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89"/>
  </p:notesMasterIdLst>
  <p:handoutMasterIdLst>
    <p:handoutMasterId r:id="rId90"/>
  </p:handoutMasterIdLst>
  <p:sldIdLst>
    <p:sldId id="2147478584" r:id="rId6"/>
    <p:sldId id="3087" r:id="rId7"/>
    <p:sldId id="2147477614" r:id="rId8"/>
    <p:sldId id="10219" r:id="rId9"/>
    <p:sldId id="3093" r:id="rId10"/>
    <p:sldId id="2147478596" r:id="rId11"/>
    <p:sldId id="2147478692" r:id="rId12"/>
    <p:sldId id="2147478591" r:id="rId13"/>
    <p:sldId id="2147478592" r:id="rId14"/>
    <p:sldId id="2147478590" r:id="rId15"/>
    <p:sldId id="2147478593" r:id="rId16"/>
    <p:sldId id="2147478594" r:id="rId17"/>
    <p:sldId id="2147478687" r:id="rId18"/>
    <p:sldId id="2147478597" r:id="rId19"/>
    <p:sldId id="2147478598" r:id="rId20"/>
    <p:sldId id="2147478688" r:id="rId21"/>
    <p:sldId id="2147478693" r:id="rId22"/>
    <p:sldId id="2147478660" r:id="rId23"/>
    <p:sldId id="2147478616" r:id="rId24"/>
    <p:sldId id="2147478633" r:id="rId25"/>
    <p:sldId id="2147478637" r:id="rId26"/>
    <p:sldId id="2147478618" r:id="rId27"/>
    <p:sldId id="2147478703" r:id="rId28"/>
    <p:sldId id="2147478634" r:id="rId29"/>
    <p:sldId id="2147478630" r:id="rId30"/>
    <p:sldId id="2147478639" r:id="rId31"/>
    <p:sldId id="2147478619" r:id="rId32"/>
    <p:sldId id="2147478617" r:id="rId33"/>
    <p:sldId id="2147478636" r:id="rId34"/>
    <p:sldId id="2147478641" r:id="rId35"/>
    <p:sldId id="2147478625" r:id="rId36"/>
    <p:sldId id="2147478640" r:id="rId37"/>
    <p:sldId id="2147478696" r:id="rId38"/>
    <p:sldId id="2147478699" r:id="rId39"/>
    <p:sldId id="2147478694" r:id="rId40"/>
    <p:sldId id="2147478683" r:id="rId41"/>
    <p:sldId id="2147478661" r:id="rId42"/>
    <p:sldId id="2147478659" r:id="rId43"/>
    <p:sldId id="2147478642" r:id="rId44"/>
    <p:sldId id="2147478689" r:id="rId45"/>
    <p:sldId id="2147478645" r:id="rId46"/>
    <p:sldId id="2147478669" r:id="rId47"/>
    <p:sldId id="2147478609" r:id="rId48"/>
    <p:sldId id="2147478646" r:id="rId49"/>
    <p:sldId id="2147478647" r:id="rId50"/>
    <p:sldId id="2147478651" r:id="rId51"/>
    <p:sldId id="2147478652" r:id="rId52"/>
    <p:sldId id="2147478653" r:id="rId53"/>
    <p:sldId id="2147478654" r:id="rId54"/>
    <p:sldId id="2147478655" r:id="rId55"/>
    <p:sldId id="2147478708" r:id="rId56"/>
    <p:sldId id="2147478709" r:id="rId57"/>
    <p:sldId id="2147478611" r:id="rId58"/>
    <p:sldId id="2147478705" r:id="rId59"/>
    <p:sldId id="2147478662" r:id="rId60"/>
    <p:sldId id="2147478657" r:id="rId61"/>
    <p:sldId id="2147478672" r:id="rId62"/>
    <p:sldId id="2147478648" r:id="rId63"/>
    <p:sldId id="2147478671" r:id="rId64"/>
    <p:sldId id="2147478663" r:id="rId65"/>
    <p:sldId id="2147478700" r:id="rId66"/>
    <p:sldId id="2147478650" r:id="rId67"/>
    <p:sldId id="2147478673" r:id="rId68"/>
    <p:sldId id="2147478600" r:id="rId69"/>
    <p:sldId id="2147478670" r:id="rId70"/>
    <p:sldId id="2147478675" r:id="rId71"/>
    <p:sldId id="2147478676" r:id="rId72"/>
    <p:sldId id="2147478677" r:id="rId73"/>
    <p:sldId id="2147478679" r:id="rId74"/>
    <p:sldId id="2147478602" r:id="rId75"/>
    <p:sldId id="2147478588" r:id="rId76"/>
    <p:sldId id="2147478664" r:id="rId77"/>
    <p:sldId id="2147478665" r:id="rId78"/>
    <p:sldId id="2147478606" r:id="rId79"/>
    <p:sldId id="2147478690" r:id="rId80"/>
    <p:sldId id="2147478668" r:id="rId81"/>
    <p:sldId id="2147478620" r:id="rId82"/>
    <p:sldId id="2147478681" r:id="rId83"/>
    <p:sldId id="2147478680" r:id="rId84"/>
    <p:sldId id="2147478682" r:id="rId85"/>
    <p:sldId id="2147478684" r:id="rId86"/>
    <p:sldId id="2142532304" r:id="rId87"/>
    <p:sldId id="2147477739" r:id="rId8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692"/>
            <p14:sldId id="2147478591"/>
            <p14:sldId id="2147478592"/>
            <p14:sldId id="2147478590"/>
            <p14:sldId id="2147478593"/>
            <p14:sldId id="2147478594"/>
            <p14:sldId id="2147478687"/>
          </p14:sldIdLst>
        </p14:section>
        <p14:section name="Architecture Overview" id="{EE11EE85-B1B4-4EC0-BE2E-45F87487BECE}">
          <p14:sldIdLst>
            <p14:sldId id="2147478597"/>
            <p14:sldId id="2147478598"/>
            <p14:sldId id="2147478688"/>
            <p14:sldId id="2147478693"/>
            <p14:sldId id="2147478660"/>
            <p14:sldId id="2147478616"/>
            <p14:sldId id="2147478633"/>
            <p14:sldId id="2147478637"/>
          </p14:sldIdLst>
        </p14:section>
        <p14:section name="Language" id="{C5FF66AC-9DF1-468A-9A7D-358278103D77}">
          <p14:sldIdLst>
            <p14:sldId id="2147478618"/>
            <p14:sldId id="2147478703"/>
            <p14:sldId id="2147478634"/>
            <p14:sldId id="2147478630"/>
            <p14:sldId id="2147478639"/>
            <p14:sldId id="2147478619"/>
            <p14:sldId id="2147478617"/>
            <p14:sldId id="2147478636"/>
            <p14:sldId id="2147478641"/>
          </p14:sldIdLst>
        </p14:section>
        <p14:section name="AI capabilities" id="{9602483F-86DD-4BF0-B1A5-0F8D249A5C8D}">
          <p14:sldIdLst>
            <p14:sldId id="2147478625"/>
            <p14:sldId id="2147478640"/>
            <p14:sldId id="2147478696"/>
            <p14:sldId id="2147478699"/>
            <p14:sldId id="2147478694"/>
            <p14:sldId id="2147478683"/>
            <p14:sldId id="2147478661"/>
            <p14:sldId id="2147478659"/>
            <p14:sldId id="2147478642"/>
            <p14:sldId id="2147478689"/>
            <p14:sldId id="2147478645"/>
            <p14:sldId id="2147478669"/>
          </p14:sldIdLst>
        </p14:section>
        <p14:section name="Integrations &amp; Channels" id="{7D2EB585-189B-4595-95C2-9B2365F9DAB8}">
          <p14:sldIdLst>
            <p14:sldId id="2147478609"/>
            <p14:sldId id="2147478646"/>
            <p14:sldId id="2147478647"/>
            <p14:sldId id="2147478651"/>
            <p14:sldId id="2147478652"/>
            <p14:sldId id="2147478653"/>
            <p14:sldId id="2147478654"/>
            <p14:sldId id="2147478655"/>
            <p14:sldId id="2147478708"/>
            <p14:sldId id="2147478709"/>
          </p14:sldIdLst>
        </p14:section>
        <p14:section name="Security, monitoring &amp; governance" id="{24259275-A9C6-44AD-B2EE-8287F1CADBC7}">
          <p14:sldIdLst>
            <p14:sldId id="2147478611"/>
            <p14:sldId id="2147478705"/>
            <p14:sldId id="2147478662"/>
            <p14:sldId id="2147478657"/>
            <p14:sldId id="2147478672"/>
            <p14:sldId id="2147478648"/>
            <p14:sldId id="2147478671"/>
            <p14:sldId id="2147478663"/>
            <p14:sldId id="2147478700"/>
            <p14:sldId id="2147478650"/>
            <p14:sldId id="2147478673"/>
          </p14:sldIdLst>
        </p14:section>
        <p14:section name="Application Lifecycle Management" id="{BFA8B9DB-64D6-43D1-80D1-ED631ADD1447}">
          <p14:sldIdLst>
            <p14:sldId id="2147478600"/>
            <p14:sldId id="2147478670"/>
            <p14:sldId id="2147478675"/>
            <p14:sldId id="2147478676"/>
            <p14:sldId id="2147478677"/>
            <p14:sldId id="2147478679"/>
          </p14:sldIdLst>
        </p14:section>
        <p14:section name="Analytics &amp; KPIs" id="{3180715A-2BB2-49AA-ABA7-4C7E0365F6DB}">
          <p14:sldIdLst>
            <p14:sldId id="2147478602"/>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14747773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50DBE05D-8A23-63D8-75E8-61EA2B493ADF}" name="Diganta Kumar" initials="DK" userId="S::digantak@microsoft.com::1cf519c1-7d01-4387-9c02-8190d9a05082" providerId="AD"/>
  <p188:author id="{19436A71-6289-DAC3-5935-2D0ED3A1B624}" name="Paul Langowski" initials="PL" userId="S::palangow@microsoft.com::1463dfd8-a46d-4816-b6fe-784616dadbf9" providerId="AD"/>
  <p188:author id="{51A80977-D16B-44BF-F2EB-61CFC4E9C667}" name="Peter Swimm" initials="PS" userId="S::peterswimm@microsoft.com::d0d260a2-a118-4791-baf9-dd33bfa8b435"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DEFC"/>
    <a:srgbClr val="172C51"/>
    <a:srgbClr val="4CCBED"/>
    <a:srgbClr val="03181F"/>
    <a:srgbClr val="9BF00B"/>
    <a:srgbClr val="1EC5E2"/>
    <a:srgbClr val="201714"/>
    <a:srgbClr val="45B8D7"/>
    <a:srgbClr val="33BFEF"/>
    <a:srgbClr val="15AD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DFE67E-3346-4537-9945-42D9E6ED630E}" v="3967" dt="2024-01-09T20:38:27.973"/>
    <p1510:client id="{EC59C769-0D49-E522-110B-98A78B4725DE}" v="67" dt="2024-01-09T00:40:05.3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08" y="11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notesMaster" Target="notesMasters/notesMaster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viewProps" Target="viewProps.xml"/><Relationship Id="rId98"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lai Popov" userId="S::nikolaipopov@microsoft.com::6fad8797-b97c-4aa4-92df-3de28f364e2b" providerId="AD" clId="Web-{4CEB2139-8F1A-4555-A707-30568AC5311C}"/>
    <pc:docChg chg="mod modSld">
      <pc:chgData name="Nikolai Popov" userId="S::nikolaipopov@microsoft.com::6fad8797-b97c-4aa4-92df-3de28f364e2b" providerId="AD" clId="Web-{4CEB2139-8F1A-4555-A707-30568AC5311C}" dt="2023-04-07T16:55:14.370" v="11" actId="20577"/>
      <pc:docMkLst>
        <pc:docMk/>
      </pc:docMkLst>
      <pc:sldChg chg="modSp addCm">
        <pc:chgData name="Nikolai Popov" userId="S::nikolaipopov@microsoft.com::6fad8797-b97c-4aa4-92df-3de28f364e2b" providerId="AD" clId="Web-{4CEB2139-8F1A-4555-A707-30568AC5311C}" dt="2023-04-07T16:55:14.370" v="11" actId="20577"/>
        <pc:sldMkLst>
          <pc:docMk/>
          <pc:sldMk cId="2004031996" sldId="2147478588"/>
        </pc:sldMkLst>
        <pc:spChg chg="mod">
          <ac:chgData name="Nikolai Popov" userId="S::nikolaipopov@microsoft.com::6fad8797-b97c-4aa4-92df-3de28f364e2b" providerId="AD" clId="Web-{4CEB2139-8F1A-4555-A707-30568AC5311C}" dt="2023-04-07T16:55:14.370" v="11" actId="20577"/>
          <ac:spMkLst>
            <pc:docMk/>
            <pc:sldMk cId="2004031996" sldId="2147478588"/>
            <ac:spMk id="4" creationId="{BD162D39-25AA-9CF9-400C-31163C0603F9}"/>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5:07.448" v="10"/>
              <pc2:cmMkLst xmlns:pc2="http://schemas.microsoft.com/office/powerpoint/2019/9/main/command">
                <pc:docMk/>
                <pc:sldMk cId="2004031996" sldId="2147478588"/>
                <pc2:cmMk id="{FF874F5F-499C-4010-A81B-2B0BB5D72280}"/>
              </pc2:cmMkLst>
            </pc226:cmChg>
          </p:ext>
        </pc:extLst>
      </pc:sldChg>
      <pc:sldChg chg="modSp addCm">
        <pc:chgData name="Nikolai Popov" userId="S::nikolaipopov@microsoft.com::6fad8797-b97c-4aa4-92df-3de28f364e2b" providerId="AD" clId="Web-{4CEB2139-8F1A-4555-A707-30568AC5311C}" dt="2023-04-07T16:53:48.742" v="5" actId="20577"/>
        <pc:sldMkLst>
          <pc:docMk/>
          <pc:sldMk cId="1128778430" sldId="2147478592"/>
        </pc:sldMkLst>
        <pc:spChg chg="mod">
          <ac:chgData name="Nikolai Popov" userId="S::nikolaipopov@microsoft.com::6fad8797-b97c-4aa4-92df-3de28f364e2b" providerId="AD" clId="Web-{4CEB2139-8F1A-4555-A707-30568AC5311C}" dt="2023-04-07T16:53:48.742" v="5" actId="20577"/>
          <ac:spMkLst>
            <pc:docMk/>
            <pc:sldMk cId="1128778430" sldId="2147478592"/>
            <ac:spMk id="4" creationId="{DF484FBF-4A17-E53A-9219-56A49CD11632}"/>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3:03.538" v="3"/>
              <pc2:cmMkLst xmlns:pc2="http://schemas.microsoft.com/office/powerpoint/2019/9/main/command">
                <pc:docMk/>
                <pc:sldMk cId="1128778430" sldId="2147478592"/>
                <pc2:cmMk id="{1907D595-680D-4C95-8FFA-F1DBD84A8182}"/>
              </pc2:cmMkLst>
            </pc226:cmChg>
          </p:ext>
        </pc:extLst>
      </pc:sldChg>
    </pc:docChg>
  </pc:docChgLst>
  <pc:docChgLst>
    <pc:chgData name="Mike Bonincontri" userId="S::mboninco@microsoft.com::98c61e87-3110-4131-9743-475448c96361" providerId="AD" clId="Web-{238179DF-7436-4FDB-A7B0-2B463653E3F7}"/>
    <pc:docChg chg="mod">
      <pc:chgData name="Mike Bonincontri" userId="S::mboninco@microsoft.com::98c61e87-3110-4131-9743-475448c96361" providerId="AD" clId="Web-{238179DF-7436-4FDB-A7B0-2B463653E3F7}" dt="2023-04-07T16:03:34.221" v="1"/>
      <pc:docMkLst>
        <pc:docMk/>
      </pc:docMkLst>
      <pc:sldChg chg="modCm">
        <pc:chgData name="Mike Bonincontri" userId="S::mboninco@microsoft.com::98c61e87-3110-4131-9743-475448c96361" providerId="AD" clId="Web-{238179DF-7436-4FDB-A7B0-2B463653E3F7}" dt="2023-04-07T16:03:34.221" v="1"/>
        <pc:sldMkLst>
          <pc:docMk/>
          <pc:sldMk cId="2004031996" sldId="2147478588"/>
        </pc:sldMkLst>
        <pc:extLst>
          <p:ext xmlns:p="http://schemas.openxmlformats.org/presentationml/2006/main" uri="{D6D511B9-2390-475A-947B-AFAB55BFBCF1}">
            <pc226:cmChg xmlns:pc226="http://schemas.microsoft.com/office/powerpoint/2022/06/main/command" chg="">
              <pc226:chgData name="Mike Bonincontri" userId="S::mboninco@microsoft.com::98c61e87-3110-4131-9743-475448c96361" providerId="AD" clId="Web-{238179DF-7436-4FDB-A7B0-2B463653E3F7}" dt="2023-04-07T16:03:34.221" v="1"/>
              <pc2:cmMkLst xmlns:pc2="http://schemas.microsoft.com/office/powerpoint/2019/9/main/command">
                <pc:docMk/>
                <pc:sldMk cId="2004031996" sldId="2147478588"/>
                <pc2:cmMk id="{1172F043-4959-488C-B750-D79EAB180EB1}"/>
              </pc2:cmMkLst>
              <pc226:cmRplyChg chg="add">
                <pc226:chgData name="Mike Bonincontri" userId="S::mboninco@microsoft.com::98c61e87-3110-4131-9743-475448c96361" providerId="AD" clId="Web-{238179DF-7436-4FDB-A7B0-2B463653E3F7}" dt="2023-04-07T16:03:34.221" v="1"/>
                <pc2:cmRplyMkLst xmlns:pc2="http://schemas.microsoft.com/office/powerpoint/2019/9/main/command">
                  <pc:docMk/>
                  <pc:sldMk cId="2004031996" sldId="2147478588"/>
                  <pc2:cmMk id="{1172F043-4959-488C-B750-D79EAB180EB1}"/>
                  <pc2:cmRplyMk id="{7969BF23-6E9B-49D0-BB09-EBB5A70AC541}"/>
                </pc2:cmRplyMkLst>
              </pc226:cmRplyChg>
            </pc226:cmChg>
          </p:ext>
        </pc:extLst>
      </pc:sldChg>
    </pc:docChg>
  </pc:docChgLst>
  <pc:docChgLst>
    <pc:chgData name="Henry Jammes" userId="S::hejammes@microsoft.com::5f22554b-fd15-4676-8c82-dc6122af2a80" providerId="AD" clId="Web-{832F1C7D-A2BF-E9D7-54FE-3CAC10473598}"/>
    <pc:docChg chg="modSld">
      <pc:chgData name="Henry Jammes" userId="S::hejammes@microsoft.com::5f22554b-fd15-4676-8c82-dc6122af2a80" providerId="AD" clId="Web-{832F1C7D-A2BF-E9D7-54FE-3CAC10473598}" dt="2024-01-05T18:31:20.087" v="12"/>
      <pc:docMkLst>
        <pc:docMk/>
      </pc:docMkLst>
      <pc:sldChg chg="modSp modCm">
        <pc:chgData name="Henry Jammes" userId="S::hejammes@microsoft.com::5f22554b-fd15-4676-8c82-dc6122af2a80" providerId="AD" clId="Web-{832F1C7D-A2BF-E9D7-54FE-3CAC10473598}" dt="2024-01-05T18:31:20.087" v="12"/>
        <pc:sldMkLst>
          <pc:docMk/>
          <pc:sldMk cId="3530680720" sldId="2147478705"/>
        </pc:sldMkLst>
        <pc:spChg chg="mod">
          <ac:chgData name="Henry Jammes" userId="S::hejammes@microsoft.com::5f22554b-fd15-4676-8c82-dc6122af2a80" providerId="AD" clId="Web-{832F1C7D-A2BF-E9D7-54FE-3CAC10473598}" dt="2024-01-05T18:31:14.415" v="11" actId="20577"/>
          <ac:spMkLst>
            <pc:docMk/>
            <pc:sldMk cId="3530680720" sldId="2147478705"/>
            <ac:spMk id="8" creationId="{67FA6707-251F-273E-3976-C9BCCCC5022B}"/>
          </ac:spMkLst>
        </pc:spChg>
        <pc:spChg chg="mod">
          <ac:chgData name="Henry Jammes" userId="S::hejammes@microsoft.com::5f22554b-fd15-4676-8c82-dc6122af2a80" providerId="AD" clId="Web-{832F1C7D-A2BF-E9D7-54FE-3CAC10473598}" dt="2024-01-05T18:31:11.821" v="9" actId="20577"/>
          <ac:spMkLst>
            <pc:docMk/>
            <pc:sldMk cId="3530680720" sldId="2147478705"/>
            <ac:spMk id="53" creationId="{7849B03F-3C07-5F06-5255-DFB248EDAC8F}"/>
          </ac:spMkLst>
        </pc:spChg>
        <pc:extLst>
          <p:ext xmlns:p="http://schemas.openxmlformats.org/presentationml/2006/main" uri="{D6D511B9-2390-475A-947B-AFAB55BFBCF1}">
            <pc226:cmChg xmlns:pc226="http://schemas.microsoft.com/office/powerpoint/2022/06/main/command" chg="mod modRxn">
              <pc226:chgData name="Henry Jammes" userId="S::hejammes@microsoft.com::5f22554b-fd15-4676-8c82-dc6122af2a80" providerId="AD" clId="Web-{832F1C7D-A2BF-E9D7-54FE-3CAC10473598}" dt="2024-01-05T18:30:50.649" v="0"/>
              <pc2:cmMkLst xmlns:pc2="http://schemas.microsoft.com/office/powerpoint/2019/9/main/command">
                <pc:docMk/>
                <pc:sldMk cId="3530680720" sldId="2147478705"/>
                <pc2:cmMk id="{CE055853-C64A-425A-AD58-DF974B443A2E}"/>
              </pc2:cmMkLst>
            </pc226:cmChg>
            <pc226:cmChg xmlns:pc226="http://schemas.microsoft.com/office/powerpoint/2022/06/main/command" chg="mod modRxn">
              <pc226:chgData name="Henry Jammes" userId="S::hejammes@microsoft.com::5f22554b-fd15-4676-8c82-dc6122af2a80" providerId="AD" clId="Web-{832F1C7D-A2BF-E9D7-54FE-3CAC10473598}" dt="2024-01-05T18:31:20.087" v="12"/>
              <pc2:cmMkLst xmlns:pc2="http://schemas.microsoft.com/office/powerpoint/2019/9/main/command">
                <pc:docMk/>
                <pc:sldMk cId="3530680720" sldId="2147478705"/>
                <pc2:cmMk id="{403AB876-F882-47B7-97F1-53C6438264F2}"/>
              </pc2:cmMkLst>
            </pc226:cmChg>
            <pc226:cmChg xmlns:pc226="http://schemas.microsoft.com/office/powerpoint/2022/06/main/command" chg="mod modRxn">
              <pc226:chgData name="Henry Jammes" userId="S::hejammes@microsoft.com::5f22554b-fd15-4676-8c82-dc6122af2a80" providerId="AD" clId="Web-{832F1C7D-A2BF-E9D7-54FE-3CAC10473598}" dt="2024-01-05T18:30:51.540" v="1"/>
              <pc2:cmMkLst xmlns:pc2="http://schemas.microsoft.com/office/powerpoint/2019/9/main/command">
                <pc:docMk/>
                <pc:sldMk cId="3530680720" sldId="2147478705"/>
                <pc2:cmMk id="{AD748DBB-E4C3-4F3F-8081-C9A1C1CFA2D3}"/>
              </pc2:cmMkLst>
            </pc226:cmChg>
          </p:ext>
        </pc:extLst>
      </pc:sldChg>
    </pc:docChg>
  </pc:docChgLst>
  <pc:docChgLst>
    <pc:chgData name="Vince Angeloni" userId="S::viange@microsoft.com::dfd04b1d-6ff9-445f-8feb-fa5e6ce54e40" providerId="AD" clId="Web-{F10C5E15-50CC-BABC-F720-8F04558F91EF}"/>
    <pc:docChg chg="mod modSld">
      <pc:chgData name="Vince Angeloni" userId="S::viange@microsoft.com::dfd04b1d-6ff9-445f-8feb-fa5e6ce54e40" providerId="AD" clId="Web-{F10C5E15-50CC-BABC-F720-8F04558F91EF}" dt="2023-10-05T15:58:47.295" v="5"/>
      <pc:docMkLst>
        <pc:docMk/>
      </pc:docMkLst>
      <pc:sldChg chg="addCm modCm">
        <pc:chgData name="Vince Angeloni" userId="S::viange@microsoft.com::dfd04b1d-6ff9-445f-8feb-fa5e6ce54e40" providerId="AD" clId="Web-{F10C5E15-50CC-BABC-F720-8F04558F91EF}" dt="2023-10-05T15:58:22.606" v="4"/>
        <pc:sldMkLst>
          <pc:docMk/>
          <pc:sldMk cId="2004031996" sldId="2147478588"/>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22.606" v="4"/>
              <pc2:cmMkLst xmlns:pc2="http://schemas.microsoft.com/office/powerpoint/2019/9/main/command">
                <pc:docMk/>
                <pc:sldMk cId="2004031996" sldId="2147478588"/>
                <pc2:cmMk id="{F8656A5C-600E-4899-B4FC-5910FA6C224F}"/>
              </pc2:cmMkLst>
            </pc226:cmChg>
          </p:ext>
        </pc:extLst>
      </pc:sldChg>
      <pc:sldChg chg="modSp">
        <pc:chgData name="Vince Angeloni" userId="S::viange@microsoft.com::dfd04b1d-6ff9-445f-8feb-fa5e6ce54e40" providerId="AD" clId="Web-{F10C5E15-50CC-BABC-F720-8F04558F91EF}" dt="2023-10-05T15:54:36.254" v="2"/>
        <pc:sldMkLst>
          <pc:docMk/>
          <pc:sldMk cId="3408582976" sldId="2147478680"/>
        </pc:sldMkLst>
        <pc:graphicFrameChg chg="mod modGraphic">
          <ac:chgData name="Vince Angeloni" userId="S::viange@microsoft.com::dfd04b1d-6ff9-445f-8feb-fa5e6ce54e40" providerId="AD" clId="Web-{F10C5E15-50CC-BABC-F720-8F04558F91EF}" dt="2023-10-05T15:54:36.254" v="2"/>
          <ac:graphicFrameMkLst>
            <pc:docMk/>
            <pc:sldMk cId="3408582976" sldId="2147478680"/>
            <ac:graphicFrameMk id="4" creationId="{882C9BB9-AC4D-4894-D1FB-709C728B32AC}"/>
          </ac:graphicFrameMkLst>
        </pc:graphicFrameChg>
      </pc:sldChg>
      <pc:sldChg chg="addCm modCm">
        <pc:chgData name="Vince Angeloni" userId="S::viange@microsoft.com::dfd04b1d-6ff9-445f-8feb-fa5e6ce54e40" providerId="AD" clId="Web-{F10C5E15-50CC-BABC-F720-8F04558F91EF}" dt="2023-10-05T15:58:47.295" v="5"/>
        <pc:sldMkLst>
          <pc:docMk/>
          <pc:sldMk cId="4193858857" sldId="2147478684"/>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47.295" v="5"/>
              <pc2:cmMkLst xmlns:pc2="http://schemas.microsoft.com/office/powerpoint/2019/9/main/command">
                <pc:docMk/>
                <pc:sldMk cId="4193858857" sldId="2147478684"/>
                <pc2:cmMk id="{43D0D2E5-1776-490E-83D3-9EF8D695490D}"/>
              </pc2:cmMkLst>
            </pc226:cmChg>
          </p:ext>
        </pc:extLst>
      </pc:sldChg>
    </pc:docChg>
  </pc:docChgLst>
  <pc:docChgLst>
    <pc:chgData name="Adi Leibowitz" userId="S::adileibowitz@microsoft.com::7ca725d7-e3d2-4863-b386-effa70f453d5" providerId="AD" clId="Web-{493F3C0E-86CC-B560-C374-09DBD11AB131}"/>
    <pc:docChg chg="">
      <pc:chgData name="Adi Leibowitz" userId="S::adileibowitz@microsoft.com::7ca725d7-e3d2-4863-b386-effa70f453d5" providerId="AD" clId="Web-{493F3C0E-86CC-B560-C374-09DBD11AB131}" dt="2024-01-05T20:01:32.182" v="1"/>
      <pc:docMkLst>
        <pc:docMk/>
      </pc:docMkLst>
      <pc:sldChg chg="modCm">
        <pc:chgData name="Adi Leibowitz" userId="S::adileibowitz@microsoft.com::7ca725d7-e3d2-4863-b386-effa70f453d5" providerId="AD" clId="Web-{493F3C0E-86CC-B560-C374-09DBD11AB131}" dt="2024-01-05T20:01:32.182" v="1"/>
        <pc:sldMkLst>
          <pc:docMk/>
          <pc:sldMk cId="3530680720" sldId="2147478705"/>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493F3C0E-86CC-B560-C374-09DBD11AB131}" dt="2024-01-05T20:01:32.182" v="1"/>
              <pc2:cmMkLst xmlns:pc2="http://schemas.microsoft.com/office/powerpoint/2019/9/main/command">
                <pc:docMk/>
                <pc:sldMk cId="3530680720" sldId="2147478705"/>
                <pc2:cmMk id="{6791E807-4A24-4058-8AC3-63642F14AC8A}"/>
              </pc2:cmMkLst>
              <pc226:cmRplyChg chg="mod modRxn">
                <pc226:chgData name="Adi Leibowitz" userId="S::adileibowitz@microsoft.com::7ca725d7-e3d2-4863-b386-effa70f453d5" providerId="AD" clId="Web-{493F3C0E-86CC-B560-C374-09DBD11AB131}" dt="2024-01-05T20:01:32.182" v="1"/>
                <pc2:cmRplyMkLst xmlns:pc2="http://schemas.microsoft.com/office/powerpoint/2019/9/main/command">
                  <pc:docMk/>
                  <pc:sldMk cId="3530680720" sldId="2147478705"/>
                  <pc2:cmMk id="{6791E807-4A24-4058-8AC3-63642F14AC8A}"/>
                  <pc2:cmRplyMk id="{E9E48215-E60C-4073-B6ED-71ABF3E56D32}"/>
                </pc2:cmRplyMkLst>
              </pc226:cmRplyChg>
            </pc226:cmChg>
            <pc226:cmChg xmlns:pc226="http://schemas.microsoft.com/office/powerpoint/2022/06/main/command" chg="">
              <pc226:chgData name="Adi Leibowitz" userId="S::adileibowitz@microsoft.com::7ca725d7-e3d2-4863-b386-effa70f453d5" providerId="AD" clId="Web-{493F3C0E-86CC-B560-C374-09DBD11AB131}" dt="2024-01-05T20:01:20.651" v="0"/>
              <pc2:cmMkLst xmlns:pc2="http://schemas.microsoft.com/office/powerpoint/2019/9/main/command">
                <pc:docMk/>
                <pc:sldMk cId="3530680720" sldId="2147478705"/>
                <pc2:cmMk id="{1BACE70E-EE66-4CDC-B716-0241E67AC020}"/>
              </pc2:cmMkLst>
              <pc226:cmRplyChg chg="add">
                <pc226:chgData name="Adi Leibowitz" userId="S::adileibowitz@microsoft.com::7ca725d7-e3d2-4863-b386-effa70f453d5" providerId="AD" clId="Web-{493F3C0E-86CC-B560-C374-09DBD11AB131}" dt="2024-01-05T20:01:20.651" v="0"/>
                <pc2:cmRplyMkLst xmlns:pc2="http://schemas.microsoft.com/office/powerpoint/2019/9/main/command">
                  <pc:docMk/>
                  <pc:sldMk cId="3530680720" sldId="2147478705"/>
                  <pc2:cmMk id="{1BACE70E-EE66-4CDC-B716-0241E67AC020}"/>
                  <pc2:cmRplyMk id="{98640135-7D24-4934-90F2-28A610C1FA36}"/>
                </pc2:cmRplyMkLst>
              </pc226:cmRplyChg>
            </pc226:cmChg>
          </p:ext>
        </pc:extLst>
      </pc:sldChg>
    </pc:docChg>
  </pc:docChgLst>
  <pc:docChgLst>
    <pc:chgData name="Ashraf Omar" userId="S::ashrafomar@microsoft.com::43fd0cb3-7077-4bc4-bf43-da3b636025f9" providerId="AD" clId="Web-{946BB216-25C4-D298-725B-687600B3ED82}"/>
    <pc:docChg chg="sldOrd">
      <pc:chgData name="Ashraf Omar" userId="S::ashrafomar@microsoft.com::43fd0cb3-7077-4bc4-bf43-da3b636025f9" providerId="AD" clId="Web-{946BB216-25C4-D298-725B-687600B3ED82}" dt="2023-10-20T05:22:52.648" v="1"/>
      <pc:docMkLst>
        <pc:docMk/>
      </pc:docMkLst>
      <pc:sldChg chg="ord">
        <pc:chgData name="Ashraf Omar" userId="S::ashrafomar@microsoft.com::43fd0cb3-7077-4bc4-bf43-da3b636025f9" providerId="AD" clId="Web-{946BB216-25C4-D298-725B-687600B3ED82}" dt="2023-10-20T05:22:52.648" v="1"/>
        <pc:sldMkLst>
          <pc:docMk/>
          <pc:sldMk cId="3137727299" sldId="2147478606"/>
        </pc:sldMkLst>
      </pc:sldChg>
      <pc:sldChg chg="ord">
        <pc:chgData name="Ashraf Omar" userId="S::ashrafomar@microsoft.com::43fd0cb3-7077-4bc4-bf43-da3b636025f9" providerId="AD" clId="Web-{946BB216-25C4-D298-725B-687600B3ED82}" dt="2023-10-20T05:22:49.569" v="0"/>
        <pc:sldMkLst>
          <pc:docMk/>
          <pc:sldMk cId="3252345120" sldId="2147478668"/>
        </pc:sldMkLst>
      </pc:sldChg>
    </pc:docChg>
  </pc:docChgLst>
  <pc:docChgLst>
    <pc:chgData name="Remi Dyon" userId="S::remidyon@microsoft.com::65c0f062-4db9-4dde-9d0f-4aac0d54c13f" providerId="AD" clId="Web-{33CFC3F6-C2C2-2DD7-4A3E-0F05507E2B19}"/>
    <pc:docChg chg="modSld">
      <pc:chgData name="Remi Dyon" userId="S::remidyon@microsoft.com::65c0f062-4db9-4dde-9d0f-4aac0d54c13f" providerId="AD" clId="Web-{33CFC3F6-C2C2-2DD7-4A3E-0F05507E2B19}" dt="2023-09-12T12:36:47.488" v="1" actId="20577"/>
      <pc:docMkLst>
        <pc:docMk/>
      </pc:docMkLst>
      <pc:sldChg chg="modSp">
        <pc:chgData name="Remi Dyon" userId="S::remidyon@microsoft.com::65c0f062-4db9-4dde-9d0f-4aac0d54c13f" providerId="AD" clId="Web-{33CFC3F6-C2C2-2DD7-4A3E-0F05507E2B19}" dt="2023-09-12T12:36:47.488" v="1" actId="20577"/>
        <pc:sldMkLst>
          <pc:docMk/>
          <pc:sldMk cId="2397848064" sldId="2147478618"/>
        </pc:sldMkLst>
        <pc:spChg chg="mod">
          <ac:chgData name="Remi Dyon" userId="S::remidyon@microsoft.com::65c0f062-4db9-4dde-9d0f-4aac0d54c13f" providerId="AD" clId="Web-{33CFC3F6-C2C2-2DD7-4A3E-0F05507E2B19}" dt="2023-09-12T12:36:47.488" v="1" actId="20577"/>
          <ac:spMkLst>
            <pc:docMk/>
            <pc:sldMk cId="2397848064" sldId="2147478618"/>
            <ac:spMk id="3" creationId="{C046D201-F7EA-000D-C63C-4EE4CB679A20}"/>
          </ac:spMkLst>
        </pc:spChg>
      </pc:sldChg>
    </pc:docChg>
  </pc:docChgLst>
  <pc:docChgLst>
    <pc:chgData name="Henry Jammes" userId="S::hejammes@microsoft.com::5f22554b-fd15-4676-8c82-dc6122af2a80" providerId="AD" clId="Web-{1FE617E2-8D4A-CAAE-F2B6-9C837649E342}"/>
    <pc:docChg chg="">
      <pc:chgData name="Henry Jammes" userId="S::hejammes@microsoft.com::5f22554b-fd15-4676-8c82-dc6122af2a80" providerId="AD" clId="Web-{1FE617E2-8D4A-CAAE-F2B6-9C837649E342}" dt="2024-01-05T19:48:58.420" v="1"/>
      <pc:docMkLst>
        <pc:docMk/>
      </pc:docMkLst>
      <pc:sldChg chg="modCm">
        <pc:chgData name="Henry Jammes" userId="S::hejammes@microsoft.com::5f22554b-fd15-4676-8c82-dc6122af2a80" providerId="AD" clId="Web-{1FE617E2-8D4A-CAAE-F2B6-9C837649E342}" dt="2024-01-05T19:48:58.420" v="1"/>
        <pc:sldMkLst>
          <pc:docMk/>
          <pc:sldMk cId="3530680720" sldId="2147478705"/>
        </pc:sldMkLst>
        <pc:extLst>
          <p:ext xmlns:p="http://schemas.openxmlformats.org/presentationml/2006/main" uri="{D6D511B9-2390-475A-947B-AFAB55BFBCF1}">
            <pc226:cmChg xmlns:pc226="http://schemas.microsoft.com/office/powerpoint/2022/06/main/command" chg="">
              <pc226:chgData name="Henry Jammes" userId="S::hejammes@microsoft.com::5f22554b-fd15-4676-8c82-dc6122af2a80" providerId="AD" clId="Web-{1FE617E2-8D4A-CAAE-F2B6-9C837649E342}" dt="2024-01-05T19:47:40.465" v="0"/>
              <pc2:cmMkLst xmlns:pc2="http://schemas.microsoft.com/office/powerpoint/2019/9/main/command">
                <pc:docMk/>
                <pc:sldMk cId="3530680720" sldId="2147478705"/>
                <pc2:cmMk id="{6791E807-4A24-4058-8AC3-63642F14AC8A}"/>
              </pc2:cmMkLst>
              <pc226:cmRplyChg chg="add">
                <pc226:chgData name="Henry Jammes" userId="S::hejammes@microsoft.com::5f22554b-fd15-4676-8c82-dc6122af2a80" providerId="AD" clId="Web-{1FE617E2-8D4A-CAAE-F2B6-9C837649E342}" dt="2024-01-05T19:47:40.465" v="0"/>
                <pc2:cmRplyMkLst xmlns:pc2="http://schemas.microsoft.com/office/powerpoint/2019/9/main/command">
                  <pc:docMk/>
                  <pc:sldMk cId="3530680720" sldId="2147478705"/>
                  <pc2:cmMk id="{6791E807-4A24-4058-8AC3-63642F14AC8A}"/>
                  <pc2:cmRplyMk id="{E9E48215-E60C-4073-B6ED-71ABF3E56D32}"/>
                </pc2:cmRplyMkLst>
              </pc226:cmRplyChg>
            </pc226:cmChg>
            <pc226:cmChg xmlns:pc226="http://schemas.microsoft.com/office/powerpoint/2022/06/main/command" chg="">
              <pc226:chgData name="Henry Jammes" userId="S::hejammes@microsoft.com::5f22554b-fd15-4676-8c82-dc6122af2a80" providerId="AD" clId="Web-{1FE617E2-8D4A-CAAE-F2B6-9C837649E342}" dt="2024-01-05T19:48:58.420" v="1"/>
              <pc2:cmMkLst xmlns:pc2="http://schemas.microsoft.com/office/powerpoint/2019/9/main/command">
                <pc:docMk/>
                <pc:sldMk cId="3530680720" sldId="2147478705"/>
                <pc2:cmMk id="{1BACE70E-EE66-4CDC-B716-0241E67AC020}"/>
              </pc2:cmMkLst>
              <pc226:cmRplyChg chg="add">
                <pc226:chgData name="Henry Jammes" userId="S::hejammes@microsoft.com::5f22554b-fd15-4676-8c82-dc6122af2a80" providerId="AD" clId="Web-{1FE617E2-8D4A-CAAE-F2B6-9C837649E342}" dt="2024-01-05T19:48:58.420" v="1"/>
                <pc2:cmRplyMkLst xmlns:pc2="http://schemas.microsoft.com/office/powerpoint/2019/9/main/command">
                  <pc:docMk/>
                  <pc:sldMk cId="3530680720" sldId="2147478705"/>
                  <pc2:cmMk id="{1BACE70E-EE66-4CDC-B716-0241E67AC020}"/>
                  <pc2:cmRplyMk id="{5D98B500-F2A8-4F46-BF7C-79C9E221BE5C}"/>
                </pc2:cmRplyMkLst>
              </pc226:cmRplyChg>
            </pc226:cmChg>
          </p:ext>
        </pc:extLst>
      </pc:sldChg>
    </pc:docChg>
  </pc:docChgLst>
  <pc:docChgLst>
    <pc:chgData name="Henry Jammes" userId="5f22554b-fd15-4676-8c82-dc6122af2a80" providerId="ADAL" clId="{434111D3-796B-4BB0-A370-070974EB9404}"/>
    <pc:docChg chg="undo redo custSel addSld delSld modSld sldOrd modMainMaster addSection delSection modSection">
      <pc:chgData name="Henry Jammes" userId="5f22554b-fd15-4676-8c82-dc6122af2a80" providerId="ADAL" clId="{434111D3-796B-4BB0-A370-070974EB9404}" dt="2023-12-05T23:25:04.349" v="41462" actId="207"/>
      <pc:docMkLst>
        <pc:docMk/>
      </pc:docMkLst>
      <pc:sldChg chg="addSp modSp mod">
        <pc:chgData name="Henry Jammes" userId="5f22554b-fd15-4676-8c82-dc6122af2a80" providerId="ADAL" clId="{434111D3-796B-4BB0-A370-070974EB9404}" dt="2023-12-05T23:25:04.349" v="41462" actId="207"/>
        <pc:sldMkLst>
          <pc:docMk/>
          <pc:sldMk cId="1304563117" sldId="3093"/>
        </pc:sldMkLst>
        <pc:spChg chg="mod">
          <ac:chgData name="Henry Jammes" userId="5f22554b-fd15-4676-8c82-dc6122af2a80" providerId="ADAL" clId="{434111D3-796B-4BB0-A370-070974EB9404}" dt="2023-12-05T23:25:04.349" v="41462" actId="207"/>
          <ac:spMkLst>
            <pc:docMk/>
            <pc:sldMk cId="1304563117" sldId="3093"/>
            <ac:spMk id="4" creationId="{7CE4786D-C856-4ED1-AD42-4D6D5704E74E}"/>
          </ac:spMkLst>
        </pc:spChg>
        <pc:spChg chg="mod">
          <ac:chgData name="Henry Jammes" userId="5f22554b-fd15-4676-8c82-dc6122af2a80" providerId="ADAL" clId="{434111D3-796B-4BB0-A370-070974EB9404}" dt="2023-12-05T23:16:47.057" v="41445" actId="571"/>
          <ac:spMkLst>
            <pc:docMk/>
            <pc:sldMk cId="1304563117" sldId="3093"/>
            <ac:spMk id="30" creationId="{749A736B-127A-90CB-47CB-9FF79F7CFAA1}"/>
          </ac:spMkLst>
        </pc:spChg>
        <pc:spChg chg="mod">
          <ac:chgData name="Henry Jammes" userId="5f22554b-fd15-4676-8c82-dc6122af2a80" providerId="ADAL" clId="{434111D3-796B-4BB0-A370-070974EB9404}" dt="2023-12-05T23:16:47.057" v="41445" actId="571"/>
          <ac:spMkLst>
            <pc:docMk/>
            <pc:sldMk cId="1304563117" sldId="3093"/>
            <ac:spMk id="31" creationId="{CB4A4038-A657-BA7B-6123-E0BF76B8E87A}"/>
          </ac:spMkLst>
        </pc:spChg>
        <pc:grpChg chg="mod">
          <ac:chgData name="Henry Jammes" userId="5f22554b-fd15-4676-8c82-dc6122af2a80" providerId="ADAL" clId="{434111D3-796B-4BB0-A370-070974EB9404}" dt="2023-12-05T23:17:05.150" v="41458" actId="1035"/>
          <ac:grpSpMkLst>
            <pc:docMk/>
            <pc:sldMk cId="1304563117" sldId="3093"/>
            <ac:grpSpMk id="2" creationId="{6152B9B4-BD17-9408-43E0-86F12EFB4F93}"/>
          </ac:grpSpMkLst>
        </pc:grpChg>
        <pc:grpChg chg="mod">
          <ac:chgData name="Henry Jammes" userId="5f22554b-fd15-4676-8c82-dc6122af2a80" providerId="ADAL" clId="{434111D3-796B-4BB0-A370-070974EB9404}" dt="2023-12-05T23:17:05.150" v="41458" actId="1035"/>
          <ac:grpSpMkLst>
            <pc:docMk/>
            <pc:sldMk cId="1304563117" sldId="3093"/>
            <ac:grpSpMk id="8" creationId="{4E25EE53-52B2-7312-D1DF-D796BF20CFD2}"/>
          </ac:grpSpMkLst>
        </pc:grpChg>
        <pc:grpChg chg="mod">
          <ac:chgData name="Henry Jammes" userId="5f22554b-fd15-4676-8c82-dc6122af2a80" providerId="ADAL" clId="{434111D3-796B-4BB0-A370-070974EB9404}" dt="2023-12-05T23:17:05.150" v="41458" actId="1035"/>
          <ac:grpSpMkLst>
            <pc:docMk/>
            <pc:sldMk cId="1304563117" sldId="3093"/>
            <ac:grpSpMk id="13" creationId="{0FA2A180-238B-594C-F873-BF7DFBFEB895}"/>
          </ac:grpSpMkLst>
        </pc:grpChg>
        <pc:grpChg chg="mod">
          <ac:chgData name="Henry Jammes" userId="5f22554b-fd15-4676-8c82-dc6122af2a80" providerId="ADAL" clId="{434111D3-796B-4BB0-A370-070974EB9404}" dt="2023-12-05T23:17:05.150" v="41458" actId="1035"/>
          <ac:grpSpMkLst>
            <pc:docMk/>
            <pc:sldMk cId="1304563117" sldId="3093"/>
            <ac:grpSpMk id="14" creationId="{DB744389-FD3E-FD70-EA1B-A7AF1D79939C}"/>
          </ac:grpSpMkLst>
        </pc:grpChg>
        <pc:grpChg chg="mod">
          <ac:chgData name="Henry Jammes" userId="5f22554b-fd15-4676-8c82-dc6122af2a80" providerId="ADAL" clId="{434111D3-796B-4BB0-A370-070974EB9404}" dt="2023-12-05T23:17:05.150" v="41458" actId="1035"/>
          <ac:grpSpMkLst>
            <pc:docMk/>
            <pc:sldMk cId="1304563117" sldId="3093"/>
            <ac:grpSpMk id="17" creationId="{9220FFB5-B88C-7ACB-DBD3-F5D813E7ADE1}"/>
          </ac:grpSpMkLst>
        </pc:grpChg>
        <pc:grpChg chg="mod">
          <ac:chgData name="Henry Jammes" userId="5f22554b-fd15-4676-8c82-dc6122af2a80" providerId="ADAL" clId="{434111D3-796B-4BB0-A370-070974EB9404}" dt="2023-12-05T23:17:05.150" v="41458" actId="1035"/>
          <ac:grpSpMkLst>
            <pc:docMk/>
            <pc:sldMk cId="1304563117" sldId="3093"/>
            <ac:grpSpMk id="20" creationId="{4FE57C88-5276-26FE-E77F-210E01D1FC07}"/>
          </ac:grpSpMkLst>
        </pc:grpChg>
        <pc:grpChg chg="mod">
          <ac:chgData name="Henry Jammes" userId="5f22554b-fd15-4676-8c82-dc6122af2a80" providerId="ADAL" clId="{434111D3-796B-4BB0-A370-070974EB9404}" dt="2023-12-05T23:17:05.150" v="41458" actId="1035"/>
          <ac:grpSpMkLst>
            <pc:docMk/>
            <pc:sldMk cId="1304563117" sldId="3093"/>
            <ac:grpSpMk id="23" creationId="{6841671A-F678-D662-27B5-3A1E17EF4952}"/>
          </ac:grpSpMkLst>
        </pc:grpChg>
        <pc:grpChg chg="mod">
          <ac:chgData name="Henry Jammes" userId="5f22554b-fd15-4676-8c82-dc6122af2a80" providerId="ADAL" clId="{434111D3-796B-4BB0-A370-070974EB9404}" dt="2023-12-05T23:17:05.150" v="41458" actId="1035"/>
          <ac:grpSpMkLst>
            <pc:docMk/>
            <pc:sldMk cId="1304563117" sldId="3093"/>
            <ac:grpSpMk id="26" creationId="{C6733B8A-94C0-04C2-E76D-D4561BD25079}"/>
          </ac:grpSpMkLst>
        </pc:grpChg>
        <pc:grpChg chg="add mod">
          <ac:chgData name="Henry Jammes" userId="5f22554b-fd15-4676-8c82-dc6122af2a80" providerId="ADAL" clId="{434111D3-796B-4BB0-A370-070974EB9404}" dt="2023-12-05T23:17:05.150" v="41458" actId="1035"/>
          <ac:grpSpMkLst>
            <pc:docMk/>
            <pc:sldMk cId="1304563117" sldId="3093"/>
            <ac:grpSpMk id="29" creationId="{C395F0B5-081D-5C75-F367-B614E8BBE7A8}"/>
          </ac:grpSpMkLst>
        </pc:grpChg>
      </pc:sldChg>
      <pc:sldChg chg="modSp mod ord">
        <pc:chgData name="Henry Jammes" userId="5f22554b-fd15-4676-8c82-dc6122af2a80" providerId="ADAL" clId="{434111D3-796B-4BB0-A370-070974EB9404}" dt="2023-12-01T19:45:20.295" v="30172" actId="20577"/>
        <pc:sldMkLst>
          <pc:docMk/>
          <pc:sldMk cId="1094870920" sldId="10219"/>
        </pc:sldMkLst>
        <pc:spChg chg="mod">
          <ac:chgData name="Henry Jammes" userId="5f22554b-fd15-4676-8c82-dc6122af2a80" providerId="ADAL" clId="{434111D3-796B-4BB0-A370-070974EB9404}" dt="2023-12-01T19:45:20.295" v="30172" actId="20577"/>
          <ac:spMkLst>
            <pc:docMk/>
            <pc:sldMk cId="1094870920" sldId="10219"/>
            <ac:spMk id="16" creationId="{BD313791-C381-A7D0-9C4D-B6FF6A7CF41E}"/>
          </ac:spMkLst>
        </pc:spChg>
        <pc:spChg chg="mod">
          <ac:chgData name="Henry Jammes" userId="5f22554b-fd15-4676-8c82-dc6122af2a80" providerId="ADAL" clId="{434111D3-796B-4BB0-A370-070974EB9404}" dt="2023-10-25T21:26:37.720" v="16122" actId="6549"/>
          <ac:spMkLst>
            <pc:docMk/>
            <pc:sldMk cId="1094870920" sldId="10219"/>
            <ac:spMk id="103" creationId="{58D773B7-673F-419E-B0B9-B5B66FF34DCD}"/>
          </ac:spMkLst>
        </pc:spChg>
      </pc:sldChg>
      <pc:sldChg chg="addSp delSp modSp del mod">
        <pc:chgData name="Henry Jammes" userId="5f22554b-fd15-4676-8c82-dc6122af2a80" providerId="ADAL" clId="{434111D3-796B-4BB0-A370-070974EB9404}" dt="2023-11-24T17:00:30.728" v="27833" actId="47"/>
        <pc:sldMkLst>
          <pc:docMk/>
          <pc:sldMk cId="1738103016" sldId="2076138222"/>
        </pc:sldMkLst>
        <pc:spChg chg="mod">
          <ac:chgData name="Henry Jammes" userId="5f22554b-fd15-4676-8c82-dc6122af2a80" providerId="ADAL" clId="{434111D3-796B-4BB0-A370-070974EB9404}" dt="2023-10-31T13:58:48.337" v="22344"/>
          <ac:spMkLst>
            <pc:docMk/>
            <pc:sldMk cId="1738103016" sldId="2076138222"/>
            <ac:spMk id="4" creationId="{3FA93905-ADFA-9DE1-75C0-BB6BA49D323C}"/>
          </ac:spMkLst>
        </pc:spChg>
        <pc:spChg chg="mod">
          <ac:chgData name="Henry Jammes" userId="5f22554b-fd15-4676-8c82-dc6122af2a80" providerId="ADAL" clId="{434111D3-796B-4BB0-A370-070974EB9404}" dt="2023-10-31T13:58:48.337" v="22344"/>
          <ac:spMkLst>
            <pc:docMk/>
            <pc:sldMk cId="1738103016" sldId="2076138222"/>
            <ac:spMk id="6" creationId="{A0F5A0B3-C79B-C776-22BA-4314A8480EA9}"/>
          </ac:spMkLst>
        </pc:spChg>
        <pc:spChg chg="mod">
          <ac:chgData name="Henry Jammes" userId="5f22554b-fd15-4676-8c82-dc6122af2a80" providerId="ADAL" clId="{434111D3-796B-4BB0-A370-070974EB9404}" dt="2023-10-31T13:58:48.337" v="22344"/>
          <ac:spMkLst>
            <pc:docMk/>
            <pc:sldMk cId="1738103016" sldId="2076138222"/>
            <ac:spMk id="7" creationId="{B46E0425-66FF-FFF8-278B-56ED3D398124}"/>
          </ac:spMkLst>
        </pc:spChg>
        <pc:spChg chg="mod">
          <ac:chgData name="Henry Jammes" userId="5f22554b-fd15-4676-8c82-dc6122af2a80" providerId="ADAL" clId="{434111D3-796B-4BB0-A370-070974EB9404}" dt="2023-10-31T13:58:48.337" v="22344"/>
          <ac:spMkLst>
            <pc:docMk/>
            <pc:sldMk cId="1738103016" sldId="2076138222"/>
            <ac:spMk id="8" creationId="{7774CD43-FE3E-8A21-0264-F84A33D3938F}"/>
          </ac:spMkLst>
        </pc:spChg>
        <pc:spChg chg="mod">
          <ac:chgData name="Henry Jammes" userId="5f22554b-fd15-4676-8c82-dc6122af2a80" providerId="ADAL" clId="{434111D3-796B-4BB0-A370-070974EB9404}" dt="2023-10-31T13:58:48.337" v="22344"/>
          <ac:spMkLst>
            <pc:docMk/>
            <pc:sldMk cId="1738103016" sldId="2076138222"/>
            <ac:spMk id="9" creationId="{55F69219-0D87-893C-9A7D-F3652A974AB5}"/>
          </ac:spMkLst>
        </pc:spChg>
        <pc:spChg chg="mod">
          <ac:chgData name="Henry Jammes" userId="5f22554b-fd15-4676-8c82-dc6122af2a80" providerId="ADAL" clId="{434111D3-796B-4BB0-A370-070974EB9404}" dt="2023-10-31T13:58:48.337" v="22344"/>
          <ac:spMkLst>
            <pc:docMk/>
            <pc:sldMk cId="1738103016" sldId="2076138222"/>
            <ac:spMk id="12" creationId="{4FD84639-31A0-F66D-26E1-A81304C4C8BE}"/>
          </ac:spMkLst>
        </pc:spChg>
        <pc:spChg chg="mod">
          <ac:chgData name="Henry Jammes" userId="5f22554b-fd15-4676-8c82-dc6122af2a80" providerId="ADAL" clId="{434111D3-796B-4BB0-A370-070974EB9404}" dt="2023-10-31T13:58:48.337" v="22344"/>
          <ac:spMkLst>
            <pc:docMk/>
            <pc:sldMk cId="1738103016" sldId="2076138222"/>
            <ac:spMk id="14" creationId="{C5C0B55E-C60B-30B2-762A-39E773D0E2CC}"/>
          </ac:spMkLst>
        </pc:spChg>
        <pc:spChg chg="mod">
          <ac:chgData name="Henry Jammes" userId="5f22554b-fd15-4676-8c82-dc6122af2a80" providerId="ADAL" clId="{434111D3-796B-4BB0-A370-070974EB9404}" dt="2023-10-31T13:58:48.337" v="22344"/>
          <ac:spMkLst>
            <pc:docMk/>
            <pc:sldMk cId="1738103016" sldId="2076138222"/>
            <ac:spMk id="15" creationId="{99EEB884-E37D-1471-031C-6CA127CC2871}"/>
          </ac:spMkLst>
        </pc:spChg>
        <pc:spChg chg="mod">
          <ac:chgData name="Henry Jammes" userId="5f22554b-fd15-4676-8c82-dc6122af2a80" providerId="ADAL" clId="{434111D3-796B-4BB0-A370-070974EB9404}" dt="2023-10-31T13:58:48.337" v="22344"/>
          <ac:spMkLst>
            <pc:docMk/>
            <pc:sldMk cId="1738103016" sldId="2076138222"/>
            <ac:spMk id="16" creationId="{57C1F8FA-54CE-79C7-5EBF-285BD9469197}"/>
          </ac:spMkLst>
        </pc:spChg>
        <pc:spChg chg="mod">
          <ac:chgData name="Henry Jammes" userId="5f22554b-fd15-4676-8c82-dc6122af2a80" providerId="ADAL" clId="{434111D3-796B-4BB0-A370-070974EB9404}" dt="2023-10-31T13:58:48.337" v="22344"/>
          <ac:spMkLst>
            <pc:docMk/>
            <pc:sldMk cId="1738103016" sldId="2076138222"/>
            <ac:spMk id="17" creationId="{772F68A8-76ED-A41B-5E5C-F16E238415FF}"/>
          </ac:spMkLst>
        </pc:spChg>
        <pc:spChg chg="mod">
          <ac:chgData name="Henry Jammes" userId="5f22554b-fd15-4676-8c82-dc6122af2a80" providerId="ADAL" clId="{434111D3-796B-4BB0-A370-070974EB9404}" dt="2023-10-31T13:58:48.337" v="22344"/>
          <ac:spMkLst>
            <pc:docMk/>
            <pc:sldMk cId="1738103016" sldId="2076138222"/>
            <ac:spMk id="28" creationId="{D2BF615D-F8CA-AFCC-6DA6-642FEFD2837A}"/>
          </ac:spMkLst>
        </pc:spChg>
        <pc:spChg chg="mod">
          <ac:chgData name="Henry Jammes" userId="5f22554b-fd15-4676-8c82-dc6122af2a80" providerId="ADAL" clId="{434111D3-796B-4BB0-A370-070974EB9404}" dt="2023-10-31T13:58:48.337" v="22344"/>
          <ac:spMkLst>
            <pc:docMk/>
            <pc:sldMk cId="1738103016" sldId="2076138222"/>
            <ac:spMk id="34" creationId="{47605FE3-EFC0-394E-AE9A-22FBAB701AE1}"/>
          </ac:spMkLst>
        </pc:spChg>
        <pc:spChg chg="mod">
          <ac:chgData name="Henry Jammes" userId="5f22554b-fd15-4676-8c82-dc6122af2a80" providerId="ADAL" clId="{434111D3-796B-4BB0-A370-070974EB9404}" dt="2023-10-31T13:58:48.337" v="22344"/>
          <ac:spMkLst>
            <pc:docMk/>
            <pc:sldMk cId="1738103016" sldId="2076138222"/>
            <ac:spMk id="35" creationId="{04F26895-02FD-B124-A243-1E911B7A65D9}"/>
          </ac:spMkLst>
        </pc:spChg>
        <pc:spChg chg="mod">
          <ac:chgData name="Henry Jammes" userId="5f22554b-fd15-4676-8c82-dc6122af2a80" providerId="ADAL" clId="{434111D3-796B-4BB0-A370-070974EB9404}" dt="2023-10-31T13:58:48.337" v="22344"/>
          <ac:spMkLst>
            <pc:docMk/>
            <pc:sldMk cId="1738103016" sldId="2076138222"/>
            <ac:spMk id="36" creationId="{2A553926-A292-45A6-7DB5-B49DB80C78FC}"/>
          </ac:spMkLst>
        </pc:spChg>
        <pc:spChg chg="mod">
          <ac:chgData name="Henry Jammes" userId="5f22554b-fd15-4676-8c82-dc6122af2a80" providerId="ADAL" clId="{434111D3-796B-4BB0-A370-070974EB9404}" dt="2023-10-31T13:58:48.337" v="22344"/>
          <ac:spMkLst>
            <pc:docMk/>
            <pc:sldMk cId="1738103016" sldId="2076138222"/>
            <ac:spMk id="37" creationId="{A27A3955-93F0-84CC-C928-6F9277DFA06F}"/>
          </ac:spMkLst>
        </pc:spChg>
        <pc:spChg chg="del">
          <ac:chgData name="Henry Jammes" userId="5f22554b-fd15-4676-8c82-dc6122af2a80" providerId="ADAL" clId="{434111D3-796B-4BB0-A370-070974EB9404}" dt="2023-10-31T13:58:32.337" v="22342" actId="478"/>
          <ac:spMkLst>
            <pc:docMk/>
            <pc:sldMk cId="1738103016" sldId="2076138222"/>
            <ac:spMk id="61" creationId="{D741AE86-3A0B-4C0D-906B-241B8407F4E8}"/>
          </ac:spMkLst>
        </pc:spChg>
        <pc:spChg chg="del">
          <ac:chgData name="Henry Jammes" userId="5f22554b-fd15-4676-8c82-dc6122af2a80" providerId="ADAL" clId="{434111D3-796B-4BB0-A370-070974EB9404}" dt="2023-10-31T13:58:32.337" v="22342" actId="478"/>
          <ac:spMkLst>
            <pc:docMk/>
            <pc:sldMk cId="1738103016" sldId="2076138222"/>
            <ac:spMk id="62" creationId="{DADC6F8B-5ABC-4E59-AFAF-B72721FA8019}"/>
          </ac:spMkLst>
        </pc:spChg>
        <pc:spChg chg="del">
          <ac:chgData name="Henry Jammes" userId="5f22554b-fd15-4676-8c82-dc6122af2a80" providerId="ADAL" clId="{434111D3-796B-4BB0-A370-070974EB9404}" dt="2023-10-31T13:58:32.337" v="22342" actId="478"/>
          <ac:spMkLst>
            <pc:docMk/>
            <pc:sldMk cId="1738103016" sldId="2076138222"/>
            <ac:spMk id="63" creationId="{4EBC6EB1-A555-4570-9B4A-793318F1BAF2}"/>
          </ac:spMkLst>
        </pc:spChg>
        <pc:grpChg chg="add mod">
          <ac:chgData name="Henry Jammes" userId="5f22554b-fd15-4676-8c82-dc6122af2a80" providerId="ADAL" clId="{434111D3-796B-4BB0-A370-070974EB9404}" dt="2023-10-31T13:58:48.337" v="22344"/>
          <ac:grpSpMkLst>
            <pc:docMk/>
            <pc:sldMk cId="1738103016" sldId="2076138222"/>
            <ac:grpSpMk id="2" creationId="{EA4885A8-6D96-551D-1B61-808490E3A84F}"/>
          </ac:grpSpMkLst>
        </pc:grpChg>
        <pc:grpChg chg="mod">
          <ac:chgData name="Henry Jammes" userId="5f22554b-fd15-4676-8c82-dc6122af2a80" providerId="ADAL" clId="{434111D3-796B-4BB0-A370-070974EB9404}" dt="2023-10-31T13:58:48.337" v="22344"/>
          <ac:grpSpMkLst>
            <pc:docMk/>
            <pc:sldMk cId="1738103016" sldId="2076138222"/>
            <ac:grpSpMk id="3" creationId="{7CFED17B-FC29-A046-5CBB-2E793D2729C2}"/>
          </ac:grpSpMkLst>
        </pc:grpChg>
        <pc:grpChg chg="mod">
          <ac:chgData name="Henry Jammes" userId="5f22554b-fd15-4676-8c82-dc6122af2a80" providerId="ADAL" clId="{434111D3-796B-4BB0-A370-070974EB9404}" dt="2023-10-31T13:58:48.337" v="22344"/>
          <ac:grpSpMkLst>
            <pc:docMk/>
            <pc:sldMk cId="1738103016" sldId="2076138222"/>
            <ac:grpSpMk id="5" creationId="{88C74AA7-F9C8-AF7E-8D98-BC13E885AA24}"/>
          </ac:grpSpMkLst>
        </pc:grpChg>
        <pc:grpChg chg="add mod">
          <ac:chgData name="Henry Jammes" userId="5f22554b-fd15-4676-8c82-dc6122af2a80" providerId="ADAL" clId="{434111D3-796B-4BB0-A370-070974EB9404}" dt="2023-10-31T13:58:48.337" v="22344"/>
          <ac:grpSpMkLst>
            <pc:docMk/>
            <pc:sldMk cId="1738103016" sldId="2076138222"/>
            <ac:grpSpMk id="10" creationId="{CFBA8076-598E-DB00-B445-1593A2F3D0A3}"/>
          </ac:grpSpMkLst>
        </pc:grpChg>
        <pc:grpChg chg="mod">
          <ac:chgData name="Henry Jammes" userId="5f22554b-fd15-4676-8c82-dc6122af2a80" providerId="ADAL" clId="{434111D3-796B-4BB0-A370-070974EB9404}" dt="2023-10-31T13:58:48.337" v="22344"/>
          <ac:grpSpMkLst>
            <pc:docMk/>
            <pc:sldMk cId="1738103016" sldId="2076138222"/>
            <ac:grpSpMk id="11" creationId="{D4C43808-DDA0-1B38-BC9D-A690412E7187}"/>
          </ac:grpSpMkLst>
        </pc:grpChg>
        <pc:grpChg chg="mod">
          <ac:chgData name="Henry Jammes" userId="5f22554b-fd15-4676-8c82-dc6122af2a80" providerId="ADAL" clId="{434111D3-796B-4BB0-A370-070974EB9404}" dt="2023-10-31T13:58:48.337" v="22344"/>
          <ac:grpSpMkLst>
            <pc:docMk/>
            <pc:sldMk cId="1738103016" sldId="2076138222"/>
            <ac:grpSpMk id="13" creationId="{501A83D4-2EFF-F1E3-A08F-85DCDF2E96A6}"/>
          </ac:grpSpMkLst>
        </pc:grpChg>
        <pc:grpChg chg="add mod">
          <ac:chgData name="Henry Jammes" userId="5f22554b-fd15-4676-8c82-dc6122af2a80" providerId="ADAL" clId="{434111D3-796B-4BB0-A370-070974EB9404}" dt="2023-10-31T13:58:48.337" v="22344"/>
          <ac:grpSpMkLst>
            <pc:docMk/>
            <pc:sldMk cId="1738103016" sldId="2076138222"/>
            <ac:grpSpMk id="21" creationId="{8AA5A676-46D3-6C5A-A909-8441914BF6B5}"/>
          </ac:grpSpMkLst>
        </pc:grpChg>
        <pc:grpChg chg="mod">
          <ac:chgData name="Henry Jammes" userId="5f22554b-fd15-4676-8c82-dc6122af2a80" providerId="ADAL" clId="{434111D3-796B-4BB0-A370-070974EB9404}" dt="2023-10-31T13:58:48.337" v="22344"/>
          <ac:grpSpMkLst>
            <pc:docMk/>
            <pc:sldMk cId="1738103016" sldId="2076138222"/>
            <ac:grpSpMk id="25" creationId="{F4966C82-60B6-448F-4099-2D82A9687BD0}"/>
          </ac:grpSpMkLst>
        </pc:grpChg>
        <pc:grpChg chg="mod">
          <ac:chgData name="Henry Jammes" userId="5f22554b-fd15-4676-8c82-dc6122af2a80" providerId="ADAL" clId="{434111D3-796B-4BB0-A370-070974EB9404}" dt="2023-10-31T13:58:48.337" v="22344"/>
          <ac:grpSpMkLst>
            <pc:docMk/>
            <pc:sldMk cId="1738103016" sldId="2076138222"/>
            <ac:grpSpMk id="33" creationId="{520F8C5A-94CC-DC7F-E6E7-8D06A581014E}"/>
          </ac:grpSpMkLst>
        </pc:grpChg>
        <pc:grpChg chg="del">
          <ac:chgData name="Henry Jammes" userId="5f22554b-fd15-4676-8c82-dc6122af2a80" providerId="ADAL" clId="{434111D3-796B-4BB0-A370-070974EB9404}" dt="2023-10-31T13:58:32.337" v="22342" actId="478"/>
          <ac:grpSpMkLst>
            <pc:docMk/>
            <pc:sldMk cId="1738103016" sldId="2076138222"/>
            <ac:grpSpMk id="57" creationId="{3B40C76F-A62F-4E86-BEB6-6087AE78779E}"/>
          </ac:grpSpMkLst>
        </pc:grpChg>
        <pc:grpChg chg="del">
          <ac:chgData name="Henry Jammes" userId="5f22554b-fd15-4676-8c82-dc6122af2a80" providerId="ADAL" clId="{434111D3-796B-4BB0-A370-070974EB9404}" dt="2023-10-31T13:58:32.337" v="22342" actId="478"/>
          <ac:grpSpMkLst>
            <pc:docMk/>
            <pc:sldMk cId="1738103016" sldId="2076138222"/>
            <ac:grpSpMk id="58" creationId="{006998FA-AEBF-4BEB-AB64-0F2F54E63E95}"/>
          </ac:grpSpMkLst>
        </pc:grpChg>
        <pc:grpChg chg="del">
          <ac:chgData name="Henry Jammes" userId="5f22554b-fd15-4676-8c82-dc6122af2a80" providerId="ADAL" clId="{434111D3-796B-4BB0-A370-070974EB9404}" dt="2023-10-31T13:58:38.435" v="22343" actId="478"/>
          <ac:grpSpMkLst>
            <pc:docMk/>
            <pc:sldMk cId="1738103016" sldId="2076138222"/>
            <ac:grpSpMk id="60" creationId="{6FB5CA1F-422C-4CCE-8840-F5020C9B60AC}"/>
          </ac:grpSpMkLst>
        </pc:grpChg>
      </pc:sldChg>
      <pc:sldChg chg="addSp delSp modSp mod">
        <pc:chgData name="Henry Jammes" userId="5f22554b-fd15-4676-8c82-dc6122af2a80" providerId="ADAL" clId="{434111D3-796B-4BB0-A370-070974EB9404}" dt="2023-10-25T19:13:59.301" v="16007" actId="1035"/>
        <pc:sldMkLst>
          <pc:docMk/>
          <pc:sldMk cId="3650881495" sldId="2147477614"/>
        </pc:sldMkLst>
        <pc:spChg chg="mod">
          <ac:chgData name="Henry Jammes" userId="5f22554b-fd15-4676-8c82-dc6122af2a80" providerId="ADAL" clId="{434111D3-796B-4BB0-A370-070974EB9404}" dt="2023-10-25T19:13:03.025" v="15958" actId="20577"/>
          <ac:spMkLst>
            <pc:docMk/>
            <pc:sldMk cId="3650881495" sldId="2147477614"/>
            <ac:spMk id="2" creationId="{2971EE3D-5416-4275-9430-391606B78F29}"/>
          </ac:spMkLst>
        </pc:spChg>
        <pc:spChg chg="mod">
          <ac:chgData name="Henry Jammes" userId="5f22554b-fd15-4676-8c82-dc6122af2a80" providerId="ADAL" clId="{434111D3-796B-4BB0-A370-070974EB9404}" dt="2023-10-25T19:12:07.150" v="15937" actId="1076"/>
          <ac:spMkLst>
            <pc:docMk/>
            <pc:sldMk cId="3650881495" sldId="2147477614"/>
            <ac:spMk id="39" creationId="{FF988A4F-0E46-BB4A-3CBF-B4BBF3443955}"/>
          </ac:spMkLst>
        </pc:spChg>
        <pc:spChg chg="mod">
          <ac:chgData name="Henry Jammes" userId="5f22554b-fd15-4676-8c82-dc6122af2a80" providerId="ADAL" clId="{434111D3-796B-4BB0-A370-070974EB9404}" dt="2023-10-25T19:12:18.506" v="15943" actId="1076"/>
          <ac:spMkLst>
            <pc:docMk/>
            <pc:sldMk cId="3650881495" sldId="2147477614"/>
            <ac:spMk id="106" creationId="{E56D00D8-D6DB-FBBD-53F9-B0CE321357EA}"/>
          </ac:spMkLst>
        </pc:spChg>
        <pc:spChg chg="mod">
          <ac:chgData name="Henry Jammes" userId="5f22554b-fd15-4676-8c82-dc6122af2a80" providerId="ADAL" clId="{434111D3-796B-4BB0-A370-070974EB9404}" dt="2023-10-25T19:09:41.747" v="15871" actId="1076"/>
          <ac:spMkLst>
            <pc:docMk/>
            <pc:sldMk cId="3650881495" sldId="2147477614"/>
            <ac:spMk id="109" creationId="{856E5977-5A08-50F4-D7A5-D3118E7B02A6}"/>
          </ac:spMkLst>
        </pc:spChg>
        <pc:spChg chg="mod">
          <ac:chgData name="Henry Jammes" userId="5f22554b-fd15-4676-8c82-dc6122af2a80" providerId="ADAL" clId="{434111D3-796B-4BB0-A370-070974EB9404}" dt="2023-10-25T19:13:59.301" v="16007" actId="1035"/>
          <ac:spMkLst>
            <pc:docMk/>
            <pc:sldMk cId="3650881495" sldId="2147477614"/>
            <ac:spMk id="130" creationId="{BCCA67C2-FE0A-4C11-A779-62810A44FD93}"/>
          </ac:spMkLst>
        </pc:spChg>
        <pc:spChg chg="mod">
          <ac:chgData name="Henry Jammes" userId="5f22554b-fd15-4676-8c82-dc6122af2a80" providerId="ADAL" clId="{434111D3-796B-4BB0-A370-070974EB9404}" dt="2023-10-25T19:09:50.832" v="15888" actId="1037"/>
          <ac:spMkLst>
            <pc:docMk/>
            <pc:sldMk cId="3650881495" sldId="2147477614"/>
            <ac:spMk id="211" creationId="{AE2F74D0-30BB-4EEB-B016-2B40946349F8}"/>
          </ac:spMkLst>
        </pc:spChg>
        <pc:spChg chg="add del mod">
          <ac:chgData name="Henry Jammes" userId="5f22554b-fd15-4676-8c82-dc6122af2a80" providerId="ADAL" clId="{434111D3-796B-4BB0-A370-070974EB9404}" dt="2023-10-25T19:10:23.322" v="15921" actId="1038"/>
          <ac:spMkLst>
            <pc:docMk/>
            <pc:sldMk cId="3650881495" sldId="2147477614"/>
            <ac:spMk id="218" creationId="{17CAE501-3C14-47ED-94C4-38355AA4B32E}"/>
          </ac:spMkLst>
        </pc:spChg>
        <pc:spChg chg="mod">
          <ac:chgData name="Henry Jammes" userId="5f22554b-fd15-4676-8c82-dc6122af2a80" providerId="ADAL" clId="{434111D3-796B-4BB0-A370-070974EB9404}" dt="2023-10-25T19:10:33.507" v="15922" actId="408"/>
          <ac:spMkLst>
            <pc:docMk/>
            <pc:sldMk cId="3650881495" sldId="2147477614"/>
            <ac:spMk id="219" creationId="{3AAFB296-D278-41B9-837B-1550574BCF18}"/>
          </ac:spMkLst>
        </pc:spChg>
        <pc:spChg chg="mod">
          <ac:chgData name="Henry Jammes" userId="5f22554b-fd15-4676-8c82-dc6122af2a80" providerId="ADAL" clId="{434111D3-796B-4BB0-A370-070974EB9404}" dt="2023-10-25T19:10:33.507" v="15922" actId="408"/>
          <ac:spMkLst>
            <pc:docMk/>
            <pc:sldMk cId="3650881495" sldId="2147477614"/>
            <ac:spMk id="221" creationId="{31485E75-045D-4BCC-B8B7-F9EA0A94D117}"/>
          </ac:spMkLst>
        </pc:spChg>
        <pc:spChg chg="mod">
          <ac:chgData name="Henry Jammes" userId="5f22554b-fd15-4676-8c82-dc6122af2a80" providerId="ADAL" clId="{434111D3-796B-4BB0-A370-070974EB9404}" dt="2023-10-25T19:10:33.507" v="15922" actId="408"/>
          <ac:spMkLst>
            <pc:docMk/>
            <pc:sldMk cId="3650881495" sldId="2147477614"/>
            <ac:spMk id="222" creationId="{825A06E0-8D5A-43E2-90D1-D5E7942870D8}"/>
          </ac:spMkLst>
        </pc:spChg>
        <pc:spChg chg="mod">
          <ac:chgData name="Henry Jammes" userId="5f22554b-fd15-4676-8c82-dc6122af2a80" providerId="ADAL" clId="{434111D3-796B-4BB0-A370-070974EB9404}" dt="2023-10-25T19:10:33.507" v="15922" actId="408"/>
          <ac:spMkLst>
            <pc:docMk/>
            <pc:sldMk cId="3650881495" sldId="2147477614"/>
            <ac:spMk id="224" creationId="{CCBC4333-1CAC-4909-9601-59FC5853D25B}"/>
          </ac:spMkLst>
        </pc:spChg>
        <pc:spChg chg="mod">
          <ac:chgData name="Henry Jammes" userId="5f22554b-fd15-4676-8c82-dc6122af2a80" providerId="ADAL" clId="{434111D3-796B-4BB0-A370-070974EB9404}" dt="2023-10-25T19:10:33.507" v="15922" actId="408"/>
          <ac:spMkLst>
            <pc:docMk/>
            <pc:sldMk cId="3650881495" sldId="2147477614"/>
            <ac:spMk id="225" creationId="{01814F09-19F7-4042-83A6-121B123F1B1C}"/>
          </ac:spMkLst>
        </pc:spChg>
        <pc:spChg chg="mod">
          <ac:chgData name="Henry Jammes" userId="5f22554b-fd15-4676-8c82-dc6122af2a80" providerId="ADAL" clId="{434111D3-796B-4BB0-A370-070974EB9404}" dt="2023-10-25T19:11:10.685" v="15930" actId="1038"/>
          <ac:spMkLst>
            <pc:docMk/>
            <pc:sldMk cId="3650881495" sldId="2147477614"/>
            <ac:spMk id="226" creationId="{8CE44831-16E2-4C36-971D-736CE83F2D74}"/>
          </ac:spMkLst>
        </pc:spChg>
        <pc:spChg chg="del">
          <ac:chgData name="Henry Jammes" userId="5f22554b-fd15-4676-8c82-dc6122af2a80" providerId="ADAL" clId="{434111D3-796B-4BB0-A370-070974EB9404}" dt="2023-10-25T19:11:46.547" v="15933" actId="478"/>
          <ac:spMkLst>
            <pc:docMk/>
            <pc:sldMk cId="3650881495" sldId="2147477614"/>
            <ac:spMk id="241" creationId="{AF16BD43-E14B-3054-B3E8-62D86FD375CB}"/>
          </ac:spMkLst>
        </pc:spChg>
        <pc:spChg chg="mod">
          <ac:chgData name="Henry Jammes" userId="5f22554b-fd15-4676-8c82-dc6122af2a80" providerId="ADAL" clId="{434111D3-796B-4BB0-A370-070974EB9404}" dt="2023-10-25T19:12:40.351" v="15947" actId="6549"/>
          <ac:spMkLst>
            <pc:docMk/>
            <pc:sldMk cId="3650881495" sldId="2147477614"/>
            <ac:spMk id="244" creationId="{6EC0C67E-D6C7-3564-D99F-0ADB81B80862}"/>
          </ac:spMkLst>
        </pc:spChg>
        <pc:spChg chg="mod">
          <ac:chgData name="Henry Jammes" userId="5f22554b-fd15-4676-8c82-dc6122af2a80" providerId="ADAL" clId="{434111D3-796B-4BB0-A370-070974EB9404}" dt="2023-10-25T19:11:17.305" v="15932" actId="1076"/>
          <ac:spMkLst>
            <pc:docMk/>
            <pc:sldMk cId="3650881495" sldId="2147477614"/>
            <ac:spMk id="246" creationId="{BDE0AF6A-AF7E-494E-94EB-32664EE53261}"/>
          </ac:spMkLst>
        </pc:spChg>
        <pc:spChg chg="mod">
          <ac:chgData name="Henry Jammes" userId="5f22554b-fd15-4676-8c82-dc6122af2a80" providerId="ADAL" clId="{434111D3-796B-4BB0-A370-070974EB9404}" dt="2023-10-25T19:11:17.305" v="15932" actId="1076"/>
          <ac:spMkLst>
            <pc:docMk/>
            <pc:sldMk cId="3650881495" sldId="2147477614"/>
            <ac:spMk id="280" creationId="{D14926C7-23CF-44C4-9227-0AA0D13115A1}"/>
          </ac:spMkLst>
        </pc:spChg>
        <pc:picChg chg="mod">
          <ac:chgData name="Henry Jammes" userId="5f22554b-fd15-4676-8c82-dc6122af2a80" providerId="ADAL" clId="{434111D3-796B-4BB0-A370-070974EB9404}" dt="2023-10-25T19:11:17.305" v="15932" actId="1076"/>
          <ac:picMkLst>
            <pc:docMk/>
            <pc:sldMk cId="3650881495" sldId="2147477614"/>
            <ac:picMk id="51" creationId="{505587DE-A273-7CD1-C280-677775C589CD}"/>
          </ac:picMkLst>
        </pc:picChg>
        <pc:picChg chg="mod">
          <ac:chgData name="Henry Jammes" userId="5f22554b-fd15-4676-8c82-dc6122af2a80" providerId="ADAL" clId="{434111D3-796B-4BB0-A370-070974EB9404}" dt="2023-10-25T19:09:50.832" v="15888" actId="1037"/>
          <ac:picMkLst>
            <pc:docMk/>
            <pc:sldMk cId="3650881495" sldId="2147477614"/>
            <ac:picMk id="61" creationId="{48B203C9-22C9-34DD-083B-ADE932C775DB}"/>
          </ac:picMkLst>
        </pc:picChg>
        <pc:picChg chg="del">
          <ac:chgData name="Henry Jammes" userId="5f22554b-fd15-4676-8c82-dc6122af2a80" providerId="ADAL" clId="{434111D3-796B-4BB0-A370-070974EB9404}" dt="2023-10-25T19:11:46.547" v="15933" actId="478"/>
          <ac:picMkLst>
            <pc:docMk/>
            <pc:sldMk cId="3650881495" sldId="2147477614"/>
            <ac:picMk id="1026" creationId="{D42A248B-25DF-5383-4844-E52376781345}"/>
          </ac:picMkLst>
        </pc:picChg>
        <pc:cxnChg chg="mod">
          <ac:chgData name="Henry Jammes" userId="5f22554b-fd15-4676-8c82-dc6122af2a80" providerId="ADAL" clId="{434111D3-796B-4BB0-A370-070974EB9404}" dt="2023-10-25T19:10:44.186" v="15923" actId="14100"/>
          <ac:cxnSpMkLst>
            <pc:docMk/>
            <pc:sldMk cId="3650881495" sldId="2147477614"/>
            <ac:cxnSpMk id="40" creationId="{9EFD5717-9E62-D6F2-990D-4FD45861785B}"/>
          </ac:cxnSpMkLst>
        </pc:cxnChg>
        <pc:cxnChg chg="add del">
          <ac:chgData name="Henry Jammes" userId="5f22554b-fd15-4676-8c82-dc6122af2a80" providerId="ADAL" clId="{434111D3-796B-4BB0-A370-070974EB9404}" dt="2023-10-25T19:10:11.195" v="15894" actId="478"/>
          <ac:cxnSpMkLst>
            <pc:docMk/>
            <pc:sldMk cId="3650881495" sldId="2147477614"/>
            <ac:cxnSpMk id="43" creationId="{FE968076-06F5-F6AD-78DE-0EA8EDFB5FE6}"/>
          </ac:cxnSpMkLst>
        </pc:cxnChg>
      </pc:sldChg>
      <pc:sldChg chg="modSp add mod">
        <pc:chgData name="Henry Jammes" userId="5f22554b-fd15-4676-8c82-dc6122af2a80" providerId="ADAL" clId="{434111D3-796B-4BB0-A370-070974EB9404}" dt="2023-12-05T23:16:11.310" v="41406" actId="20577"/>
        <pc:sldMkLst>
          <pc:docMk/>
          <pc:sldMk cId="368935146" sldId="2147477739"/>
        </pc:sldMkLst>
        <pc:graphicFrameChg chg="mod modGraphic">
          <ac:chgData name="Henry Jammes" userId="5f22554b-fd15-4676-8c82-dc6122af2a80" providerId="ADAL" clId="{434111D3-796B-4BB0-A370-070974EB9404}" dt="2023-12-05T23:16:11.310" v="41406" actId="20577"/>
          <ac:graphicFrameMkLst>
            <pc:docMk/>
            <pc:sldMk cId="368935146" sldId="2147477739"/>
            <ac:graphicFrameMk id="26" creationId="{3FFBE79C-BE77-6D0E-2238-5CD83722C575}"/>
          </ac:graphicFrameMkLst>
        </pc:graphicFrameChg>
      </pc:sldChg>
      <pc:sldChg chg="addSp delSp modSp mod modAnim">
        <pc:chgData name="Henry Jammes" userId="5f22554b-fd15-4676-8c82-dc6122af2a80" providerId="ADAL" clId="{434111D3-796B-4BB0-A370-070974EB9404}" dt="2023-12-05T23:11:15.901" v="41321" actId="20577"/>
        <pc:sldMkLst>
          <pc:docMk/>
          <pc:sldMk cId="2288237846" sldId="2147478584"/>
        </pc:sldMkLst>
        <pc:spChg chg="mod">
          <ac:chgData name="Henry Jammes" userId="5f22554b-fd15-4676-8c82-dc6122af2a80" providerId="ADAL" clId="{434111D3-796B-4BB0-A370-070974EB9404}" dt="2023-12-05T23:11:15.901" v="41321" actId="20577"/>
          <ac:spMkLst>
            <pc:docMk/>
            <pc:sldMk cId="2288237846" sldId="2147478584"/>
            <ac:spMk id="2" creationId="{03E05BC7-FDFD-3087-A2E9-233604002B0C}"/>
          </ac:spMkLst>
        </pc:spChg>
        <pc:spChg chg="mod">
          <ac:chgData name="Henry Jammes" userId="5f22554b-fd15-4676-8c82-dc6122af2a80" providerId="ADAL" clId="{434111D3-796B-4BB0-A370-070974EB9404}" dt="2023-12-04T14:12:33.948" v="36069" actId="207"/>
          <ac:spMkLst>
            <pc:docMk/>
            <pc:sldMk cId="2288237846" sldId="2147478584"/>
            <ac:spMk id="5" creationId="{0A916E71-C834-40D7-F59C-D27CAEE98EC0}"/>
          </ac:spMkLst>
        </pc:spChg>
        <pc:spChg chg="add mod">
          <ac:chgData name="Henry Jammes" userId="5f22554b-fd15-4676-8c82-dc6122af2a80" providerId="ADAL" clId="{434111D3-796B-4BB0-A370-070974EB9404}" dt="2023-11-14T14:18:37.071" v="23613" actId="1037"/>
          <ac:spMkLst>
            <pc:docMk/>
            <pc:sldMk cId="2288237846" sldId="2147478584"/>
            <ac:spMk id="6" creationId="{79B72EC2-2FF0-672A-D6F1-9B60715F25F6}"/>
          </ac:spMkLst>
        </pc:spChg>
        <pc:picChg chg="add del mod">
          <ac:chgData name="Henry Jammes" userId="5f22554b-fd15-4676-8c82-dc6122af2a80" providerId="ADAL" clId="{434111D3-796B-4BB0-A370-070974EB9404}" dt="2023-11-14T15:38:34.641" v="23805" actId="478"/>
          <ac:picMkLst>
            <pc:docMk/>
            <pc:sldMk cId="2288237846" sldId="2147478584"/>
            <ac:picMk id="3" creationId="{BE666BD3-556E-361C-88F9-A5A732B69DD9}"/>
          </ac:picMkLst>
        </pc:picChg>
        <pc:picChg chg="add del">
          <ac:chgData name="Henry Jammes" userId="5f22554b-fd15-4676-8c82-dc6122af2a80" providerId="ADAL" clId="{434111D3-796B-4BB0-A370-070974EB9404}" dt="2023-11-14T11:18:50.787" v="22391" actId="478"/>
          <ac:picMkLst>
            <pc:docMk/>
            <pc:sldMk cId="2288237846" sldId="2147478584"/>
            <ac:picMk id="6" creationId="{E501DF8D-E12E-64A3-4655-E433A31DA4AF}"/>
          </ac:picMkLst>
        </pc:picChg>
        <pc:picChg chg="add del mod">
          <ac:chgData name="Henry Jammes" userId="5f22554b-fd15-4676-8c82-dc6122af2a80" providerId="ADAL" clId="{434111D3-796B-4BB0-A370-070974EB9404}" dt="2023-11-14T11:48:37.766" v="22397" actId="478"/>
          <ac:picMkLst>
            <pc:docMk/>
            <pc:sldMk cId="2288237846" sldId="2147478584"/>
            <ac:picMk id="8" creationId="{B40D3B70-C524-6BB9-2E25-278BDAC46ADB}"/>
          </ac:picMkLst>
        </pc:picChg>
        <pc:picChg chg="add mod">
          <ac:chgData name="Henry Jammes" userId="5f22554b-fd15-4676-8c82-dc6122af2a80" providerId="ADAL" clId="{434111D3-796B-4BB0-A370-070974EB9404}" dt="2023-11-14T16:07:00.274" v="23811" actId="1076"/>
          <ac:picMkLst>
            <pc:docMk/>
            <pc:sldMk cId="2288237846" sldId="2147478584"/>
            <ac:picMk id="9" creationId="{DEC55A38-6369-2866-A3A8-4A7A43F58CE0}"/>
          </ac:picMkLst>
        </pc:picChg>
      </pc:sldChg>
      <pc:sldChg chg="modSp mod delCm modCm">
        <pc:chgData name="Henry Jammes" userId="5f22554b-fd15-4676-8c82-dc6122af2a80" providerId="ADAL" clId="{434111D3-796B-4BB0-A370-070974EB9404}" dt="2023-11-14T11:51:40.655" v="22399"/>
        <pc:sldMkLst>
          <pc:docMk/>
          <pc:sldMk cId="2004031996" sldId="2147478588"/>
        </pc:sldMkLst>
        <pc:spChg chg="mod">
          <ac:chgData name="Henry Jammes" userId="5f22554b-fd15-4676-8c82-dc6122af2a80" providerId="ADAL" clId="{434111D3-796B-4BB0-A370-070974EB9404}" dt="2023-09-29T20:31:41.129" v="11405"/>
          <ac:spMkLst>
            <pc:docMk/>
            <pc:sldMk cId="2004031996" sldId="2147478588"/>
            <ac:spMk id="3" creationId="{2E758D4B-7D03-36DA-2EF4-8BDD6A652170}"/>
          </ac:spMkLst>
        </pc:spChg>
        <pc:spChg chg="mod">
          <ac:chgData name="Henry Jammes" userId="5f22554b-fd15-4676-8c82-dc6122af2a80" providerId="ADAL" clId="{434111D3-796B-4BB0-A370-070974EB9404}" dt="2023-09-29T17:34:21.901" v="5808" actId="179"/>
          <ac:spMkLst>
            <pc:docMk/>
            <pc:sldMk cId="2004031996" sldId="2147478588"/>
            <ac:spMk id="4" creationId="{BD162D39-25AA-9CF9-400C-31163C0603F9}"/>
          </ac:spMkLst>
        </pc:spChg>
        <pc:spChg chg="mod">
          <ac:chgData name="Henry Jammes" userId="5f22554b-fd15-4676-8c82-dc6122af2a80" providerId="ADAL" clId="{434111D3-796B-4BB0-A370-070974EB9404}" dt="2023-11-14T11:51:40.655" v="22399"/>
          <ac:spMkLst>
            <pc:docMk/>
            <pc:sldMk cId="2004031996" sldId="2147478588"/>
            <ac:spMk id="5" creationId="{A8689823-38D4-73B1-091D-BAD68ED662CE}"/>
          </ac:spMkLst>
        </pc:spChg>
        <pc:spChg chg="mod">
          <ac:chgData name="Henry Jammes" userId="5f22554b-fd15-4676-8c82-dc6122af2a80" providerId="ADAL" clId="{434111D3-796B-4BB0-A370-070974EB9404}" dt="2023-10-25T23:05:34.630" v="20496" actId="20577"/>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04:45.167" v="20409"/>
              <pc2:cmMkLst xmlns:pc2="http://schemas.microsoft.com/office/powerpoint/2019/9/main/command">
                <pc:docMk/>
                <pc:sldMk cId="2004031996" sldId="2147478588"/>
                <pc2:cmMk id="{1172F043-4959-488C-B750-D79EAB180EB1}"/>
              </pc2:cmMkLst>
            </pc226:cmChg>
            <pc226:cmChg xmlns:pc226="http://schemas.microsoft.com/office/powerpoint/2022/06/main/command" chg="del mod modRxn">
              <pc226:chgData name="Henry Jammes" userId="5f22554b-fd15-4676-8c82-dc6122af2a80" providerId="ADAL" clId="{434111D3-796B-4BB0-A370-070974EB9404}" dt="2023-10-25T23:04:43.003" v="20406"/>
              <pc2:cmMkLst xmlns:pc2="http://schemas.microsoft.com/office/powerpoint/2019/9/main/command">
                <pc:docMk/>
                <pc:sldMk cId="2004031996" sldId="2147478588"/>
                <pc2:cmMk id="{F8656A5C-600E-4899-B4FC-5910FA6C224F}"/>
              </pc2:cmMkLst>
            </pc226:cmChg>
            <pc226:cmChg xmlns:pc226="http://schemas.microsoft.com/office/powerpoint/2022/06/main/command" chg="del mod">
              <pc226:chgData name="Henry Jammes" userId="5f22554b-fd15-4676-8c82-dc6122af2a80" providerId="ADAL" clId="{434111D3-796B-4BB0-A370-070974EB9404}" dt="2023-10-25T23:04:44.529" v="20408"/>
              <pc2:cmMkLst xmlns:pc2="http://schemas.microsoft.com/office/powerpoint/2019/9/main/command">
                <pc:docMk/>
                <pc:sldMk cId="2004031996" sldId="2147478588"/>
                <pc2:cmMk id="{FF874F5F-499C-4010-A81B-2B0BB5D72280}"/>
              </pc2:cmMkLst>
            </pc226:cmChg>
            <pc226:cmChg xmlns:pc226="http://schemas.microsoft.com/office/powerpoint/2022/06/main/command" chg="del mod">
              <pc226:chgData name="Henry Jammes" userId="5f22554b-fd15-4676-8c82-dc6122af2a80" providerId="ADAL" clId="{434111D3-796B-4BB0-A370-070974EB9404}" dt="2023-10-25T23:04:44.014" v="20407"/>
              <pc2:cmMkLst xmlns:pc2="http://schemas.microsoft.com/office/powerpoint/2019/9/main/command">
                <pc:docMk/>
                <pc:sldMk cId="2004031996" sldId="2147478588"/>
                <pc2:cmMk id="{13FDB9C6-7586-4A35-946D-ECBC9D5BFD49}"/>
              </pc2:cmMkLst>
            </pc226:cmChg>
          </p:ext>
        </pc:extLst>
      </pc:sldChg>
      <pc:sldChg chg="modSp mod">
        <pc:chgData name="Henry Jammes" userId="5f22554b-fd15-4676-8c82-dc6122af2a80" providerId="ADAL" clId="{434111D3-796B-4BB0-A370-070974EB9404}" dt="2023-10-25T21:31:45.276" v="16296" actId="20577"/>
        <pc:sldMkLst>
          <pc:docMk/>
          <pc:sldMk cId="2492724694" sldId="2147478590"/>
        </pc:sldMkLst>
        <pc:spChg chg="mod">
          <ac:chgData name="Henry Jammes" userId="5f22554b-fd15-4676-8c82-dc6122af2a80" providerId="ADAL" clId="{434111D3-796B-4BB0-A370-070974EB9404}" dt="2023-10-25T21:31:45.276" v="16296" actId="20577"/>
          <ac:spMkLst>
            <pc:docMk/>
            <pc:sldMk cId="2492724694" sldId="2147478590"/>
            <ac:spMk id="6" creationId="{DC2E1113-FAF5-41AE-BDD4-3FF386B21743}"/>
          </ac:spMkLst>
        </pc:spChg>
      </pc:sldChg>
      <pc:sldChg chg="modSp mod ord">
        <pc:chgData name="Henry Jammes" userId="5f22554b-fd15-4676-8c82-dc6122af2a80" providerId="ADAL" clId="{434111D3-796B-4BB0-A370-070974EB9404}" dt="2023-10-25T21:28:03.690" v="16192"/>
        <pc:sldMkLst>
          <pc:docMk/>
          <pc:sldMk cId="1292472812" sldId="2147478591"/>
        </pc:sldMkLst>
        <pc:spChg chg="mod">
          <ac:chgData name="Henry Jammes" userId="5f22554b-fd15-4676-8c82-dc6122af2a80" providerId="ADAL" clId="{434111D3-796B-4BB0-A370-070974EB9404}" dt="2023-10-25T21:27:21.684" v="16187" actId="6549"/>
          <ac:spMkLst>
            <pc:docMk/>
            <pc:sldMk cId="1292472812" sldId="2147478591"/>
            <ac:spMk id="3" creationId="{9336CF33-D616-D154-33E8-DC4AAA9E057E}"/>
          </ac:spMkLst>
        </pc:spChg>
        <pc:spChg chg="mod">
          <ac:chgData name="Henry Jammes" userId="5f22554b-fd15-4676-8c82-dc6122af2a80" providerId="ADAL" clId="{434111D3-796B-4BB0-A370-070974EB9404}" dt="2023-10-25T21:27:37.151" v="16188" actId="6549"/>
          <ac:spMkLst>
            <pc:docMk/>
            <pc:sldMk cId="1292472812" sldId="2147478591"/>
            <ac:spMk id="5" creationId="{88D91FF2-AB25-6330-35A9-10E845A0D34B}"/>
          </ac:spMkLst>
        </pc:spChg>
      </pc:sldChg>
      <pc:sldChg chg="modSp mod">
        <pc:chgData name="Henry Jammes" userId="5f22554b-fd15-4676-8c82-dc6122af2a80" providerId="ADAL" clId="{434111D3-796B-4BB0-A370-070974EB9404}" dt="2023-11-14T12:06:06.728" v="23187" actId="6549"/>
        <pc:sldMkLst>
          <pc:docMk/>
          <pc:sldMk cId="1128778430" sldId="2147478592"/>
        </pc:sldMkLst>
        <pc:spChg chg="mod">
          <ac:chgData name="Henry Jammes" userId="5f22554b-fd15-4676-8c82-dc6122af2a80" providerId="ADAL" clId="{434111D3-796B-4BB0-A370-070974EB9404}" dt="2023-11-14T11:51:40.655" v="22399"/>
          <ac:spMkLst>
            <pc:docMk/>
            <pc:sldMk cId="1128778430" sldId="2147478592"/>
            <ac:spMk id="2" creationId="{365BD54C-95AC-63C5-82FA-5E62A71DE361}"/>
          </ac:spMkLst>
        </pc:spChg>
        <pc:spChg chg="mod">
          <ac:chgData name="Henry Jammes" userId="5f22554b-fd15-4676-8c82-dc6122af2a80" providerId="ADAL" clId="{434111D3-796B-4BB0-A370-070974EB9404}" dt="2023-11-14T11:51:40.655" v="22399"/>
          <ac:spMkLst>
            <pc:docMk/>
            <pc:sldMk cId="1128778430" sldId="2147478592"/>
            <ac:spMk id="3" creationId="{9336CF33-D616-D154-33E8-DC4AAA9E057E}"/>
          </ac:spMkLst>
        </pc:spChg>
        <pc:spChg chg="mod">
          <ac:chgData name="Henry Jammes" userId="5f22554b-fd15-4676-8c82-dc6122af2a80" providerId="ADAL" clId="{434111D3-796B-4BB0-A370-070974EB9404}" dt="2023-11-14T11:58:32.288" v="23023" actId="6549"/>
          <ac:spMkLst>
            <pc:docMk/>
            <pc:sldMk cId="1128778430" sldId="2147478592"/>
            <ac:spMk id="5" creationId="{88D91FF2-AB25-6330-35A9-10E845A0D34B}"/>
          </ac:spMkLst>
        </pc:spChg>
        <pc:spChg chg="mod">
          <ac:chgData name="Henry Jammes" userId="5f22554b-fd15-4676-8c82-dc6122af2a80" providerId="ADAL" clId="{434111D3-796B-4BB0-A370-070974EB9404}" dt="2023-11-14T12:06:06.728" v="23187" actId="6549"/>
          <ac:spMkLst>
            <pc:docMk/>
            <pc:sldMk cId="1128778430" sldId="2147478592"/>
            <ac:spMk id="7" creationId="{F2F02836-6F74-79B7-3942-0BC15A0542E2}"/>
          </ac:spMkLst>
        </pc:spChg>
      </pc:sldChg>
      <pc:sldChg chg="modSp mod">
        <pc:chgData name="Henry Jammes" userId="5f22554b-fd15-4676-8c82-dc6122af2a80" providerId="ADAL" clId="{434111D3-796B-4BB0-A370-070974EB9404}" dt="2023-11-14T12:15:36.021" v="23202" actId="20577"/>
        <pc:sldMkLst>
          <pc:docMk/>
          <pc:sldMk cId="912133152" sldId="2147478593"/>
        </pc:sldMkLst>
        <pc:spChg chg="mod">
          <ac:chgData name="Henry Jammes" userId="5f22554b-fd15-4676-8c82-dc6122af2a80" providerId="ADAL" clId="{434111D3-796B-4BB0-A370-070974EB9404}" dt="2023-11-14T12:15:24.072" v="23201" actId="20577"/>
          <ac:spMkLst>
            <pc:docMk/>
            <pc:sldMk cId="912133152" sldId="2147478593"/>
            <ac:spMk id="3" creationId="{47C231C3-6D02-AA3C-5144-03B6844D1FB2}"/>
          </ac:spMkLst>
        </pc:spChg>
        <pc:spChg chg="mod">
          <ac:chgData name="Henry Jammes" userId="5f22554b-fd15-4676-8c82-dc6122af2a80" providerId="ADAL" clId="{434111D3-796B-4BB0-A370-070974EB9404}" dt="2023-11-14T12:15:36.021" v="23202" actId="20577"/>
          <ac:spMkLst>
            <pc:docMk/>
            <pc:sldMk cId="912133152" sldId="2147478593"/>
            <ac:spMk id="5" creationId="{DCD4E98D-B84C-8637-C0C2-96DA0EB4405A}"/>
          </ac:spMkLst>
        </pc:spChg>
        <pc:spChg chg="mod">
          <ac:chgData name="Henry Jammes" userId="5f22554b-fd15-4676-8c82-dc6122af2a80" providerId="ADAL" clId="{434111D3-796B-4BB0-A370-070974EB9404}" dt="2023-11-14T11:51:40.655" v="22399"/>
          <ac:spMkLst>
            <pc:docMk/>
            <pc:sldMk cId="912133152" sldId="2147478593"/>
            <ac:spMk id="6" creationId="{7A166709-F0B9-6C1A-A62F-E6E11EC46989}"/>
          </ac:spMkLst>
        </pc:spChg>
      </pc:sldChg>
      <pc:sldChg chg="modSp mod">
        <pc:chgData name="Henry Jammes" userId="5f22554b-fd15-4676-8c82-dc6122af2a80" providerId="ADAL" clId="{434111D3-796B-4BB0-A370-070974EB9404}" dt="2023-11-14T12:16:18.977" v="23203" actId="20577"/>
        <pc:sldMkLst>
          <pc:docMk/>
          <pc:sldMk cId="76006162" sldId="2147478594"/>
        </pc:sldMkLst>
        <pc:spChg chg="mod">
          <ac:chgData name="Henry Jammes" userId="5f22554b-fd15-4676-8c82-dc6122af2a80" providerId="ADAL" clId="{434111D3-796B-4BB0-A370-070974EB9404}" dt="2023-10-25T21:34:29.963" v="16517" actId="20577"/>
          <ac:spMkLst>
            <pc:docMk/>
            <pc:sldMk cId="76006162" sldId="2147478594"/>
            <ac:spMk id="3" creationId="{47C231C3-6D02-AA3C-5144-03B6844D1FB2}"/>
          </ac:spMkLst>
        </pc:spChg>
        <pc:spChg chg="mod">
          <ac:chgData name="Henry Jammes" userId="5f22554b-fd15-4676-8c82-dc6122af2a80" providerId="ADAL" clId="{434111D3-796B-4BB0-A370-070974EB9404}" dt="2023-11-14T11:51:40.655" v="22399"/>
          <ac:spMkLst>
            <pc:docMk/>
            <pc:sldMk cId="76006162" sldId="2147478594"/>
            <ac:spMk id="5" creationId="{DCD4E98D-B84C-8637-C0C2-96DA0EB4405A}"/>
          </ac:spMkLst>
        </pc:spChg>
        <pc:spChg chg="mod">
          <ac:chgData name="Henry Jammes" userId="5f22554b-fd15-4676-8c82-dc6122af2a80" providerId="ADAL" clId="{434111D3-796B-4BB0-A370-070974EB9404}" dt="2023-11-14T12:16:18.977" v="23203" actId="20577"/>
          <ac:spMkLst>
            <pc:docMk/>
            <pc:sldMk cId="76006162" sldId="2147478594"/>
            <ac:spMk id="6" creationId="{7F6F9F8B-020B-E4A3-916C-26735A59EE45}"/>
          </ac:spMkLst>
        </pc:spChg>
      </pc:sldChg>
      <pc:sldChg chg="modSp mod delCm modCm">
        <pc:chgData name="Henry Jammes" userId="5f22554b-fd15-4676-8c82-dc6122af2a80" providerId="ADAL" clId="{434111D3-796B-4BB0-A370-070974EB9404}" dt="2023-11-14T11:51:40.655" v="22399"/>
        <pc:sldMkLst>
          <pc:docMk/>
          <pc:sldMk cId="3937563190" sldId="2147478596"/>
        </pc:sldMkLst>
        <pc:spChg chg="mod">
          <ac:chgData name="Henry Jammes" userId="5f22554b-fd15-4676-8c82-dc6122af2a80" providerId="ADAL" clId="{434111D3-796B-4BB0-A370-070974EB9404}" dt="2023-11-14T11:51:40.655" v="22399"/>
          <ac:spMkLst>
            <pc:docMk/>
            <pc:sldMk cId="3937563190" sldId="2147478596"/>
            <ac:spMk id="3" creationId="{C046D201-F7EA-000D-C63C-4EE4CB679A20}"/>
          </ac:spMkLst>
        </pc:spChg>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34111D3-796B-4BB0-A370-070974EB9404}" dt="2023-10-25T21:29:12.839" v="16213"/>
              <pc2:cmMkLst xmlns:pc2="http://schemas.microsoft.com/office/powerpoint/2019/9/main/command">
                <pc:docMk/>
                <pc:sldMk cId="3937563190" sldId="2147478596"/>
                <pc2:cmMk id="{8E4A7E00-C723-4CC5-A9ED-47D60BDF873C}"/>
              </pc2:cmMkLst>
            </pc226:cmChg>
          </p:ext>
        </pc:extLst>
      </pc:sldChg>
      <pc:sldChg chg="modSp mod">
        <pc:chgData name="Henry Jammes" userId="5f22554b-fd15-4676-8c82-dc6122af2a80" providerId="ADAL" clId="{434111D3-796B-4BB0-A370-070974EB9404}" dt="2023-10-25T22:18:41.940" v="17892" actId="20577"/>
        <pc:sldMkLst>
          <pc:docMk/>
          <pc:sldMk cId="1510497753" sldId="2147478597"/>
        </pc:sldMkLst>
        <pc:spChg chg="mod">
          <ac:chgData name="Henry Jammes" userId="5f22554b-fd15-4676-8c82-dc6122af2a80" providerId="ADAL" clId="{434111D3-796B-4BB0-A370-070974EB9404}" dt="2023-10-25T22:18:41.940" v="17892" actId="20577"/>
          <ac:spMkLst>
            <pc:docMk/>
            <pc:sldMk cId="1510497753" sldId="2147478597"/>
            <ac:spMk id="3" creationId="{C046D201-F7EA-000D-C63C-4EE4CB679A20}"/>
          </ac:spMkLst>
        </pc:spChg>
      </pc:sldChg>
      <pc:sldChg chg="addSp delSp modSp mod">
        <pc:chgData name="Henry Jammes" userId="5f22554b-fd15-4676-8c82-dc6122af2a80" providerId="ADAL" clId="{434111D3-796B-4BB0-A370-070974EB9404}" dt="2023-11-14T12:27:09.594" v="23398" actId="1076"/>
        <pc:sldMkLst>
          <pc:docMk/>
          <pc:sldMk cId="810424239" sldId="2147478598"/>
        </pc:sldMkLst>
        <pc:spChg chg="mod">
          <ac:chgData name="Henry Jammes" userId="5f22554b-fd15-4676-8c82-dc6122af2a80" providerId="ADAL" clId="{434111D3-796B-4BB0-A370-070974EB9404}" dt="2023-11-14T11:51:05.425" v="22398"/>
          <ac:spMkLst>
            <pc:docMk/>
            <pc:sldMk cId="810424239" sldId="2147478598"/>
            <ac:spMk id="2" creationId="{CEF3C980-82C0-0EAD-EA82-555306C7F1A5}"/>
          </ac:spMkLst>
        </pc:spChg>
        <pc:spChg chg="mod">
          <ac:chgData name="Henry Jammes" userId="5f22554b-fd15-4676-8c82-dc6122af2a80" providerId="ADAL" clId="{434111D3-796B-4BB0-A370-070974EB9404}" dt="2023-11-14T11:51:05.425" v="22398"/>
          <ac:spMkLst>
            <pc:docMk/>
            <pc:sldMk cId="810424239" sldId="2147478598"/>
            <ac:spMk id="8" creationId="{DCFA4BF5-17A5-DE1F-DCBC-86A1FBD75912}"/>
          </ac:spMkLst>
        </pc:spChg>
        <pc:spChg chg="mod">
          <ac:chgData name="Henry Jammes" userId="5f22554b-fd15-4676-8c82-dc6122af2a80" providerId="ADAL" clId="{434111D3-796B-4BB0-A370-070974EB9404}" dt="2023-11-14T11:52:16.979" v="22402"/>
          <ac:spMkLst>
            <pc:docMk/>
            <pc:sldMk cId="810424239" sldId="2147478598"/>
            <ac:spMk id="122" creationId="{F547D8BC-4246-CA28-13E1-0527D82EC600}"/>
          </ac:spMkLst>
        </pc:spChg>
        <pc:spChg chg="mod">
          <ac:chgData name="Henry Jammes" userId="5f22554b-fd15-4676-8c82-dc6122af2a80" providerId="ADAL" clId="{434111D3-796B-4BB0-A370-070974EB9404}" dt="2023-11-14T11:52:16.979" v="22402"/>
          <ac:spMkLst>
            <pc:docMk/>
            <pc:sldMk cId="810424239" sldId="2147478598"/>
            <ac:spMk id="123" creationId="{B670365D-422F-FEC8-EC41-F07A03670203}"/>
          </ac:spMkLst>
        </pc:spChg>
        <pc:spChg chg="mod">
          <ac:chgData name="Henry Jammes" userId="5f22554b-fd15-4676-8c82-dc6122af2a80" providerId="ADAL" clId="{434111D3-796B-4BB0-A370-070974EB9404}" dt="2023-11-14T11:52:16.979" v="22402"/>
          <ac:spMkLst>
            <pc:docMk/>
            <pc:sldMk cId="810424239" sldId="2147478598"/>
            <ac:spMk id="125" creationId="{6AE53024-F26C-FF2E-1B9C-4BF4227923F1}"/>
          </ac:spMkLst>
        </pc:spChg>
        <pc:spChg chg="mod">
          <ac:chgData name="Henry Jammes" userId="5f22554b-fd15-4676-8c82-dc6122af2a80" providerId="ADAL" clId="{434111D3-796B-4BB0-A370-070974EB9404}" dt="2023-11-14T11:52:16.979" v="22402"/>
          <ac:spMkLst>
            <pc:docMk/>
            <pc:sldMk cId="810424239" sldId="2147478598"/>
            <ac:spMk id="126" creationId="{2EA32354-6C75-83A7-95B9-9189451A9D11}"/>
          </ac:spMkLst>
        </pc:spChg>
        <pc:spChg chg="mod">
          <ac:chgData name="Henry Jammes" userId="5f22554b-fd15-4676-8c82-dc6122af2a80" providerId="ADAL" clId="{434111D3-796B-4BB0-A370-070974EB9404}" dt="2023-11-14T11:52:16.979" v="22402"/>
          <ac:spMkLst>
            <pc:docMk/>
            <pc:sldMk cId="810424239" sldId="2147478598"/>
            <ac:spMk id="128" creationId="{27D54960-E6FF-5376-ECCE-1F4904D53D33}"/>
          </ac:spMkLst>
        </pc:spChg>
        <pc:spChg chg="mod">
          <ac:chgData name="Henry Jammes" userId="5f22554b-fd15-4676-8c82-dc6122af2a80" providerId="ADAL" clId="{434111D3-796B-4BB0-A370-070974EB9404}" dt="2023-11-14T11:52:16.979" v="22402"/>
          <ac:spMkLst>
            <pc:docMk/>
            <pc:sldMk cId="810424239" sldId="2147478598"/>
            <ac:spMk id="129" creationId="{5A3FA565-CD4D-4627-6204-EE4F7AF638AC}"/>
          </ac:spMkLst>
        </pc:spChg>
        <pc:spChg chg="mod">
          <ac:chgData name="Henry Jammes" userId="5f22554b-fd15-4676-8c82-dc6122af2a80" providerId="ADAL" clId="{434111D3-796B-4BB0-A370-070974EB9404}" dt="2023-11-14T11:52:16.979" v="22402"/>
          <ac:spMkLst>
            <pc:docMk/>
            <pc:sldMk cId="810424239" sldId="2147478598"/>
            <ac:spMk id="131" creationId="{A24905C8-6DE3-ADBA-F26B-298DF3EBCDC3}"/>
          </ac:spMkLst>
        </pc:spChg>
        <pc:spChg chg="mod">
          <ac:chgData name="Henry Jammes" userId="5f22554b-fd15-4676-8c82-dc6122af2a80" providerId="ADAL" clId="{434111D3-796B-4BB0-A370-070974EB9404}" dt="2023-11-14T11:52:16.979" v="22402"/>
          <ac:spMkLst>
            <pc:docMk/>
            <pc:sldMk cId="810424239" sldId="2147478598"/>
            <ac:spMk id="132" creationId="{DDC7DAD1-96BD-B383-2B73-234ED3900299}"/>
          </ac:spMkLst>
        </pc:spChg>
        <pc:spChg chg="mod">
          <ac:chgData name="Henry Jammes" userId="5f22554b-fd15-4676-8c82-dc6122af2a80" providerId="ADAL" clId="{434111D3-796B-4BB0-A370-070974EB9404}" dt="2023-11-14T11:52:16.979" v="22402"/>
          <ac:spMkLst>
            <pc:docMk/>
            <pc:sldMk cId="810424239" sldId="2147478598"/>
            <ac:spMk id="134" creationId="{4586E3EC-76E7-D21B-3B76-3691E5E13123}"/>
          </ac:spMkLst>
        </pc:spChg>
        <pc:spChg chg="mod">
          <ac:chgData name="Henry Jammes" userId="5f22554b-fd15-4676-8c82-dc6122af2a80" providerId="ADAL" clId="{434111D3-796B-4BB0-A370-070974EB9404}" dt="2023-11-14T11:52:16.979" v="22402"/>
          <ac:spMkLst>
            <pc:docMk/>
            <pc:sldMk cId="810424239" sldId="2147478598"/>
            <ac:spMk id="135" creationId="{63E0FD5F-22D7-8A0E-E9EC-9C4F72F484AF}"/>
          </ac:spMkLst>
        </pc:spChg>
        <pc:spChg chg="mod">
          <ac:chgData name="Henry Jammes" userId="5f22554b-fd15-4676-8c82-dc6122af2a80" providerId="ADAL" clId="{434111D3-796B-4BB0-A370-070974EB9404}" dt="2023-11-14T11:52:16.979" v="22402"/>
          <ac:spMkLst>
            <pc:docMk/>
            <pc:sldMk cId="810424239" sldId="2147478598"/>
            <ac:spMk id="137" creationId="{C77FA7F0-818E-8BA5-4AD0-281B39BE0FBC}"/>
          </ac:spMkLst>
        </pc:spChg>
        <pc:spChg chg="mod">
          <ac:chgData name="Henry Jammes" userId="5f22554b-fd15-4676-8c82-dc6122af2a80" providerId="ADAL" clId="{434111D3-796B-4BB0-A370-070974EB9404}" dt="2023-11-14T11:52:16.979" v="22402"/>
          <ac:spMkLst>
            <pc:docMk/>
            <pc:sldMk cId="810424239" sldId="2147478598"/>
            <ac:spMk id="138" creationId="{33D1A99C-9CBA-9BC9-CD78-8CB04C4B2629}"/>
          </ac:spMkLst>
        </pc:spChg>
        <pc:spChg chg="mod">
          <ac:chgData name="Henry Jammes" userId="5f22554b-fd15-4676-8c82-dc6122af2a80" providerId="ADAL" clId="{434111D3-796B-4BB0-A370-070974EB9404}" dt="2023-11-14T11:52:16.979" v="22402"/>
          <ac:spMkLst>
            <pc:docMk/>
            <pc:sldMk cId="810424239" sldId="2147478598"/>
            <ac:spMk id="139" creationId="{DEFA48D5-FD8C-FA62-B1A6-FDF0134A0EFD}"/>
          </ac:spMkLst>
        </pc:spChg>
        <pc:spChg chg="mod">
          <ac:chgData name="Henry Jammes" userId="5f22554b-fd15-4676-8c82-dc6122af2a80" providerId="ADAL" clId="{434111D3-796B-4BB0-A370-070974EB9404}" dt="2023-11-14T11:52:16.979" v="22402"/>
          <ac:spMkLst>
            <pc:docMk/>
            <pc:sldMk cId="810424239" sldId="2147478598"/>
            <ac:spMk id="140" creationId="{6A17066E-F62E-6D28-A83E-F56F6174EB04}"/>
          </ac:spMkLst>
        </pc:spChg>
        <pc:spChg chg="mod">
          <ac:chgData name="Henry Jammes" userId="5f22554b-fd15-4676-8c82-dc6122af2a80" providerId="ADAL" clId="{434111D3-796B-4BB0-A370-070974EB9404}" dt="2023-11-14T11:52:16.979" v="22402"/>
          <ac:spMkLst>
            <pc:docMk/>
            <pc:sldMk cId="810424239" sldId="2147478598"/>
            <ac:spMk id="141" creationId="{1E407D7D-74A4-39F6-4517-3758572FB03F}"/>
          </ac:spMkLst>
        </pc:spChg>
        <pc:spChg chg="mod">
          <ac:chgData name="Henry Jammes" userId="5f22554b-fd15-4676-8c82-dc6122af2a80" providerId="ADAL" clId="{434111D3-796B-4BB0-A370-070974EB9404}" dt="2023-11-14T11:52:16.979" v="22402"/>
          <ac:spMkLst>
            <pc:docMk/>
            <pc:sldMk cId="810424239" sldId="2147478598"/>
            <ac:spMk id="142" creationId="{38E87D27-A2AC-40C2-3492-B56949D82BC7}"/>
          </ac:spMkLst>
        </pc:spChg>
        <pc:spChg chg="mod">
          <ac:chgData name="Henry Jammes" userId="5f22554b-fd15-4676-8c82-dc6122af2a80" providerId="ADAL" clId="{434111D3-796B-4BB0-A370-070974EB9404}" dt="2023-11-14T11:52:16.979" v="22402"/>
          <ac:spMkLst>
            <pc:docMk/>
            <pc:sldMk cId="810424239" sldId="2147478598"/>
            <ac:spMk id="143" creationId="{83E5117E-1B2D-59FB-8952-42CAB9EFD422}"/>
          </ac:spMkLst>
        </pc:spChg>
        <pc:spChg chg="mod">
          <ac:chgData name="Henry Jammes" userId="5f22554b-fd15-4676-8c82-dc6122af2a80" providerId="ADAL" clId="{434111D3-796B-4BB0-A370-070974EB9404}" dt="2023-11-14T11:52:16.979" v="22402"/>
          <ac:spMkLst>
            <pc:docMk/>
            <pc:sldMk cId="810424239" sldId="2147478598"/>
            <ac:spMk id="144" creationId="{1C2B436A-6DD5-B00E-456D-3AE63BA4CEB8}"/>
          </ac:spMkLst>
        </pc:spChg>
        <pc:spChg chg="mod">
          <ac:chgData name="Henry Jammes" userId="5f22554b-fd15-4676-8c82-dc6122af2a80" providerId="ADAL" clId="{434111D3-796B-4BB0-A370-070974EB9404}" dt="2023-11-14T11:52:16.979" v="22402"/>
          <ac:spMkLst>
            <pc:docMk/>
            <pc:sldMk cId="810424239" sldId="2147478598"/>
            <ac:spMk id="145" creationId="{8976E30C-B22D-6ADC-0F91-3CB6C1370AAC}"/>
          </ac:spMkLst>
        </pc:spChg>
        <pc:spChg chg="mod">
          <ac:chgData name="Henry Jammes" userId="5f22554b-fd15-4676-8c82-dc6122af2a80" providerId="ADAL" clId="{434111D3-796B-4BB0-A370-070974EB9404}" dt="2023-11-14T11:52:16.979" v="22402"/>
          <ac:spMkLst>
            <pc:docMk/>
            <pc:sldMk cId="810424239" sldId="2147478598"/>
            <ac:spMk id="146" creationId="{0196F538-93E2-A744-D39E-A01DD35EB7D3}"/>
          </ac:spMkLst>
        </pc:spChg>
        <pc:spChg chg="mod">
          <ac:chgData name="Henry Jammes" userId="5f22554b-fd15-4676-8c82-dc6122af2a80" providerId="ADAL" clId="{434111D3-796B-4BB0-A370-070974EB9404}" dt="2023-11-14T12:20:10.641" v="23317" actId="1076"/>
          <ac:spMkLst>
            <pc:docMk/>
            <pc:sldMk cId="810424239" sldId="2147478598"/>
            <ac:spMk id="147" creationId="{12AD9231-CB88-2DF9-2457-A24A02AA78EF}"/>
          </ac:spMkLst>
        </pc:spChg>
        <pc:spChg chg="mod">
          <ac:chgData name="Henry Jammes" userId="5f22554b-fd15-4676-8c82-dc6122af2a80" providerId="ADAL" clId="{434111D3-796B-4BB0-A370-070974EB9404}" dt="2023-11-14T12:21:30.051" v="23365" actId="20577"/>
          <ac:spMkLst>
            <pc:docMk/>
            <pc:sldMk cId="810424239" sldId="2147478598"/>
            <ac:spMk id="148" creationId="{44A3710F-8A65-D086-59F3-BF974D5193F6}"/>
          </ac:spMkLst>
        </pc:spChg>
        <pc:spChg chg="mod">
          <ac:chgData name="Henry Jammes" userId="5f22554b-fd15-4676-8c82-dc6122af2a80" providerId="ADAL" clId="{434111D3-796B-4BB0-A370-070974EB9404}" dt="2023-11-14T11:52:16.979" v="22402"/>
          <ac:spMkLst>
            <pc:docMk/>
            <pc:sldMk cId="810424239" sldId="2147478598"/>
            <ac:spMk id="149" creationId="{486B806E-FDE2-CB7B-D771-7ABE4589771A}"/>
          </ac:spMkLst>
        </pc:spChg>
        <pc:spChg chg="mod">
          <ac:chgData name="Henry Jammes" userId="5f22554b-fd15-4676-8c82-dc6122af2a80" providerId="ADAL" clId="{434111D3-796B-4BB0-A370-070974EB9404}" dt="2023-11-14T11:52:16.979" v="22402"/>
          <ac:spMkLst>
            <pc:docMk/>
            <pc:sldMk cId="810424239" sldId="2147478598"/>
            <ac:spMk id="150" creationId="{E5095681-DFBD-9225-26D8-573147E311FD}"/>
          </ac:spMkLst>
        </pc:spChg>
        <pc:spChg chg="mod">
          <ac:chgData name="Henry Jammes" userId="5f22554b-fd15-4676-8c82-dc6122af2a80" providerId="ADAL" clId="{434111D3-796B-4BB0-A370-070974EB9404}" dt="2023-11-14T11:52:16.979" v="22402"/>
          <ac:spMkLst>
            <pc:docMk/>
            <pc:sldMk cId="810424239" sldId="2147478598"/>
            <ac:spMk id="151" creationId="{71593E54-E5E4-09B0-0D85-853A05A5A1A5}"/>
          </ac:spMkLst>
        </pc:spChg>
        <pc:spChg chg="mod">
          <ac:chgData name="Henry Jammes" userId="5f22554b-fd15-4676-8c82-dc6122af2a80" providerId="ADAL" clId="{434111D3-796B-4BB0-A370-070974EB9404}" dt="2023-11-14T12:21:03.114" v="23344" actId="1076"/>
          <ac:spMkLst>
            <pc:docMk/>
            <pc:sldMk cId="810424239" sldId="2147478598"/>
            <ac:spMk id="152" creationId="{96494A76-99F8-2BE8-C5FA-DECF3F59CDE0}"/>
          </ac:spMkLst>
        </pc:spChg>
        <pc:spChg chg="mod">
          <ac:chgData name="Henry Jammes" userId="5f22554b-fd15-4676-8c82-dc6122af2a80" providerId="ADAL" clId="{434111D3-796B-4BB0-A370-070974EB9404}" dt="2023-11-14T11:52:16.979" v="22402"/>
          <ac:spMkLst>
            <pc:docMk/>
            <pc:sldMk cId="810424239" sldId="2147478598"/>
            <ac:spMk id="153" creationId="{BBBB6524-4B59-6B05-62E3-39FB3E4B1E59}"/>
          </ac:spMkLst>
        </pc:spChg>
        <pc:spChg chg="mod">
          <ac:chgData name="Henry Jammes" userId="5f22554b-fd15-4676-8c82-dc6122af2a80" providerId="ADAL" clId="{434111D3-796B-4BB0-A370-070974EB9404}" dt="2023-11-14T11:52:16.979" v="22402"/>
          <ac:spMkLst>
            <pc:docMk/>
            <pc:sldMk cId="810424239" sldId="2147478598"/>
            <ac:spMk id="154" creationId="{C094B5C1-1CC8-DE56-D0BF-EE9E4E1BD6E2}"/>
          </ac:spMkLst>
        </pc:spChg>
        <pc:spChg chg="mod">
          <ac:chgData name="Henry Jammes" userId="5f22554b-fd15-4676-8c82-dc6122af2a80" providerId="ADAL" clId="{434111D3-796B-4BB0-A370-070974EB9404}" dt="2023-11-14T11:52:16.979" v="22402"/>
          <ac:spMkLst>
            <pc:docMk/>
            <pc:sldMk cId="810424239" sldId="2147478598"/>
            <ac:spMk id="155" creationId="{D4A21BD8-AE2D-A4EC-600C-FBB5C4325DD7}"/>
          </ac:spMkLst>
        </pc:spChg>
        <pc:spChg chg="mod">
          <ac:chgData name="Henry Jammes" userId="5f22554b-fd15-4676-8c82-dc6122af2a80" providerId="ADAL" clId="{434111D3-796B-4BB0-A370-070974EB9404}" dt="2023-11-14T12:21:13.750" v="23349" actId="1076"/>
          <ac:spMkLst>
            <pc:docMk/>
            <pc:sldMk cId="810424239" sldId="2147478598"/>
            <ac:spMk id="156" creationId="{D1481708-36FD-7D9C-AB59-DFA4B9E5FCFC}"/>
          </ac:spMkLst>
        </pc:spChg>
        <pc:spChg chg="mod">
          <ac:chgData name="Henry Jammes" userId="5f22554b-fd15-4676-8c82-dc6122af2a80" providerId="ADAL" clId="{434111D3-796B-4BB0-A370-070974EB9404}" dt="2023-11-14T11:52:16.979" v="22402"/>
          <ac:spMkLst>
            <pc:docMk/>
            <pc:sldMk cId="810424239" sldId="2147478598"/>
            <ac:spMk id="157" creationId="{58FAFE8F-0DCF-D432-C13C-509FF385ED3A}"/>
          </ac:spMkLst>
        </pc:spChg>
        <pc:spChg chg="mod">
          <ac:chgData name="Henry Jammes" userId="5f22554b-fd15-4676-8c82-dc6122af2a80" providerId="ADAL" clId="{434111D3-796B-4BB0-A370-070974EB9404}" dt="2023-11-14T12:21:50.193" v="23366" actId="20577"/>
          <ac:spMkLst>
            <pc:docMk/>
            <pc:sldMk cId="810424239" sldId="2147478598"/>
            <ac:spMk id="158" creationId="{A02FD5F9-9C30-9AA9-8BE4-A66A49A79F22}"/>
          </ac:spMkLst>
        </pc:spChg>
        <pc:spChg chg="mod">
          <ac:chgData name="Henry Jammes" userId="5f22554b-fd15-4676-8c82-dc6122af2a80" providerId="ADAL" clId="{434111D3-796B-4BB0-A370-070974EB9404}" dt="2023-11-14T11:52:16.979" v="22402"/>
          <ac:spMkLst>
            <pc:docMk/>
            <pc:sldMk cId="810424239" sldId="2147478598"/>
            <ac:spMk id="159" creationId="{1063DC6C-D976-E01B-3DD8-5E5BEC6D7882}"/>
          </ac:spMkLst>
        </pc:spChg>
        <pc:spChg chg="mod">
          <ac:chgData name="Henry Jammes" userId="5f22554b-fd15-4676-8c82-dc6122af2a80" providerId="ADAL" clId="{434111D3-796B-4BB0-A370-070974EB9404}" dt="2023-11-14T11:52:16.979" v="22402"/>
          <ac:spMkLst>
            <pc:docMk/>
            <pc:sldMk cId="810424239" sldId="2147478598"/>
            <ac:spMk id="160" creationId="{8EB48919-95C9-F261-574C-729177F74B78}"/>
          </ac:spMkLst>
        </pc:spChg>
        <pc:spChg chg="mod">
          <ac:chgData name="Henry Jammes" userId="5f22554b-fd15-4676-8c82-dc6122af2a80" providerId="ADAL" clId="{434111D3-796B-4BB0-A370-070974EB9404}" dt="2023-11-14T12:21:52.242" v="23367" actId="20577"/>
          <ac:spMkLst>
            <pc:docMk/>
            <pc:sldMk cId="810424239" sldId="2147478598"/>
            <ac:spMk id="161" creationId="{ADFB0B14-7B30-1AEC-A6BF-A433869490EF}"/>
          </ac:spMkLst>
        </pc:spChg>
        <pc:spChg chg="mod">
          <ac:chgData name="Henry Jammes" userId="5f22554b-fd15-4676-8c82-dc6122af2a80" providerId="ADAL" clId="{434111D3-796B-4BB0-A370-070974EB9404}" dt="2023-11-14T11:52:16.979" v="22402"/>
          <ac:spMkLst>
            <pc:docMk/>
            <pc:sldMk cId="810424239" sldId="2147478598"/>
            <ac:spMk id="162" creationId="{91A70830-9E90-3849-5BC3-45C9DF85FF25}"/>
          </ac:spMkLst>
        </pc:spChg>
        <pc:spChg chg="mod">
          <ac:chgData name="Henry Jammes" userId="5f22554b-fd15-4676-8c82-dc6122af2a80" providerId="ADAL" clId="{434111D3-796B-4BB0-A370-070974EB9404}" dt="2023-11-14T11:52:16.979" v="22402"/>
          <ac:spMkLst>
            <pc:docMk/>
            <pc:sldMk cId="810424239" sldId="2147478598"/>
            <ac:spMk id="163" creationId="{0D91B21C-A5C9-105B-B51D-0A41F551285C}"/>
          </ac:spMkLst>
        </pc:spChg>
        <pc:spChg chg="mod">
          <ac:chgData name="Henry Jammes" userId="5f22554b-fd15-4676-8c82-dc6122af2a80" providerId="ADAL" clId="{434111D3-796B-4BB0-A370-070974EB9404}" dt="2023-11-14T11:52:16.979" v="22402"/>
          <ac:spMkLst>
            <pc:docMk/>
            <pc:sldMk cId="810424239" sldId="2147478598"/>
            <ac:spMk id="164" creationId="{2F56AE53-6B16-8E95-A618-B9455B5C4D9B}"/>
          </ac:spMkLst>
        </pc:spChg>
        <pc:spChg chg="mod">
          <ac:chgData name="Henry Jammes" userId="5f22554b-fd15-4676-8c82-dc6122af2a80" providerId="ADAL" clId="{434111D3-796B-4BB0-A370-070974EB9404}" dt="2023-11-14T11:52:16.979" v="22402"/>
          <ac:spMkLst>
            <pc:docMk/>
            <pc:sldMk cId="810424239" sldId="2147478598"/>
            <ac:spMk id="165" creationId="{5C58A22D-6335-B900-C1EE-D5FECAF6947F}"/>
          </ac:spMkLst>
        </pc:spChg>
        <pc:spChg chg="mod">
          <ac:chgData name="Henry Jammes" userId="5f22554b-fd15-4676-8c82-dc6122af2a80" providerId="ADAL" clId="{434111D3-796B-4BB0-A370-070974EB9404}" dt="2023-10-25T22:16:01.501" v="17841" actId="207"/>
          <ac:spMkLst>
            <pc:docMk/>
            <pc:sldMk cId="810424239" sldId="2147478598"/>
            <ac:spMk id="177" creationId="{710A5510-3FEF-52B5-1B52-A058278138F5}"/>
          </ac:spMkLst>
        </pc:spChg>
        <pc:spChg chg="mod topLvl">
          <ac:chgData name="Henry Jammes" userId="5f22554b-fd15-4676-8c82-dc6122af2a80" providerId="ADAL" clId="{434111D3-796B-4BB0-A370-070974EB9404}" dt="2023-11-14T12:19:31.003" v="23300" actId="1076"/>
          <ac:spMkLst>
            <pc:docMk/>
            <pc:sldMk cId="810424239" sldId="2147478598"/>
            <ac:spMk id="181" creationId="{2AE92983-D7BD-27DE-FB40-3A286E79557A}"/>
          </ac:spMkLst>
        </pc:spChg>
        <pc:grpChg chg="mod">
          <ac:chgData name="Henry Jammes" userId="5f22554b-fd15-4676-8c82-dc6122af2a80" providerId="ADAL" clId="{434111D3-796B-4BB0-A370-070974EB9404}" dt="2023-11-14T11:52:16.979" v="22402"/>
          <ac:grpSpMkLst>
            <pc:docMk/>
            <pc:sldMk cId="810424239" sldId="2147478598"/>
            <ac:grpSpMk id="121" creationId="{29178272-4989-4EA8-9DD9-FCBD3FD333CE}"/>
          </ac:grpSpMkLst>
        </pc:grpChg>
        <pc:grpChg chg="mod">
          <ac:chgData name="Henry Jammes" userId="5f22554b-fd15-4676-8c82-dc6122af2a80" providerId="ADAL" clId="{434111D3-796B-4BB0-A370-070974EB9404}" dt="2023-11-14T11:52:16.979" v="22402"/>
          <ac:grpSpMkLst>
            <pc:docMk/>
            <pc:sldMk cId="810424239" sldId="2147478598"/>
            <ac:grpSpMk id="124" creationId="{E1327B0B-60D9-2095-4401-0C44C6A1424E}"/>
          </ac:grpSpMkLst>
        </pc:grpChg>
        <pc:grpChg chg="mod">
          <ac:chgData name="Henry Jammes" userId="5f22554b-fd15-4676-8c82-dc6122af2a80" providerId="ADAL" clId="{434111D3-796B-4BB0-A370-070974EB9404}" dt="2023-11-14T11:52:16.979" v="22402"/>
          <ac:grpSpMkLst>
            <pc:docMk/>
            <pc:sldMk cId="810424239" sldId="2147478598"/>
            <ac:grpSpMk id="127" creationId="{CD738C76-C6A6-C333-4F7D-4B928EB45A45}"/>
          </ac:grpSpMkLst>
        </pc:grpChg>
        <pc:grpChg chg="mod">
          <ac:chgData name="Henry Jammes" userId="5f22554b-fd15-4676-8c82-dc6122af2a80" providerId="ADAL" clId="{434111D3-796B-4BB0-A370-070974EB9404}" dt="2023-11-14T11:52:16.979" v="22402"/>
          <ac:grpSpMkLst>
            <pc:docMk/>
            <pc:sldMk cId="810424239" sldId="2147478598"/>
            <ac:grpSpMk id="130" creationId="{F0E42BFD-7034-8612-E207-2F84E8F5BCBF}"/>
          </ac:grpSpMkLst>
        </pc:grpChg>
        <pc:grpChg chg="mod">
          <ac:chgData name="Henry Jammes" userId="5f22554b-fd15-4676-8c82-dc6122af2a80" providerId="ADAL" clId="{434111D3-796B-4BB0-A370-070974EB9404}" dt="2023-11-14T11:52:16.979" v="22402"/>
          <ac:grpSpMkLst>
            <pc:docMk/>
            <pc:sldMk cId="810424239" sldId="2147478598"/>
            <ac:grpSpMk id="133" creationId="{BB340A59-244C-1C45-63DF-819E414B0936}"/>
          </ac:grpSpMkLst>
        </pc:grpChg>
        <pc:grpChg chg="mod">
          <ac:chgData name="Henry Jammes" userId="5f22554b-fd15-4676-8c82-dc6122af2a80" providerId="ADAL" clId="{434111D3-796B-4BB0-A370-070974EB9404}" dt="2023-11-14T11:52:16.979" v="22402"/>
          <ac:grpSpMkLst>
            <pc:docMk/>
            <pc:sldMk cId="810424239" sldId="2147478598"/>
            <ac:grpSpMk id="136" creationId="{AFB44F8A-3EF5-4E9D-2C4A-B2D8D9A60475}"/>
          </ac:grpSpMkLst>
        </pc:grpChg>
        <pc:grpChg chg="mod">
          <ac:chgData name="Henry Jammes" userId="5f22554b-fd15-4676-8c82-dc6122af2a80" providerId="ADAL" clId="{434111D3-796B-4BB0-A370-070974EB9404}" dt="2023-10-25T22:14:38.027" v="17836" actId="1035"/>
          <ac:grpSpMkLst>
            <pc:docMk/>
            <pc:sldMk cId="810424239" sldId="2147478598"/>
            <ac:grpSpMk id="172" creationId="{1FFCB237-90D2-6EC5-3169-25D3193DE6F2}"/>
          </ac:grpSpMkLst>
        </pc:grpChg>
        <pc:grpChg chg="del mod">
          <ac:chgData name="Henry Jammes" userId="5f22554b-fd15-4676-8c82-dc6122af2a80" providerId="ADAL" clId="{434111D3-796B-4BB0-A370-070974EB9404}" dt="2023-11-14T12:18:48.875" v="23266" actId="478"/>
          <ac:grpSpMkLst>
            <pc:docMk/>
            <pc:sldMk cId="810424239" sldId="2147478598"/>
            <ac:grpSpMk id="180" creationId="{FE7444B8-D62F-F857-1E79-7C54727B5789}"/>
          </ac:grpSpMkLst>
        </pc:grpChg>
        <pc:grpChg chg="mod">
          <ac:chgData name="Henry Jammes" userId="5f22554b-fd15-4676-8c82-dc6122af2a80" providerId="ADAL" clId="{434111D3-796B-4BB0-A370-070974EB9404}" dt="2023-10-25T22:14:38.027" v="17836" actId="1035"/>
          <ac:grpSpMkLst>
            <pc:docMk/>
            <pc:sldMk cId="810424239" sldId="2147478598"/>
            <ac:grpSpMk id="183" creationId="{34B38C9F-81A2-C7F2-E2B7-6E1E02AB4141}"/>
          </ac:grpSpMkLst>
        </pc:grpChg>
        <pc:grpChg chg="mod">
          <ac:chgData name="Henry Jammes" userId="5f22554b-fd15-4676-8c82-dc6122af2a80" providerId="ADAL" clId="{434111D3-796B-4BB0-A370-070974EB9404}" dt="2023-11-14T11:52:16.979" v="22402"/>
          <ac:grpSpMkLst>
            <pc:docMk/>
            <pc:sldMk cId="810424239" sldId="2147478598"/>
            <ac:grpSpMk id="202" creationId="{5AA1171F-F092-8B15-4AD4-2ED0F61087E2}"/>
          </ac:grpSpMkLst>
        </pc:grpChg>
        <pc:picChg chg="add del mod">
          <ac:chgData name="Henry Jammes" userId="5f22554b-fd15-4676-8c82-dc6122af2a80" providerId="ADAL" clId="{434111D3-796B-4BB0-A370-070974EB9404}" dt="2023-11-14T12:26:10.649" v="23386" actId="21"/>
          <ac:picMkLst>
            <pc:docMk/>
            <pc:sldMk cId="810424239" sldId="2147478598"/>
            <ac:picMk id="4" creationId="{81A117B7-24EE-4714-BD81-F8B27A3E17DF}"/>
          </ac:picMkLst>
        </pc:picChg>
        <pc:picChg chg="del topLvl">
          <ac:chgData name="Henry Jammes" userId="5f22554b-fd15-4676-8c82-dc6122af2a80" providerId="ADAL" clId="{434111D3-796B-4BB0-A370-070974EB9404}" dt="2023-11-14T12:18:48.875" v="23266" actId="478"/>
          <ac:picMkLst>
            <pc:docMk/>
            <pc:sldMk cId="810424239" sldId="2147478598"/>
            <ac:picMk id="182" creationId="{3925214E-A465-8816-75D1-5C562BFE07AC}"/>
          </ac:picMkLst>
        </pc:picChg>
        <pc:picChg chg="add mod">
          <ac:chgData name="Henry Jammes" userId="5f22554b-fd15-4676-8c82-dc6122af2a80" providerId="ADAL" clId="{434111D3-796B-4BB0-A370-070974EB9404}" dt="2023-11-14T12:27:09.594" v="23398" actId="1076"/>
          <ac:picMkLst>
            <pc:docMk/>
            <pc:sldMk cId="810424239" sldId="2147478598"/>
            <ac:picMk id="1026" creationId="{0355B2FE-A8DA-49B2-1C59-67462F5D1224}"/>
          </ac:picMkLst>
        </pc:picChg>
        <pc:cxnChg chg="mod">
          <ac:chgData name="Henry Jammes" userId="5f22554b-fd15-4676-8c82-dc6122af2a80" providerId="ADAL" clId="{434111D3-796B-4BB0-A370-070974EB9404}" dt="2023-11-14T11:52:16.979" v="22402"/>
          <ac:cxnSpMkLst>
            <pc:docMk/>
            <pc:sldMk cId="810424239" sldId="2147478598"/>
            <ac:cxnSpMk id="166" creationId="{C76ED552-5632-214A-7B3E-98CAACAA4C8A}"/>
          </ac:cxnSpMkLst>
        </pc:cxnChg>
        <pc:cxnChg chg="mod">
          <ac:chgData name="Henry Jammes" userId="5f22554b-fd15-4676-8c82-dc6122af2a80" providerId="ADAL" clId="{434111D3-796B-4BB0-A370-070974EB9404}" dt="2023-11-14T11:52:16.979" v="22402"/>
          <ac:cxnSpMkLst>
            <pc:docMk/>
            <pc:sldMk cId="810424239" sldId="2147478598"/>
            <ac:cxnSpMk id="167" creationId="{0BE0A7F4-FA71-1CD0-9DA8-92944A7692F8}"/>
          </ac:cxnSpMkLst>
        </pc:cxnChg>
        <pc:cxnChg chg="mod">
          <ac:chgData name="Henry Jammes" userId="5f22554b-fd15-4676-8c82-dc6122af2a80" providerId="ADAL" clId="{434111D3-796B-4BB0-A370-070974EB9404}" dt="2023-11-14T11:52:16.979" v="22402"/>
          <ac:cxnSpMkLst>
            <pc:docMk/>
            <pc:sldMk cId="810424239" sldId="2147478598"/>
            <ac:cxnSpMk id="168" creationId="{B311A2FB-6609-132B-4406-EA50C60F0B0A}"/>
          </ac:cxnSpMkLst>
        </pc:cxnChg>
        <pc:cxnChg chg="mod">
          <ac:chgData name="Henry Jammes" userId="5f22554b-fd15-4676-8c82-dc6122af2a80" providerId="ADAL" clId="{434111D3-796B-4BB0-A370-070974EB9404}" dt="2023-11-14T11:52:16.979" v="22402"/>
          <ac:cxnSpMkLst>
            <pc:docMk/>
            <pc:sldMk cId="810424239" sldId="2147478598"/>
            <ac:cxnSpMk id="169" creationId="{809E7AF8-3893-1155-2344-1D5D012A1CBE}"/>
          </ac:cxnSpMkLst>
        </pc:cxnChg>
        <pc:cxnChg chg="mod">
          <ac:chgData name="Henry Jammes" userId="5f22554b-fd15-4676-8c82-dc6122af2a80" providerId="ADAL" clId="{434111D3-796B-4BB0-A370-070974EB9404}" dt="2023-11-14T11:52:16.979" v="22402"/>
          <ac:cxnSpMkLst>
            <pc:docMk/>
            <pc:sldMk cId="810424239" sldId="2147478598"/>
            <ac:cxnSpMk id="170" creationId="{E21EC3F6-91FA-7CC7-8068-19E87ACFDBFE}"/>
          </ac:cxnSpMkLst>
        </pc:cxnChg>
        <pc:cxnChg chg="mod">
          <ac:chgData name="Henry Jammes" userId="5f22554b-fd15-4676-8c82-dc6122af2a80" providerId="ADAL" clId="{434111D3-796B-4BB0-A370-070974EB9404}" dt="2023-11-14T11:52:16.979" v="22402"/>
          <ac:cxnSpMkLst>
            <pc:docMk/>
            <pc:sldMk cId="810424239" sldId="2147478598"/>
            <ac:cxnSpMk id="171" creationId="{F8288E17-188F-AB3E-11A9-DD5E72FD9CCF}"/>
          </ac:cxnSpMkLst>
        </pc:cxnChg>
      </pc:sldChg>
      <pc:sldChg chg="modSp mod">
        <pc:chgData name="Henry Jammes" userId="5f22554b-fd15-4676-8c82-dc6122af2a80" providerId="ADAL" clId="{434111D3-796B-4BB0-A370-070974EB9404}" dt="2023-09-29T16:43:29.793" v="4992" actId="20577"/>
        <pc:sldMkLst>
          <pc:docMk/>
          <pc:sldMk cId="1592496502" sldId="2147478600"/>
        </pc:sldMkLst>
        <pc:spChg chg="mod">
          <ac:chgData name="Henry Jammes" userId="5f22554b-fd15-4676-8c82-dc6122af2a80" providerId="ADAL" clId="{434111D3-796B-4BB0-A370-070974EB9404}" dt="2023-09-29T16:43:29.793" v="4992" actId="20577"/>
          <ac:spMkLst>
            <pc:docMk/>
            <pc:sldMk cId="1592496502" sldId="2147478600"/>
            <ac:spMk id="3" creationId="{C046D201-F7EA-000D-C63C-4EE4CB679A20}"/>
          </ac:spMkLst>
        </pc:spChg>
      </pc:sldChg>
      <pc:sldChg chg="modSp del mod">
        <pc:chgData name="Henry Jammes" userId="5f22554b-fd15-4676-8c82-dc6122af2a80" providerId="ADAL" clId="{434111D3-796B-4BB0-A370-070974EB9404}" dt="2023-09-29T20:24:58.731" v="11168" actId="47"/>
        <pc:sldMkLst>
          <pc:docMk/>
          <pc:sldMk cId="1101019302" sldId="2147478601"/>
        </pc:sldMkLst>
        <pc:spChg chg="mod">
          <ac:chgData name="Henry Jammes" userId="5f22554b-fd15-4676-8c82-dc6122af2a80" providerId="ADAL" clId="{434111D3-796B-4BB0-A370-070974EB9404}" dt="2023-09-29T17:33:57.084" v="5801" actId="255"/>
          <ac:spMkLst>
            <pc:docMk/>
            <pc:sldMk cId="1101019302" sldId="2147478601"/>
            <ac:spMk id="4" creationId="{D9B38A2B-9E29-84AC-3185-EDD79A09F1B3}"/>
          </ac:spMkLst>
        </pc:spChg>
      </pc:sldChg>
      <pc:sldChg chg="modSp mod">
        <pc:chgData name="Henry Jammes" userId="5f22554b-fd15-4676-8c82-dc6122af2a80" providerId="ADAL" clId="{434111D3-796B-4BB0-A370-070974EB9404}" dt="2023-09-29T20:55:26.334" v="13487" actId="20577"/>
        <pc:sldMkLst>
          <pc:docMk/>
          <pc:sldMk cId="3853417591" sldId="2147478602"/>
        </pc:sldMkLst>
        <pc:spChg chg="mod">
          <ac:chgData name="Henry Jammes" userId="5f22554b-fd15-4676-8c82-dc6122af2a80" providerId="ADAL" clId="{434111D3-796B-4BB0-A370-070974EB9404}" dt="2023-09-29T20:55:26.334" v="13487" actId="20577"/>
          <ac:spMkLst>
            <pc:docMk/>
            <pc:sldMk cId="3853417591" sldId="2147478602"/>
            <ac:spMk id="3" creationId="{C046D201-F7EA-000D-C63C-4EE4CB679A20}"/>
          </ac:spMkLst>
        </pc:spChg>
      </pc:sldChg>
      <pc:sldChg chg="modSp mod">
        <pc:chgData name="Henry Jammes" userId="5f22554b-fd15-4676-8c82-dc6122af2a80" providerId="ADAL" clId="{434111D3-796B-4BB0-A370-070974EB9404}" dt="2023-10-25T23:09:16.057" v="20599" actId="108"/>
        <pc:sldMkLst>
          <pc:docMk/>
          <pc:sldMk cId="3137727299" sldId="2147478606"/>
        </pc:sldMkLst>
        <pc:spChg chg="mod">
          <ac:chgData name="Henry Jammes" userId="5f22554b-fd15-4676-8c82-dc6122af2a80" providerId="ADAL" clId="{434111D3-796B-4BB0-A370-070974EB9404}" dt="2023-10-25T23:09:16.057" v="20599" actId="108"/>
          <ac:spMkLst>
            <pc:docMk/>
            <pc:sldMk cId="3137727299" sldId="2147478606"/>
            <ac:spMk id="3" creationId="{12FE072A-FD0F-AA19-FC74-BC7F6FFFC4B0}"/>
          </ac:spMkLst>
        </pc:spChg>
      </pc:sldChg>
      <pc:sldChg chg="modSp mod">
        <pc:chgData name="Henry Jammes" userId="5f22554b-fd15-4676-8c82-dc6122af2a80" providerId="ADAL" clId="{434111D3-796B-4BB0-A370-070974EB9404}" dt="2023-10-25T22:52:09.341" v="19919" actId="20577"/>
        <pc:sldMkLst>
          <pc:docMk/>
          <pc:sldMk cId="2717696996" sldId="2147478609"/>
        </pc:sldMkLst>
        <pc:spChg chg="mod">
          <ac:chgData name="Henry Jammes" userId="5f22554b-fd15-4676-8c82-dc6122af2a80" providerId="ADAL" clId="{434111D3-796B-4BB0-A370-070974EB9404}" dt="2023-10-25T22:52:09.341" v="19919" actId="20577"/>
          <ac:spMkLst>
            <pc:docMk/>
            <pc:sldMk cId="2717696996" sldId="2147478609"/>
            <ac:spMk id="3" creationId="{C046D201-F7EA-000D-C63C-4EE4CB679A20}"/>
          </ac:spMkLst>
        </pc:spChg>
      </pc:sldChg>
      <pc:sldChg chg="modSp mod">
        <pc:chgData name="Henry Jammes" userId="5f22554b-fd15-4676-8c82-dc6122af2a80" providerId="ADAL" clId="{434111D3-796B-4BB0-A370-070974EB9404}" dt="2023-11-14T11:51:46.776" v="22400"/>
        <pc:sldMkLst>
          <pc:docMk/>
          <pc:sldMk cId="2238225375" sldId="2147478611"/>
        </pc:sldMkLst>
        <pc:spChg chg="mod">
          <ac:chgData name="Henry Jammes" userId="5f22554b-fd15-4676-8c82-dc6122af2a80" providerId="ADAL" clId="{434111D3-796B-4BB0-A370-070974EB9404}" dt="2023-11-14T11:51:46.776" v="22400"/>
          <ac:spMkLst>
            <pc:docMk/>
            <pc:sldMk cId="2238225375" sldId="2147478611"/>
            <ac:spMk id="3" creationId="{C046D201-F7EA-000D-C63C-4EE4CB679A20}"/>
          </ac:spMkLst>
        </pc:spChg>
      </pc:sldChg>
      <pc:sldChg chg="modSp del mod">
        <pc:chgData name="Henry Jammes" userId="5f22554b-fd15-4676-8c82-dc6122af2a80" providerId="ADAL" clId="{434111D3-796B-4BB0-A370-070974EB9404}" dt="2023-09-29T19:29:40.646" v="7772" actId="47"/>
        <pc:sldMkLst>
          <pc:docMk/>
          <pc:sldMk cId="3408382971" sldId="2147478613"/>
        </pc:sldMkLst>
        <pc:spChg chg="mod">
          <ac:chgData name="Henry Jammes" userId="5f22554b-fd15-4676-8c82-dc6122af2a80" providerId="ADAL" clId="{434111D3-796B-4BB0-A370-070974EB9404}" dt="2023-09-29T16:55:50.621" v="5463" actId="255"/>
          <ac:spMkLst>
            <pc:docMk/>
            <pc:sldMk cId="3408382971" sldId="2147478613"/>
            <ac:spMk id="6" creationId="{3EA49C09-32CD-C487-92B1-427CC69BB900}"/>
          </ac:spMkLst>
        </pc:spChg>
      </pc:sldChg>
      <pc:sldChg chg="modSp del mod">
        <pc:chgData name="Henry Jammes" userId="5f22554b-fd15-4676-8c82-dc6122af2a80" providerId="ADAL" clId="{434111D3-796B-4BB0-A370-070974EB9404}" dt="2023-09-29T19:29:53.001" v="7773" actId="47"/>
        <pc:sldMkLst>
          <pc:docMk/>
          <pc:sldMk cId="4147192753" sldId="2147478614"/>
        </pc:sldMkLst>
        <pc:spChg chg="mod">
          <ac:chgData name="Henry Jammes" userId="5f22554b-fd15-4676-8c82-dc6122af2a80" providerId="ADAL" clId="{434111D3-796B-4BB0-A370-070974EB9404}" dt="2023-09-29T17:33:50.072" v="5799" actId="255"/>
          <ac:spMkLst>
            <pc:docMk/>
            <pc:sldMk cId="4147192753" sldId="2147478614"/>
            <ac:spMk id="4" creationId="{2B821994-7AC5-3649-C732-C95526744FDE}"/>
          </ac:spMkLst>
        </pc:spChg>
      </pc:sldChg>
      <pc:sldChg chg="modSp del mod">
        <pc:chgData name="Henry Jammes" userId="5f22554b-fd15-4676-8c82-dc6122af2a80" providerId="ADAL" clId="{434111D3-796B-4BB0-A370-070974EB9404}" dt="2023-09-29T19:30:37.735" v="7795" actId="47"/>
        <pc:sldMkLst>
          <pc:docMk/>
          <pc:sldMk cId="2499841972" sldId="2147478615"/>
        </pc:sldMkLst>
        <pc:spChg chg="mod">
          <ac:chgData name="Henry Jammes" userId="5f22554b-fd15-4676-8c82-dc6122af2a80" providerId="ADAL" clId="{434111D3-796B-4BB0-A370-070974EB9404}" dt="2023-09-29T19:30:20.708" v="7790" actId="21"/>
          <ac:spMkLst>
            <pc:docMk/>
            <pc:sldMk cId="2499841972" sldId="2147478615"/>
            <ac:spMk id="4" creationId="{2B821994-7AC5-3649-C732-C95526744FDE}"/>
          </ac:spMkLst>
        </pc:spChg>
      </pc:sldChg>
      <pc:sldChg chg="modSp mod">
        <pc:chgData name="Henry Jammes" userId="5f22554b-fd15-4676-8c82-dc6122af2a80" providerId="ADAL" clId="{434111D3-796B-4BB0-A370-070974EB9404}" dt="2023-11-23T18:03:22.904" v="23896" actId="20577"/>
        <pc:sldMkLst>
          <pc:docMk/>
          <pc:sldMk cId="597390494" sldId="2147478616"/>
        </pc:sldMkLst>
        <pc:spChg chg="mod">
          <ac:chgData name="Henry Jammes" userId="5f22554b-fd15-4676-8c82-dc6122af2a80" providerId="ADAL" clId="{434111D3-796B-4BB0-A370-070974EB9404}" dt="2023-11-23T18:03:22.904" v="23896" actId="20577"/>
          <ac:spMkLst>
            <pc:docMk/>
            <pc:sldMk cId="597390494" sldId="2147478616"/>
            <ac:spMk id="3" creationId="{77FB708B-1EC6-0043-1545-8A46233783FD}"/>
          </ac:spMkLst>
        </pc:spChg>
        <pc:spChg chg="mod">
          <ac:chgData name="Henry Jammes" userId="5f22554b-fd15-4676-8c82-dc6122af2a80" providerId="ADAL" clId="{434111D3-796B-4BB0-A370-070974EB9404}" dt="2023-11-14T14:26:54.448" v="23777" actId="20577"/>
          <ac:spMkLst>
            <pc:docMk/>
            <pc:sldMk cId="597390494" sldId="2147478616"/>
            <ac:spMk id="5" creationId="{713C0EDE-5347-B8FC-9D56-781F67C7E4C1}"/>
          </ac:spMkLst>
        </pc:spChg>
        <pc:spChg chg="mod">
          <ac:chgData name="Henry Jammes" userId="5f22554b-fd15-4676-8c82-dc6122af2a80" providerId="ADAL" clId="{434111D3-796B-4BB0-A370-070974EB9404}" dt="2023-11-14T14:27:24.940" v="23802" actId="20577"/>
          <ac:spMkLst>
            <pc:docMk/>
            <pc:sldMk cId="597390494" sldId="2147478616"/>
            <ac:spMk id="7" creationId="{FA2A3B42-5989-8325-9E53-C665FD9AB133}"/>
          </ac:spMkLst>
        </pc:spChg>
        <pc:graphicFrameChg chg="mod modGraphic">
          <ac:chgData name="Henry Jammes" userId="5f22554b-fd15-4676-8c82-dc6122af2a80" providerId="ADAL" clId="{434111D3-796B-4BB0-A370-070974EB9404}" dt="2023-11-23T18:03:08.037" v="23873" actId="6549"/>
          <ac:graphicFrameMkLst>
            <pc:docMk/>
            <pc:sldMk cId="597390494" sldId="2147478616"/>
            <ac:graphicFrameMk id="42" creationId="{DC128E1B-AD7A-382B-7A91-BAA6B4B9C014}"/>
          </ac:graphicFrameMkLst>
        </pc:graphicFrameChg>
      </pc:sldChg>
      <pc:sldChg chg="modSp mod ord">
        <pc:chgData name="Henry Jammes" userId="5f22554b-fd15-4676-8c82-dc6122af2a80" providerId="ADAL" clId="{434111D3-796B-4BB0-A370-070974EB9404}" dt="2023-12-02T02:13:37.445" v="34722"/>
        <pc:sldMkLst>
          <pc:docMk/>
          <pc:sldMk cId="1448101322" sldId="2147478617"/>
        </pc:sldMkLst>
        <pc:spChg chg="mod">
          <ac:chgData name="Henry Jammes" userId="5f22554b-fd15-4676-8c82-dc6122af2a80" providerId="ADAL" clId="{434111D3-796B-4BB0-A370-070974EB9404}" dt="2023-10-25T22:39:55.245" v="19067" actId="20577"/>
          <ac:spMkLst>
            <pc:docMk/>
            <pc:sldMk cId="1448101322" sldId="2147478617"/>
            <ac:spMk id="5" creationId="{EBF7ED77-A742-FBCE-BD52-DC34A33041EE}"/>
          </ac:spMkLst>
        </pc:spChg>
        <pc:spChg chg="mod">
          <ac:chgData name="Henry Jammes" userId="5f22554b-fd15-4676-8c82-dc6122af2a80" providerId="ADAL" clId="{434111D3-796B-4BB0-A370-070974EB9404}" dt="2023-10-25T22:40:45.870" v="19128" actId="20577"/>
          <ac:spMkLst>
            <pc:docMk/>
            <pc:sldMk cId="1448101322" sldId="2147478617"/>
            <ac:spMk id="6" creationId="{C3967760-9D0B-25B6-8FB9-C7F3536D29F9}"/>
          </ac:spMkLst>
        </pc:spChg>
        <pc:spChg chg="mod">
          <ac:chgData name="Henry Jammes" userId="5f22554b-fd15-4676-8c82-dc6122af2a80" providerId="ADAL" clId="{434111D3-796B-4BB0-A370-070974EB9404}" dt="2023-11-14T11:52:10.117" v="22401"/>
          <ac:spMkLst>
            <pc:docMk/>
            <pc:sldMk cId="1448101322" sldId="2147478617"/>
            <ac:spMk id="7" creationId="{CDFA3B16-0CF6-4342-00CD-A2121780A14D}"/>
          </ac:spMkLst>
        </pc:spChg>
        <pc:graphicFrameChg chg="modGraphic">
          <ac:chgData name="Henry Jammes" userId="5f22554b-fd15-4676-8c82-dc6122af2a80" providerId="ADAL" clId="{434111D3-796B-4BB0-A370-070974EB9404}" dt="2023-09-29T16:49:29.212" v="5119" actId="404"/>
          <ac:graphicFrameMkLst>
            <pc:docMk/>
            <pc:sldMk cId="1448101322" sldId="2147478617"/>
            <ac:graphicFrameMk id="4" creationId="{882C9BB9-AC4D-4894-D1FB-709C728B32AC}"/>
          </ac:graphicFrameMkLst>
        </pc:graphicFrameChg>
      </pc:sldChg>
      <pc:sldChg chg="modSp mod">
        <pc:chgData name="Henry Jammes" userId="5f22554b-fd15-4676-8c82-dc6122af2a80" providerId="ADAL" clId="{434111D3-796B-4BB0-A370-070974EB9404}" dt="2023-12-04T19:30:44.998" v="38812" actId="20577"/>
        <pc:sldMkLst>
          <pc:docMk/>
          <pc:sldMk cId="2397848064" sldId="2147478618"/>
        </pc:sldMkLst>
        <pc:spChg chg="mod">
          <ac:chgData name="Henry Jammes" userId="5f22554b-fd15-4676-8c82-dc6122af2a80" providerId="ADAL" clId="{434111D3-796B-4BB0-A370-070974EB9404}" dt="2023-12-01T19:45:27.940" v="30180" actId="20577"/>
          <ac:spMkLst>
            <pc:docMk/>
            <pc:sldMk cId="2397848064" sldId="2147478618"/>
            <ac:spMk id="2" creationId="{F81F0AEF-8F74-2124-CAB0-96F8A20CD203}"/>
          </ac:spMkLst>
        </pc:spChg>
        <pc:spChg chg="mod">
          <ac:chgData name="Henry Jammes" userId="5f22554b-fd15-4676-8c82-dc6122af2a80" providerId="ADAL" clId="{434111D3-796B-4BB0-A370-070974EB9404}" dt="2023-12-04T19:30:44.998" v="38812" actId="20577"/>
          <ac:spMkLst>
            <pc:docMk/>
            <pc:sldMk cId="2397848064" sldId="2147478618"/>
            <ac:spMk id="3" creationId="{C046D201-F7EA-000D-C63C-4EE4CB679A20}"/>
          </ac:spMkLst>
        </pc:spChg>
      </pc:sldChg>
      <pc:sldChg chg="modSp mod">
        <pc:chgData name="Henry Jammes" userId="5f22554b-fd15-4676-8c82-dc6122af2a80" providerId="ADAL" clId="{434111D3-796B-4BB0-A370-070974EB9404}" dt="2023-11-14T19:18:55.863" v="23847"/>
        <pc:sldMkLst>
          <pc:docMk/>
          <pc:sldMk cId="1497158717" sldId="2147478619"/>
        </pc:sldMkLst>
        <pc:spChg chg="mod">
          <ac:chgData name="Henry Jammes" userId="5f22554b-fd15-4676-8c82-dc6122af2a80" providerId="ADAL" clId="{434111D3-796B-4BB0-A370-070974EB9404}" dt="2023-10-25T22:26:40.705" v="18376" actId="313"/>
          <ac:spMkLst>
            <pc:docMk/>
            <pc:sldMk cId="1497158717" sldId="2147478619"/>
            <ac:spMk id="4" creationId="{E9C5BFBF-F847-5B50-97D3-FA701EBB51E5}"/>
          </ac:spMkLst>
        </pc:spChg>
        <pc:spChg chg="mod">
          <ac:chgData name="Henry Jammes" userId="5f22554b-fd15-4676-8c82-dc6122af2a80" providerId="ADAL" clId="{434111D3-796B-4BB0-A370-070974EB9404}" dt="2023-11-14T19:18:55.863" v="23847"/>
          <ac:spMkLst>
            <pc:docMk/>
            <pc:sldMk cId="1497158717" sldId="2147478619"/>
            <ac:spMk id="7" creationId="{4AA1736D-05F6-AFC7-81D3-4C571488220C}"/>
          </ac:spMkLst>
        </pc:spChg>
        <pc:graphicFrameChg chg="modGraphic">
          <ac:chgData name="Henry Jammes" userId="5f22554b-fd15-4676-8c82-dc6122af2a80" providerId="ADAL" clId="{434111D3-796B-4BB0-A370-070974EB9404}" dt="2023-09-29T16:48:21.288" v="5087" actId="179"/>
          <ac:graphicFrameMkLst>
            <pc:docMk/>
            <pc:sldMk cId="1497158717" sldId="2147478619"/>
            <ac:graphicFrameMk id="42" creationId="{DC128E1B-AD7A-382B-7A91-BAA6B4B9C014}"/>
          </ac:graphicFrameMkLst>
        </pc:graphicFrameChg>
      </pc:sldChg>
      <pc:sldChg chg="addSp modSp mod delCm">
        <pc:chgData name="Henry Jammes" userId="5f22554b-fd15-4676-8c82-dc6122af2a80" providerId="ADAL" clId="{434111D3-796B-4BB0-A370-070974EB9404}" dt="2023-12-02T03:23:47.103" v="35942" actId="404"/>
        <pc:sldMkLst>
          <pc:docMk/>
          <pc:sldMk cId="1919627942" sldId="2147478620"/>
        </pc:sldMkLst>
        <pc:spChg chg="mod">
          <ac:chgData name="Henry Jammes" userId="5f22554b-fd15-4676-8c82-dc6122af2a80" providerId="ADAL" clId="{434111D3-796B-4BB0-A370-070974EB9404}" dt="2023-10-25T23:12:49.054" v="20998" actId="207"/>
          <ac:spMkLst>
            <pc:docMk/>
            <pc:sldMk cId="1919627942" sldId="2147478620"/>
            <ac:spMk id="2" creationId="{F81F0AEF-8F74-2124-CAB0-96F8A20CD203}"/>
          </ac:spMkLst>
        </pc:spChg>
        <pc:spChg chg="mod">
          <ac:chgData name="Henry Jammes" userId="5f22554b-fd15-4676-8c82-dc6122af2a80" providerId="ADAL" clId="{434111D3-796B-4BB0-A370-070974EB9404}" dt="2023-09-29T21:12:28.660" v="14425" actId="20577"/>
          <ac:spMkLst>
            <pc:docMk/>
            <pc:sldMk cId="1919627942" sldId="2147478620"/>
            <ac:spMk id="3" creationId="{C046D201-F7EA-000D-C63C-4EE4CB679A20}"/>
          </ac:spMkLst>
        </pc:spChg>
        <pc:spChg chg="add mod">
          <ac:chgData name="Henry Jammes" userId="5f22554b-fd15-4676-8c82-dc6122af2a80" providerId="ADAL" clId="{434111D3-796B-4BB0-A370-070974EB9404}" dt="2023-12-02T03:23:47.103" v="35942" actId="404"/>
          <ac:spMkLst>
            <pc:docMk/>
            <pc:sldMk cId="1919627942" sldId="2147478620"/>
            <ac:spMk id="5" creationId="{F6E3A710-3B38-D5E6-4F74-6A38936C5334}"/>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1:06:02.842" v="14292"/>
              <pc2:cmMkLst xmlns:pc2="http://schemas.microsoft.com/office/powerpoint/2019/9/main/command">
                <pc:docMk/>
                <pc:sldMk cId="1919627942" sldId="2147478620"/>
                <pc2:cmMk id="{D12CD37B-038A-40E1-B627-3F3A43568107}"/>
              </pc2:cmMkLst>
            </pc226:cmChg>
          </p:ext>
        </pc:extLst>
      </pc:sldChg>
      <pc:sldChg chg="modSp del mod modCm">
        <pc:chgData name="Henry Jammes" userId="5f22554b-fd15-4676-8c82-dc6122af2a80" providerId="ADAL" clId="{434111D3-796B-4BB0-A370-070974EB9404}" dt="2023-09-29T21:17:07.787" v="14742" actId="47"/>
        <pc:sldMkLst>
          <pc:docMk/>
          <pc:sldMk cId="3668578731" sldId="2147478621"/>
        </pc:sldMkLst>
        <pc:spChg chg="mod">
          <ac:chgData name="Henry Jammes" userId="5f22554b-fd15-4676-8c82-dc6122af2a80" providerId="ADAL" clId="{434111D3-796B-4BB0-A370-070974EB9404}" dt="2023-09-29T00:50:19.047" v="4858" actId="20577"/>
          <ac:spMkLst>
            <pc:docMk/>
            <pc:sldMk cId="3668578731" sldId="2147478621"/>
            <ac:spMk id="3" creationId="{FDC2AAC6-C315-B9E6-F743-BB0223BA5E6F}"/>
          </ac:spMkLst>
        </pc:spChg>
        <pc:spChg chg="mod">
          <ac:chgData name="Henry Jammes" userId="5f22554b-fd15-4676-8c82-dc6122af2a80" providerId="ADAL" clId="{434111D3-796B-4BB0-A370-070974EB9404}" dt="2023-09-29T17:35:13.354" v="5829" actId="179"/>
          <ac:spMkLst>
            <pc:docMk/>
            <pc:sldMk cId="3668578731" sldId="2147478621"/>
            <ac:spMk id="4" creationId="{1770B547-0FAA-80FD-6B93-07FD8A6FCC1D}"/>
          </ac:spMkLst>
        </pc:spChg>
        <pc:spChg chg="mod">
          <ac:chgData name="Henry Jammes" userId="5f22554b-fd15-4676-8c82-dc6122af2a80" providerId="ADAL" clId="{434111D3-796B-4BB0-A370-070974EB9404}" dt="2023-09-29T21:12:50.721" v="14431" actId="20577"/>
          <ac:spMkLst>
            <pc:docMk/>
            <pc:sldMk cId="3668578731" sldId="2147478621"/>
            <ac:spMk id="5" creationId="{DCA2CAEC-335B-119E-2CB4-311BEBFBA992}"/>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434111D3-796B-4BB0-A370-070974EB9404}" dt="2023-09-29T21:11:44.228" v="14416"/>
              <pc2:cmMkLst xmlns:pc2="http://schemas.microsoft.com/office/powerpoint/2019/9/main/command">
                <pc:docMk/>
                <pc:sldMk cId="3668578731" sldId="2147478621"/>
                <pc2:cmMk id="{3864AA55-3B60-45A5-A747-4FBBE9ABBEFF}"/>
              </pc2:cmMkLst>
              <pc226:cmRplyChg chg="add">
                <pc226:chgData name="Henry Jammes" userId="5f22554b-fd15-4676-8c82-dc6122af2a80" providerId="ADAL" clId="{434111D3-796B-4BB0-A370-070974EB9404}" dt="2023-09-29T21:08:41.074" v="14375"/>
                <pc2:cmRplyMkLst xmlns:pc2="http://schemas.microsoft.com/office/powerpoint/2019/9/main/command">
                  <pc:docMk/>
                  <pc:sldMk cId="3668578731" sldId="2147478621"/>
                  <pc2:cmMk id="{3864AA55-3B60-45A5-A747-4FBBE9ABBEFF}"/>
                  <pc2:cmRplyMk id="{56433EDA-02FC-4EBF-98A6-CA84D3BA5A0B}"/>
                </pc2:cmRplyMkLst>
              </pc226:cmRplyChg>
            </pc226:cmChg>
          </p:ext>
        </pc:extLst>
      </pc:sldChg>
      <pc:sldChg chg="modSp del mod">
        <pc:chgData name="Henry Jammes" userId="5f22554b-fd15-4676-8c82-dc6122af2a80" providerId="ADAL" clId="{434111D3-796B-4BB0-A370-070974EB9404}" dt="2023-09-29T21:15:43.591" v="14532" actId="47"/>
        <pc:sldMkLst>
          <pc:docMk/>
          <pc:sldMk cId="82038229" sldId="2147478622"/>
        </pc:sldMkLst>
        <pc:spChg chg="mod">
          <ac:chgData name="Henry Jammes" userId="5f22554b-fd15-4676-8c82-dc6122af2a80" providerId="ADAL" clId="{434111D3-796B-4BB0-A370-070974EB9404}" dt="2023-09-29T21:12:21.314" v="14424" actId="20577"/>
          <ac:spMkLst>
            <pc:docMk/>
            <pc:sldMk cId="82038229" sldId="2147478622"/>
            <ac:spMk id="2" creationId="{E5395D87-555A-B415-41B2-6EAC5A73F89F}"/>
          </ac:spMkLst>
        </pc:spChg>
        <pc:spChg chg="mod">
          <ac:chgData name="Henry Jammes" userId="5f22554b-fd15-4676-8c82-dc6122af2a80" providerId="ADAL" clId="{434111D3-796B-4BB0-A370-070974EB9404}" dt="2023-09-29T17:35:21.577" v="5833" actId="179"/>
          <ac:spMkLst>
            <pc:docMk/>
            <pc:sldMk cId="82038229" sldId="2147478622"/>
            <ac:spMk id="4" creationId="{1770B547-0FAA-80FD-6B93-07FD8A6FCC1D}"/>
          </ac:spMkLst>
        </pc:spChg>
        <pc:spChg chg="mod">
          <ac:chgData name="Henry Jammes" userId="5f22554b-fd15-4676-8c82-dc6122af2a80" providerId="ADAL" clId="{434111D3-796B-4BB0-A370-070974EB9404}" dt="2023-09-29T21:13:34.655" v="14435" actId="21"/>
          <ac:spMkLst>
            <pc:docMk/>
            <pc:sldMk cId="82038229" sldId="2147478622"/>
            <ac:spMk id="5" creationId="{DCA2CAEC-335B-119E-2CB4-311BEBFBA992}"/>
          </ac:spMkLst>
        </pc:spChg>
      </pc:sldChg>
      <pc:sldChg chg="modSp del mod">
        <pc:chgData name="Henry Jammes" userId="5f22554b-fd15-4676-8c82-dc6122af2a80" providerId="ADAL" clId="{434111D3-796B-4BB0-A370-070974EB9404}" dt="2023-09-29T21:18:57.828" v="14784" actId="47"/>
        <pc:sldMkLst>
          <pc:docMk/>
          <pc:sldMk cId="1455157593" sldId="2147478623"/>
        </pc:sldMkLst>
        <pc:spChg chg="mod">
          <ac:chgData name="Henry Jammes" userId="5f22554b-fd15-4676-8c82-dc6122af2a80" providerId="ADAL" clId="{434111D3-796B-4BB0-A370-070974EB9404}" dt="2023-09-29T21:07:57.625" v="14373" actId="20577"/>
          <ac:spMkLst>
            <pc:docMk/>
            <pc:sldMk cId="1455157593" sldId="2147478623"/>
            <ac:spMk id="2" creationId="{E5395D87-555A-B415-41B2-6EAC5A73F89F}"/>
          </ac:spMkLst>
        </pc:spChg>
        <pc:spChg chg="mod">
          <ac:chgData name="Henry Jammes" userId="5f22554b-fd15-4676-8c82-dc6122af2a80" providerId="ADAL" clId="{434111D3-796B-4BB0-A370-070974EB9404}" dt="2023-09-29T17:35:26.027" v="5836" actId="404"/>
          <ac:spMkLst>
            <pc:docMk/>
            <pc:sldMk cId="1455157593" sldId="2147478623"/>
            <ac:spMk id="4" creationId="{1770B547-0FAA-80FD-6B93-07FD8A6FCC1D}"/>
          </ac:spMkLst>
        </pc:spChg>
        <pc:spChg chg="mod">
          <ac:chgData name="Henry Jammes" userId="5f22554b-fd15-4676-8c82-dc6122af2a80" providerId="ADAL" clId="{434111D3-796B-4BB0-A370-070974EB9404}" dt="2023-09-29T21:08:02.633" v="14374" actId="20577"/>
          <ac:spMkLst>
            <pc:docMk/>
            <pc:sldMk cId="1455157593" sldId="2147478623"/>
            <ac:spMk id="5" creationId="{DCA2CAEC-335B-119E-2CB4-311BEBFBA992}"/>
          </ac:spMkLst>
        </pc:spChg>
      </pc:sldChg>
      <pc:sldChg chg="modSp mod ord">
        <pc:chgData name="Henry Jammes" userId="5f22554b-fd15-4676-8c82-dc6122af2a80" providerId="ADAL" clId="{434111D3-796B-4BB0-A370-070974EB9404}" dt="2023-12-04T20:05:11.235" v="39874" actId="20578"/>
        <pc:sldMkLst>
          <pc:docMk/>
          <pc:sldMk cId="1341756735" sldId="2147478625"/>
        </pc:sldMkLst>
        <pc:spChg chg="mod">
          <ac:chgData name="Henry Jammes" userId="5f22554b-fd15-4676-8c82-dc6122af2a80" providerId="ADAL" clId="{434111D3-796B-4BB0-A370-070974EB9404}" dt="2023-11-28T20:52:35.171" v="30092"/>
          <ac:spMkLst>
            <pc:docMk/>
            <pc:sldMk cId="1341756735" sldId="2147478625"/>
            <ac:spMk id="3" creationId="{C046D201-F7EA-000D-C63C-4EE4CB679A20}"/>
          </ac:spMkLst>
        </pc:spChg>
      </pc:sldChg>
      <pc:sldChg chg="modSp mod ord addCm delCm">
        <pc:chgData name="Henry Jammes" userId="5f22554b-fd15-4676-8c82-dc6122af2a80" providerId="ADAL" clId="{434111D3-796B-4BB0-A370-070974EB9404}" dt="2023-12-02T02:12:16.636" v="34660"/>
        <pc:sldMkLst>
          <pc:docMk/>
          <pc:sldMk cId="548508627" sldId="2147478630"/>
        </pc:sldMkLst>
        <pc:spChg chg="mod">
          <ac:chgData name="Henry Jammes" userId="5f22554b-fd15-4676-8c82-dc6122af2a80" providerId="ADAL" clId="{434111D3-796B-4BB0-A370-070974EB9404}" dt="2023-10-25T22:39:04.037" v="19062" actId="20577"/>
          <ac:spMkLst>
            <pc:docMk/>
            <pc:sldMk cId="548508627" sldId="2147478630"/>
            <ac:spMk id="3" creationId="{77FB708B-1EC6-0043-1545-8A46233783FD}"/>
          </ac:spMkLst>
        </pc:spChg>
        <pc:spChg chg="mod">
          <ac:chgData name="Henry Jammes" userId="5f22554b-fd15-4676-8c82-dc6122af2a80" providerId="ADAL" clId="{434111D3-796B-4BB0-A370-070974EB9404}" dt="2023-11-23T18:13:06.253" v="24026" actId="20577"/>
          <ac:spMkLst>
            <pc:docMk/>
            <pc:sldMk cId="548508627" sldId="2147478630"/>
            <ac:spMk id="6" creationId="{95569390-09D2-7CFC-448D-14317CE5BF0F}"/>
          </ac:spMkLst>
        </pc:spChg>
        <pc:spChg chg="mod">
          <ac:chgData name="Henry Jammes" userId="5f22554b-fd15-4676-8c82-dc6122af2a80" providerId="ADAL" clId="{434111D3-796B-4BB0-A370-070974EB9404}" dt="2023-11-14T11:52:10.117" v="22401"/>
          <ac:spMkLst>
            <pc:docMk/>
            <pc:sldMk cId="548508627" sldId="2147478630"/>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548508627" sldId="2147478630"/>
            <ac:graphicFrameMk id="4" creationId="{936997BF-80A2-7074-04C9-87B3972236A2}"/>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8:58.117" v="19061"/>
              <pc2:cmMkLst xmlns:pc2="http://schemas.microsoft.com/office/powerpoint/2019/9/main/command">
                <pc:docMk/>
                <pc:sldMk cId="548508627" sldId="2147478630"/>
                <pc2:cmMk id="{719C8A01-1C45-422E-AC17-8737C890DFE1}"/>
              </pc2:cmMkLst>
            </pc226:cmChg>
          </p:ext>
        </pc:extLst>
      </pc:sldChg>
      <pc:sldChg chg="modSp mod">
        <pc:chgData name="Henry Jammes" userId="5f22554b-fd15-4676-8c82-dc6122af2a80" providerId="ADAL" clId="{434111D3-796B-4BB0-A370-070974EB9404}" dt="2023-11-14T11:52:10.117" v="22401"/>
        <pc:sldMkLst>
          <pc:docMk/>
          <pc:sldMk cId="539807505" sldId="2147478633"/>
        </pc:sldMkLst>
        <pc:spChg chg="mod">
          <ac:chgData name="Henry Jammes" userId="5f22554b-fd15-4676-8c82-dc6122af2a80" providerId="ADAL" clId="{434111D3-796B-4BB0-A370-070974EB9404}" dt="2023-11-14T11:51:40.655" v="22399"/>
          <ac:spMkLst>
            <pc:docMk/>
            <pc:sldMk cId="539807505" sldId="2147478633"/>
            <ac:spMk id="3" creationId="{77FB708B-1EC6-0043-1545-8A46233783FD}"/>
          </ac:spMkLst>
        </pc:spChg>
        <pc:spChg chg="mod">
          <ac:chgData name="Henry Jammes" userId="5f22554b-fd15-4676-8c82-dc6122af2a80" providerId="ADAL" clId="{434111D3-796B-4BB0-A370-070974EB9404}" dt="2023-11-14T11:51:40.655" v="22399"/>
          <ac:spMkLst>
            <pc:docMk/>
            <pc:sldMk cId="539807505" sldId="2147478633"/>
            <ac:spMk id="7" creationId="{CDFA3B16-0CF6-4342-00CD-A2121780A14D}"/>
          </ac:spMkLst>
        </pc:spChg>
        <pc:spChg chg="mod">
          <ac:chgData name="Henry Jammes" userId="5f22554b-fd15-4676-8c82-dc6122af2a80" providerId="ADAL" clId="{434111D3-796B-4BB0-A370-070974EB9404}" dt="2023-11-14T11:52:10.117" v="22401"/>
          <ac:spMkLst>
            <pc:docMk/>
            <pc:sldMk cId="539807505" sldId="2147478633"/>
            <ac:spMk id="8" creationId="{22D49A19-8C62-1F7E-6031-30F2B5BC8CDB}"/>
          </ac:spMkLst>
        </pc:spChg>
        <pc:graphicFrameChg chg="mod modGraphic">
          <ac:chgData name="Henry Jammes" userId="5f22554b-fd15-4676-8c82-dc6122af2a80" providerId="ADAL" clId="{434111D3-796B-4BB0-A370-070974EB9404}" dt="2023-11-14T11:51:40.655" v="22399"/>
          <ac:graphicFrameMkLst>
            <pc:docMk/>
            <pc:sldMk cId="539807505" sldId="2147478633"/>
            <ac:graphicFrameMk id="4" creationId="{5B2205E2-CD4D-9C5E-E9A2-4184890AF454}"/>
          </ac:graphicFrameMkLst>
        </pc:graphicFrameChg>
      </pc:sldChg>
      <pc:sldChg chg="modSp mod ord">
        <pc:chgData name="Henry Jammes" userId="5f22554b-fd15-4676-8c82-dc6122af2a80" providerId="ADAL" clId="{434111D3-796B-4BB0-A370-070974EB9404}" dt="2023-12-02T02:12:10.766" v="34658"/>
        <pc:sldMkLst>
          <pc:docMk/>
          <pc:sldMk cId="2637874356" sldId="2147478634"/>
        </pc:sldMkLst>
        <pc:spChg chg="mod">
          <ac:chgData name="Henry Jammes" userId="5f22554b-fd15-4676-8c82-dc6122af2a80" providerId="ADAL" clId="{434111D3-796B-4BB0-A370-070974EB9404}" dt="2023-10-25T22:35:46.777" v="18787" actId="20577"/>
          <ac:spMkLst>
            <pc:docMk/>
            <pc:sldMk cId="2637874356" sldId="2147478634"/>
            <ac:spMk id="5" creationId="{86727057-2481-203F-77CA-2CF512E67E2B}"/>
          </ac:spMkLst>
        </pc:spChg>
        <pc:spChg chg="mod">
          <ac:chgData name="Henry Jammes" userId="5f22554b-fd15-4676-8c82-dc6122af2a80" providerId="ADAL" clId="{434111D3-796B-4BB0-A370-070974EB9404}" dt="2023-11-14T11:51:40.655" v="22399"/>
          <ac:spMkLst>
            <pc:docMk/>
            <pc:sldMk cId="2637874356" sldId="2147478634"/>
            <ac:spMk id="7" creationId="{CDFA3B16-0CF6-4342-00CD-A2121780A14D}"/>
          </ac:spMkLst>
        </pc:spChg>
        <pc:graphicFrameChg chg="modGraphic">
          <ac:chgData name="Henry Jammes" userId="5f22554b-fd15-4676-8c82-dc6122af2a80" providerId="ADAL" clId="{434111D3-796B-4BB0-A370-070974EB9404}" dt="2023-09-29T16:48:54.215" v="5103" actId="179"/>
          <ac:graphicFrameMkLst>
            <pc:docMk/>
            <pc:sldMk cId="2637874356" sldId="2147478634"/>
            <ac:graphicFrameMk id="4" creationId="{38C07EA3-193C-F7D1-50DB-6F6EBA8EE9BE}"/>
          </ac:graphicFrameMkLst>
        </pc:graphicFrameChg>
      </pc:sldChg>
      <pc:sldChg chg="modSp mod ord delCm">
        <pc:chgData name="Henry Jammes" userId="5f22554b-fd15-4676-8c82-dc6122af2a80" providerId="ADAL" clId="{434111D3-796B-4BB0-A370-070974EB9404}" dt="2023-12-02T02:45:18.303" v="35143" actId="108"/>
        <pc:sldMkLst>
          <pc:docMk/>
          <pc:sldMk cId="2048969700" sldId="2147478636"/>
        </pc:sldMkLst>
        <pc:spChg chg="mod">
          <ac:chgData name="Henry Jammes" userId="5f22554b-fd15-4676-8c82-dc6122af2a80" providerId="ADAL" clId="{434111D3-796B-4BB0-A370-070974EB9404}" dt="2023-10-25T22:22:31.484" v="18039" actId="20577"/>
          <ac:spMkLst>
            <pc:docMk/>
            <pc:sldMk cId="2048969700" sldId="2147478636"/>
            <ac:spMk id="2" creationId="{06200FD3-EB50-A291-6952-748348F5754E}"/>
          </ac:spMkLst>
        </pc:spChg>
        <pc:spChg chg="mod">
          <ac:chgData name="Henry Jammes" userId="5f22554b-fd15-4676-8c82-dc6122af2a80" providerId="ADAL" clId="{434111D3-796B-4BB0-A370-070974EB9404}" dt="2023-11-14T11:52:10.117" v="22401"/>
          <ac:spMkLst>
            <pc:docMk/>
            <pc:sldMk cId="2048969700" sldId="2147478636"/>
            <ac:spMk id="3" creationId="{77FB708B-1EC6-0043-1545-8A46233783FD}"/>
          </ac:spMkLst>
        </pc:spChg>
        <pc:spChg chg="mod">
          <ac:chgData name="Henry Jammes" userId="5f22554b-fd15-4676-8c82-dc6122af2a80" providerId="ADAL" clId="{434111D3-796B-4BB0-A370-070974EB9404}" dt="2023-10-25T22:31:36.546" v="18428" actId="20577"/>
          <ac:spMkLst>
            <pc:docMk/>
            <pc:sldMk cId="2048969700" sldId="2147478636"/>
            <ac:spMk id="5" creationId="{713C0EDE-5347-B8FC-9D56-781F67C7E4C1}"/>
          </ac:spMkLst>
        </pc:spChg>
        <pc:spChg chg="mod">
          <ac:chgData name="Henry Jammes" userId="5f22554b-fd15-4676-8c82-dc6122af2a80" providerId="ADAL" clId="{434111D3-796B-4BB0-A370-070974EB9404}" dt="2023-11-14T11:52:10.117" v="22401"/>
          <ac:spMkLst>
            <pc:docMk/>
            <pc:sldMk cId="2048969700" sldId="2147478636"/>
            <ac:spMk id="6" creationId="{076F0F01-D547-EAF1-1DA6-7C0297A2A941}"/>
          </ac:spMkLst>
        </pc:spChg>
        <pc:spChg chg="mod">
          <ac:chgData name="Henry Jammes" userId="5f22554b-fd15-4676-8c82-dc6122af2a80" providerId="ADAL" clId="{434111D3-796B-4BB0-A370-070974EB9404}" dt="2023-12-02T02:45:18.303" v="35143" actId="108"/>
          <ac:spMkLst>
            <pc:docMk/>
            <pc:sldMk cId="2048969700" sldId="2147478636"/>
            <ac:spMk id="7" creationId="{FA2A3B42-5989-8325-9E53-C665FD9AB133}"/>
          </ac:spMkLst>
        </pc:spChg>
        <pc:graphicFrameChg chg="mod modGraphic">
          <ac:chgData name="Henry Jammes" userId="5f22554b-fd15-4676-8c82-dc6122af2a80" providerId="ADAL" clId="{434111D3-796B-4BB0-A370-070974EB9404}" dt="2023-11-14T11:52:10.117" v="22401"/>
          <ac:graphicFrameMkLst>
            <pc:docMk/>
            <pc:sldMk cId="2048969700" sldId="2147478636"/>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1:50.993" v="18429"/>
              <pc2:cmMkLst xmlns:pc2="http://schemas.microsoft.com/office/powerpoint/2019/9/main/command">
                <pc:docMk/>
                <pc:sldMk cId="2048969700" sldId="2147478636"/>
                <pc2:cmMk id="{7638A2F7-E2B9-4E52-93BD-381849D213B4}"/>
              </pc2:cmMkLst>
            </pc226:cmChg>
          </p:ext>
        </pc:extLst>
      </pc:sldChg>
      <pc:sldChg chg="modSp mod">
        <pc:chgData name="Henry Jammes" userId="5f22554b-fd15-4676-8c82-dc6122af2a80" providerId="ADAL" clId="{434111D3-796B-4BB0-A370-070974EB9404}" dt="2023-11-14T11:51:40.655" v="22399"/>
        <pc:sldMkLst>
          <pc:docMk/>
          <pc:sldMk cId="1574053184" sldId="2147478637"/>
        </pc:sldMkLst>
        <pc:spChg chg="mod">
          <ac:chgData name="Henry Jammes" userId="5f22554b-fd15-4676-8c82-dc6122af2a80" providerId="ADAL" clId="{434111D3-796B-4BB0-A370-070974EB9404}" dt="2023-11-14T11:51:40.655" v="22399"/>
          <ac:spMkLst>
            <pc:docMk/>
            <pc:sldMk cId="1574053184" sldId="2147478637"/>
            <ac:spMk id="7" creationId="{FA2A3B42-5989-8325-9E53-C665FD9AB133}"/>
          </ac:spMkLst>
        </pc:spChg>
        <pc:spChg chg="mod">
          <ac:chgData name="Henry Jammes" userId="5f22554b-fd15-4676-8c82-dc6122af2a80" providerId="ADAL" clId="{434111D3-796B-4BB0-A370-070974EB9404}" dt="2023-11-14T11:51:40.655" v="22399"/>
          <ac:spMkLst>
            <pc:docMk/>
            <pc:sldMk cId="1574053184" sldId="2147478637"/>
            <ac:spMk id="8" creationId="{B955FCDA-2EFA-98B8-F6EF-99548F5BCDD6}"/>
          </ac:spMkLst>
        </pc:spChg>
        <pc:graphicFrameChg chg="mod modGraphic">
          <ac:chgData name="Henry Jammes" userId="5f22554b-fd15-4676-8c82-dc6122af2a80" providerId="ADAL" clId="{434111D3-796B-4BB0-A370-070974EB9404}" dt="2023-09-29T16:48:05.756" v="5083" actId="179"/>
          <ac:graphicFrameMkLst>
            <pc:docMk/>
            <pc:sldMk cId="1574053184" sldId="2147478637"/>
            <ac:graphicFrameMk id="42" creationId="{DC128E1B-AD7A-382B-7A91-BAA6B4B9C014}"/>
          </ac:graphicFrameMkLst>
        </pc:graphicFrameChg>
      </pc:sldChg>
      <pc:sldChg chg="addSp delSp modSp mod ord">
        <pc:chgData name="Henry Jammes" userId="5f22554b-fd15-4676-8c82-dc6122af2a80" providerId="ADAL" clId="{434111D3-796B-4BB0-A370-070974EB9404}" dt="2023-12-02T02:13:06.029" v="34716" actId="14100"/>
        <pc:sldMkLst>
          <pc:docMk/>
          <pc:sldMk cId="2484488728" sldId="2147478639"/>
        </pc:sldMkLst>
        <pc:spChg chg="mod">
          <ac:chgData name="Henry Jammes" userId="5f22554b-fd15-4676-8c82-dc6122af2a80" providerId="ADAL" clId="{434111D3-796B-4BB0-A370-070974EB9404}" dt="2023-12-02T02:13:06.029" v="34716" actId="14100"/>
          <ac:spMkLst>
            <pc:docMk/>
            <pc:sldMk cId="2484488728" sldId="2147478639"/>
            <ac:spMk id="2" creationId="{06200FD3-EB50-A291-6952-748348F5754E}"/>
          </ac:spMkLst>
        </pc:spChg>
        <pc:spChg chg="add del mod ord">
          <ac:chgData name="Henry Jammes" userId="5f22554b-fd15-4676-8c82-dc6122af2a80" providerId="ADAL" clId="{434111D3-796B-4BB0-A370-070974EB9404}" dt="2023-11-23T18:10:41.956" v="23930" actId="478"/>
          <ac:spMkLst>
            <pc:docMk/>
            <pc:sldMk cId="2484488728" sldId="2147478639"/>
            <ac:spMk id="4" creationId="{2D206EEE-B55B-C361-3DD9-194072C7D5DC}"/>
          </ac:spMkLst>
        </pc:spChg>
        <pc:spChg chg="mod">
          <ac:chgData name="Henry Jammes" userId="5f22554b-fd15-4676-8c82-dc6122af2a80" providerId="ADAL" clId="{434111D3-796B-4BB0-A370-070974EB9404}" dt="2023-11-23T18:07:47.374" v="23898" actId="20577"/>
          <ac:spMkLst>
            <pc:docMk/>
            <pc:sldMk cId="2484488728" sldId="2147478639"/>
            <ac:spMk id="7" creationId="{CDFA3B16-0CF6-4342-00CD-A2121780A14D}"/>
          </ac:spMkLst>
        </pc:spChg>
        <pc:spChg chg="mod ord">
          <ac:chgData name="Henry Jammes" userId="5f22554b-fd15-4676-8c82-dc6122af2a80" providerId="ADAL" clId="{434111D3-796B-4BB0-A370-070974EB9404}" dt="2023-11-23T18:10:37.528" v="23926" actId="207"/>
          <ac:spMkLst>
            <pc:docMk/>
            <pc:sldMk cId="2484488728" sldId="2147478639"/>
            <ac:spMk id="307" creationId="{7B42A4FB-DE00-BE79-1D01-D71989A10600}"/>
          </ac:spMkLst>
        </pc:spChg>
        <pc:spChg chg="mod">
          <ac:chgData name="Henry Jammes" userId="5f22554b-fd15-4676-8c82-dc6122af2a80" providerId="ADAL" clId="{434111D3-796B-4BB0-A370-070974EB9404}" dt="2023-11-23T18:08:43.647" v="23902" actId="207"/>
          <ac:spMkLst>
            <pc:docMk/>
            <pc:sldMk cId="2484488728" sldId="2147478639"/>
            <ac:spMk id="316" creationId="{991EF26B-418E-949F-F04F-95823A0CAFB7}"/>
          </ac:spMkLst>
        </pc:spChg>
        <pc:spChg chg="mod">
          <ac:chgData name="Henry Jammes" userId="5f22554b-fd15-4676-8c82-dc6122af2a80" providerId="ADAL" clId="{434111D3-796B-4BB0-A370-070974EB9404}" dt="2023-11-23T18:08:43.647" v="23902" actId="207"/>
          <ac:spMkLst>
            <pc:docMk/>
            <pc:sldMk cId="2484488728" sldId="2147478639"/>
            <ac:spMk id="317" creationId="{2BC183E6-1C0C-063E-50CE-E3FC6EE9F13D}"/>
          </ac:spMkLst>
        </pc:spChg>
        <pc:spChg chg="mod">
          <ac:chgData name="Henry Jammes" userId="5f22554b-fd15-4676-8c82-dc6122af2a80" providerId="ADAL" clId="{434111D3-796B-4BB0-A370-070974EB9404}" dt="2023-11-23T18:10:36.332" v="23923" actId="207"/>
          <ac:spMkLst>
            <pc:docMk/>
            <pc:sldMk cId="2484488728" sldId="2147478639"/>
            <ac:spMk id="319" creationId="{1E3AE292-61F3-9162-197D-8FA198B2C720}"/>
          </ac:spMkLst>
        </pc:spChg>
        <pc:grpChg chg="mod">
          <ac:chgData name="Henry Jammes" userId="5f22554b-fd15-4676-8c82-dc6122af2a80" providerId="ADAL" clId="{434111D3-796B-4BB0-A370-070974EB9404}" dt="2023-11-23T18:08:43.647" v="23902" actId="207"/>
          <ac:grpSpMkLst>
            <pc:docMk/>
            <pc:sldMk cId="2484488728" sldId="2147478639"/>
            <ac:grpSpMk id="288" creationId="{5A412453-18BB-49DC-0DC3-3C8668B69758}"/>
          </ac:grpSpMkLst>
        </pc:grpChg>
        <pc:graphicFrameChg chg="modGraphic">
          <ac:chgData name="Henry Jammes" userId="5f22554b-fd15-4676-8c82-dc6122af2a80" providerId="ADAL" clId="{434111D3-796B-4BB0-A370-070974EB9404}" dt="2023-11-23T18:09:00.875" v="23904" actId="207"/>
          <ac:graphicFrameMkLst>
            <pc:docMk/>
            <pc:sldMk cId="2484488728" sldId="2147478639"/>
            <ac:graphicFrameMk id="351" creationId="{20AA6B57-B346-5F61-2E29-220580C0A2A8}"/>
          </ac:graphicFrameMkLst>
        </pc:graphicFrameChg>
        <pc:picChg chg="mod">
          <ac:chgData name="Henry Jammes" userId="5f22554b-fd15-4676-8c82-dc6122af2a80" providerId="ADAL" clId="{434111D3-796B-4BB0-A370-070974EB9404}" dt="2023-11-23T18:08:43.647" v="23902" actId="207"/>
          <ac:picMkLst>
            <pc:docMk/>
            <pc:sldMk cId="2484488728" sldId="2147478639"/>
            <ac:picMk id="318" creationId="{FC2C5153-6F23-912E-2478-0CA9EB7D9AF5}"/>
          </ac:picMkLst>
        </pc:picChg>
        <pc:cxnChg chg="mod">
          <ac:chgData name="Henry Jammes" userId="5f22554b-fd15-4676-8c82-dc6122af2a80" providerId="ADAL" clId="{434111D3-796B-4BB0-A370-070974EB9404}" dt="2023-11-23T18:09:15.156" v="23908" actId="1076"/>
          <ac:cxnSpMkLst>
            <pc:docMk/>
            <pc:sldMk cId="2484488728" sldId="2147478639"/>
            <ac:cxnSpMk id="264" creationId="{F471CFA3-95D1-BA87-9AE8-C5727630ADEC}"/>
          </ac:cxnSpMkLst>
        </pc:cxnChg>
        <pc:cxnChg chg="mod ord">
          <ac:chgData name="Henry Jammes" userId="5f22554b-fd15-4676-8c82-dc6122af2a80" providerId="ADAL" clId="{434111D3-796B-4BB0-A370-070974EB9404}" dt="2023-11-23T18:10:37.078" v="23925" actId="208"/>
          <ac:cxnSpMkLst>
            <pc:docMk/>
            <pc:sldMk cId="2484488728" sldId="2147478639"/>
            <ac:cxnSpMk id="286" creationId="{A5CEA281-D6BD-A859-35A2-13976E37C5D1}"/>
          </ac:cxnSpMkLst>
        </pc:cxnChg>
      </pc:sldChg>
      <pc:sldChg chg="addSp delSp modSp mod">
        <pc:chgData name="Henry Jammes" userId="5f22554b-fd15-4676-8c82-dc6122af2a80" providerId="ADAL" clId="{434111D3-796B-4BB0-A370-070974EB9404}" dt="2023-11-23T20:45:33.858" v="24984" actId="1036"/>
        <pc:sldMkLst>
          <pc:docMk/>
          <pc:sldMk cId="4234592746" sldId="2147478640"/>
        </pc:sldMkLst>
        <pc:spChg chg="mod">
          <ac:chgData name="Henry Jammes" userId="5f22554b-fd15-4676-8c82-dc6122af2a80" providerId="ADAL" clId="{434111D3-796B-4BB0-A370-070974EB9404}" dt="2023-11-23T20:40:16.396" v="24908"/>
          <ac:spMkLst>
            <pc:docMk/>
            <pc:sldMk cId="4234592746" sldId="2147478640"/>
            <ac:spMk id="2" creationId="{06200FD3-EB50-A291-6952-748348F5754E}"/>
          </ac:spMkLst>
        </pc:spChg>
        <pc:spChg chg="topLvl">
          <ac:chgData name="Henry Jammes" userId="5f22554b-fd15-4676-8c82-dc6122af2a80" providerId="ADAL" clId="{434111D3-796B-4BB0-A370-070974EB9404}" dt="2023-11-23T20:24:08.965" v="24512" actId="165"/>
          <ac:spMkLst>
            <pc:docMk/>
            <pc:sldMk cId="4234592746" sldId="2147478640"/>
            <ac:spMk id="4" creationId="{2D3AC5BA-4B6E-CCC9-3FFF-60EBA2E197C1}"/>
          </ac:spMkLst>
        </pc:spChg>
        <pc:spChg chg="mod">
          <ac:chgData name="Henry Jammes" userId="5f22554b-fd15-4676-8c82-dc6122af2a80" providerId="ADAL" clId="{434111D3-796B-4BB0-A370-070974EB9404}" dt="2023-11-23T20:27:11.788" v="24592" actId="20577"/>
          <ac:spMkLst>
            <pc:docMk/>
            <pc:sldMk cId="4234592746" sldId="2147478640"/>
            <ac:spMk id="7" creationId="{CDFA3B16-0CF6-4342-00CD-A2121780A14D}"/>
          </ac:spMkLst>
        </pc:spChg>
        <pc:spChg chg="mod">
          <ac:chgData name="Henry Jammes" userId="5f22554b-fd15-4676-8c82-dc6122af2a80" providerId="ADAL" clId="{434111D3-796B-4BB0-A370-070974EB9404}" dt="2023-11-23T20:26:01.282" v="24549" actId="20577"/>
          <ac:spMkLst>
            <pc:docMk/>
            <pc:sldMk cId="4234592746" sldId="2147478640"/>
            <ac:spMk id="9" creationId="{E4E52AF6-6402-CF31-0165-40896BB82699}"/>
          </ac:spMkLst>
        </pc:spChg>
        <pc:spChg chg="add mod topLvl">
          <ac:chgData name="Henry Jammes" userId="5f22554b-fd15-4676-8c82-dc6122af2a80" providerId="ADAL" clId="{434111D3-796B-4BB0-A370-070974EB9404}" dt="2023-11-23T20:40:49.908" v="24910" actId="14100"/>
          <ac:spMkLst>
            <pc:docMk/>
            <pc:sldMk cId="4234592746" sldId="2147478640"/>
            <ac:spMk id="14" creationId="{CEECD8FD-436F-01A5-36D3-BEB91DA95840}"/>
          </ac:spMkLst>
        </pc:spChg>
        <pc:spChg chg="add mod topLvl">
          <ac:chgData name="Henry Jammes" userId="5f22554b-fd15-4676-8c82-dc6122af2a80" providerId="ADAL" clId="{434111D3-796B-4BB0-A370-070974EB9404}" dt="2023-11-23T20:45:24.857" v="24980" actId="1035"/>
          <ac:spMkLst>
            <pc:docMk/>
            <pc:sldMk cId="4234592746" sldId="2147478640"/>
            <ac:spMk id="16" creationId="{C922581E-9EA7-42C2-C4F9-432ACD523114}"/>
          </ac:spMkLst>
        </pc:spChg>
        <pc:spChg chg="del topLvl">
          <ac:chgData name="Henry Jammes" userId="5f22554b-fd15-4676-8c82-dc6122af2a80" providerId="ADAL" clId="{434111D3-796B-4BB0-A370-070974EB9404}" dt="2023-11-23T20:24:11.823" v="24513" actId="478"/>
          <ac:spMkLst>
            <pc:docMk/>
            <pc:sldMk cId="4234592746" sldId="2147478640"/>
            <ac:spMk id="19" creationId="{DEFAA391-3D18-D5EA-338E-83571360FB7E}"/>
          </ac:spMkLst>
        </pc:spChg>
        <pc:spChg chg="add mod topLvl">
          <ac:chgData name="Henry Jammes" userId="5f22554b-fd15-4676-8c82-dc6122af2a80" providerId="ADAL" clId="{434111D3-796B-4BB0-A370-070974EB9404}" dt="2023-11-23T20:30:39.188" v="24624" actId="403"/>
          <ac:spMkLst>
            <pc:docMk/>
            <pc:sldMk cId="4234592746" sldId="2147478640"/>
            <ac:spMk id="20" creationId="{2C27B8F2-0131-4BE2-5C02-D755FCA692A0}"/>
          </ac:spMkLst>
        </pc:spChg>
        <pc:spChg chg="add mod topLvl">
          <ac:chgData name="Henry Jammes" userId="5f22554b-fd15-4676-8c82-dc6122af2a80" providerId="ADAL" clId="{434111D3-796B-4BB0-A370-070974EB9404}" dt="2023-11-23T20:45:32.307" v="24982" actId="1036"/>
          <ac:spMkLst>
            <pc:docMk/>
            <pc:sldMk cId="4234592746" sldId="2147478640"/>
            <ac:spMk id="21" creationId="{1BA2DB91-723A-52E7-E67E-FD02731C455F}"/>
          </ac:spMkLst>
        </pc:spChg>
        <pc:spChg chg="add mod topLvl">
          <ac:chgData name="Henry Jammes" userId="5f22554b-fd15-4676-8c82-dc6122af2a80" providerId="ADAL" clId="{434111D3-796B-4BB0-A370-070974EB9404}" dt="2023-11-23T20:45:33.858" v="24984" actId="1036"/>
          <ac:spMkLst>
            <pc:docMk/>
            <pc:sldMk cId="4234592746" sldId="2147478640"/>
            <ac:spMk id="22" creationId="{FEC48620-70F9-F2F7-AB3F-9659B2BEB175}"/>
          </ac:spMkLst>
        </pc:spChg>
        <pc:spChg chg="add mod topLvl">
          <ac:chgData name="Henry Jammes" userId="5f22554b-fd15-4676-8c82-dc6122af2a80" providerId="ADAL" clId="{434111D3-796B-4BB0-A370-070974EB9404}" dt="2023-11-23T20:30:12.452" v="24620" actId="165"/>
          <ac:spMkLst>
            <pc:docMk/>
            <pc:sldMk cId="4234592746" sldId="2147478640"/>
            <ac:spMk id="23" creationId="{41EBD77B-82B3-F6CD-7F8F-E5B466F14396}"/>
          </ac:spMkLst>
        </pc:spChg>
        <pc:spChg chg="add mod topLvl">
          <ac:chgData name="Henry Jammes" userId="5f22554b-fd15-4676-8c82-dc6122af2a80" providerId="ADAL" clId="{434111D3-796B-4BB0-A370-070974EB9404}" dt="2023-11-23T20:33:01.754" v="24701" actId="1076"/>
          <ac:spMkLst>
            <pc:docMk/>
            <pc:sldMk cId="4234592746" sldId="2147478640"/>
            <ac:spMk id="24" creationId="{D8D3E2EF-2895-2F31-071C-409D3D4E2C44}"/>
          </ac:spMkLst>
        </pc:spChg>
        <pc:spChg chg="add mod topLvl">
          <ac:chgData name="Henry Jammes" userId="5f22554b-fd15-4676-8c82-dc6122af2a80" providerId="ADAL" clId="{434111D3-796B-4BB0-A370-070974EB9404}" dt="2023-11-23T20:30:12.452" v="24620" actId="165"/>
          <ac:spMkLst>
            <pc:docMk/>
            <pc:sldMk cId="4234592746" sldId="2147478640"/>
            <ac:spMk id="25" creationId="{BD6E5EBE-C3C9-63DA-02F0-8F717D889269}"/>
          </ac:spMkLst>
        </pc:spChg>
        <pc:spChg chg="add mod topLvl">
          <ac:chgData name="Henry Jammes" userId="5f22554b-fd15-4676-8c82-dc6122af2a80" providerId="ADAL" clId="{434111D3-796B-4BB0-A370-070974EB9404}" dt="2023-11-23T20:32:56.804" v="24699" actId="1076"/>
          <ac:spMkLst>
            <pc:docMk/>
            <pc:sldMk cId="4234592746" sldId="2147478640"/>
            <ac:spMk id="26" creationId="{F279F242-0F79-D38D-A05F-7CFF5C72BC10}"/>
          </ac:spMkLst>
        </pc:spChg>
        <pc:spChg chg="add mod topLvl">
          <ac:chgData name="Henry Jammes" userId="5f22554b-fd15-4676-8c82-dc6122af2a80" providerId="ADAL" clId="{434111D3-796B-4BB0-A370-070974EB9404}" dt="2023-11-23T20:32:59.046" v="24700" actId="1076"/>
          <ac:spMkLst>
            <pc:docMk/>
            <pc:sldMk cId="4234592746" sldId="2147478640"/>
            <ac:spMk id="27" creationId="{3E2A226C-176D-534E-828A-B9842CBDB029}"/>
          </ac:spMkLst>
        </pc:spChg>
        <pc:spChg chg="del topLvl">
          <ac:chgData name="Henry Jammes" userId="5f22554b-fd15-4676-8c82-dc6122af2a80" providerId="ADAL" clId="{434111D3-796B-4BB0-A370-070974EB9404}" dt="2023-11-23T20:24:11.823" v="24513" actId="478"/>
          <ac:spMkLst>
            <pc:docMk/>
            <pc:sldMk cId="4234592746" sldId="2147478640"/>
            <ac:spMk id="37" creationId="{7ADD82D0-9550-86B5-BA4B-17CEE40188E4}"/>
          </ac:spMkLst>
        </pc:spChg>
        <pc:spChg chg="del topLvl">
          <ac:chgData name="Henry Jammes" userId="5f22554b-fd15-4676-8c82-dc6122af2a80" providerId="ADAL" clId="{434111D3-796B-4BB0-A370-070974EB9404}" dt="2023-11-23T20:24:11.823" v="24513" actId="478"/>
          <ac:spMkLst>
            <pc:docMk/>
            <pc:sldMk cId="4234592746" sldId="2147478640"/>
            <ac:spMk id="38" creationId="{D462AA6A-4E24-A917-C1D6-D249B066E7E2}"/>
          </ac:spMkLst>
        </pc:spChg>
        <pc:spChg chg="del topLvl">
          <ac:chgData name="Henry Jammes" userId="5f22554b-fd15-4676-8c82-dc6122af2a80" providerId="ADAL" clId="{434111D3-796B-4BB0-A370-070974EB9404}" dt="2023-11-23T20:24:11.823" v="24513" actId="478"/>
          <ac:spMkLst>
            <pc:docMk/>
            <pc:sldMk cId="4234592746" sldId="2147478640"/>
            <ac:spMk id="39" creationId="{5FF9AC18-58A4-F48D-2B1C-E892FD5A183B}"/>
          </ac:spMkLst>
        </pc:spChg>
        <pc:spChg chg="del topLvl">
          <ac:chgData name="Henry Jammes" userId="5f22554b-fd15-4676-8c82-dc6122af2a80" providerId="ADAL" clId="{434111D3-796B-4BB0-A370-070974EB9404}" dt="2023-11-23T20:24:11.823" v="24513" actId="478"/>
          <ac:spMkLst>
            <pc:docMk/>
            <pc:sldMk cId="4234592746" sldId="2147478640"/>
            <ac:spMk id="41" creationId="{1B273232-833D-232A-B252-FA67C0C91A5B}"/>
          </ac:spMkLst>
        </pc:spChg>
        <pc:spChg chg="del topLvl">
          <ac:chgData name="Henry Jammes" userId="5f22554b-fd15-4676-8c82-dc6122af2a80" providerId="ADAL" clId="{434111D3-796B-4BB0-A370-070974EB9404}" dt="2023-11-23T20:24:11.823" v="24513" actId="478"/>
          <ac:spMkLst>
            <pc:docMk/>
            <pc:sldMk cId="4234592746" sldId="2147478640"/>
            <ac:spMk id="42" creationId="{B5314CB4-D28D-F025-D749-D4FAC06A71AE}"/>
          </ac:spMkLst>
        </pc:spChg>
        <pc:spChg chg="mod">
          <ac:chgData name="Henry Jammes" userId="5f22554b-fd15-4676-8c82-dc6122af2a80" providerId="ADAL" clId="{434111D3-796B-4BB0-A370-070974EB9404}" dt="2023-09-28T22:25:15.364" v="160" actId="20577"/>
          <ac:spMkLst>
            <pc:docMk/>
            <pc:sldMk cId="4234592746" sldId="2147478640"/>
            <ac:spMk id="54" creationId="{34CEAE48-E745-D5D1-90EF-B4125A200294}"/>
          </ac:spMkLst>
        </pc:spChg>
        <pc:spChg chg="del topLvl">
          <ac:chgData name="Henry Jammes" userId="5f22554b-fd15-4676-8c82-dc6122af2a80" providerId="ADAL" clId="{434111D3-796B-4BB0-A370-070974EB9404}" dt="2023-11-23T20:24:11.823" v="24513" actId="478"/>
          <ac:spMkLst>
            <pc:docMk/>
            <pc:sldMk cId="4234592746" sldId="2147478640"/>
            <ac:spMk id="63" creationId="{DE76C507-EAC7-7A6A-C654-00BE429C5342}"/>
          </ac:spMkLst>
        </pc:spChg>
        <pc:spChg chg="del topLvl">
          <ac:chgData name="Henry Jammes" userId="5f22554b-fd15-4676-8c82-dc6122af2a80" providerId="ADAL" clId="{434111D3-796B-4BB0-A370-070974EB9404}" dt="2023-11-23T20:24:11.823" v="24513" actId="478"/>
          <ac:spMkLst>
            <pc:docMk/>
            <pc:sldMk cId="4234592746" sldId="2147478640"/>
            <ac:spMk id="192" creationId="{1C4B2994-56CF-0E44-A2A9-E0D211C2F221}"/>
          </ac:spMkLst>
        </pc:spChg>
        <pc:spChg chg="del topLvl">
          <ac:chgData name="Henry Jammes" userId="5f22554b-fd15-4676-8c82-dc6122af2a80" providerId="ADAL" clId="{434111D3-796B-4BB0-A370-070974EB9404}" dt="2023-11-23T20:24:11.823" v="24513" actId="478"/>
          <ac:spMkLst>
            <pc:docMk/>
            <pc:sldMk cId="4234592746" sldId="2147478640"/>
            <ac:spMk id="193" creationId="{C85FC6F5-4245-CBF5-96EF-9309F28A1129}"/>
          </ac:spMkLst>
        </pc:spChg>
        <pc:spChg chg="del topLvl">
          <ac:chgData name="Henry Jammes" userId="5f22554b-fd15-4676-8c82-dc6122af2a80" providerId="ADAL" clId="{434111D3-796B-4BB0-A370-070974EB9404}" dt="2023-11-23T20:24:11.823" v="24513" actId="478"/>
          <ac:spMkLst>
            <pc:docMk/>
            <pc:sldMk cId="4234592746" sldId="2147478640"/>
            <ac:spMk id="194" creationId="{B272513A-7223-73CF-80A6-06BEA27C249C}"/>
          </ac:spMkLst>
        </pc:spChg>
        <pc:spChg chg="del topLvl">
          <ac:chgData name="Henry Jammes" userId="5f22554b-fd15-4676-8c82-dc6122af2a80" providerId="ADAL" clId="{434111D3-796B-4BB0-A370-070974EB9404}" dt="2023-11-23T20:24:11.823" v="24513" actId="478"/>
          <ac:spMkLst>
            <pc:docMk/>
            <pc:sldMk cId="4234592746" sldId="2147478640"/>
            <ac:spMk id="195" creationId="{14C94F88-05A4-50B5-78B6-2AE7D3EBB926}"/>
          </ac:spMkLst>
        </pc:spChg>
        <pc:grpChg chg="del topLvl">
          <ac:chgData name="Henry Jammes" userId="5f22554b-fd15-4676-8c82-dc6122af2a80" providerId="ADAL" clId="{434111D3-796B-4BB0-A370-070974EB9404}" dt="2023-11-23T20:24:11.823" v="24513" actId="478"/>
          <ac:grpSpMkLst>
            <pc:docMk/>
            <pc:sldMk cId="4234592746" sldId="2147478640"/>
            <ac:grpSpMk id="8" creationId="{4F6A83F6-1CBB-1DB6-721E-28C6B2841BD1}"/>
          </ac:grpSpMkLst>
        </pc:grpChg>
        <pc:grpChg chg="add del mod">
          <ac:chgData name="Henry Jammes" userId="5f22554b-fd15-4676-8c82-dc6122af2a80" providerId="ADAL" clId="{434111D3-796B-4BB0-A370-070974EB9404}" dt="2023-11-23T20:30:12.452" v="24620" actId="165"/>
          <ac:grpSpMkLst>
            <pc:docMk/>
            <pc:sldMk cId="4234592746" sldId="2147478640"/>
            <ac:grpSpMk id="31" creationId="{E96DA73A-EA61-538F-2E2B-FA782192F3C7}"/>
          </ac:grpSpMkLst>
        </pc:grpChg>
        <pc:grpChg chg="del topLvl">
          <ac:chgData name="Henry Jammes" userId="5f22554b-fd15-4676-8c82-dc6122af2a80" providerId="ADAL" clId="{434111D3-796B-4BB0-A370-070974EB9404}" dt="2023-11-23T20:24:11.823" v="24513" actId="478"/>
          <ac:grpSpMkLst>
            <pc:docMk/>
            <pc:sldMk cId="4234592746" sldId="2147478640"/>
            <ac:grpSpMk id="43" creationId="{34E3B22D-6D57-BB1C-B544-A74A04E595B7}"/>
          </ac:grpSpMkLst>
        </pc:grpChg>
        <pc:grpChg chg="del topLvl">
          <ac:chgData name="Henry Jammes" userId="5f22554b-fd15-4676-8c82-dc6122af2a80" providerId="ADAL" clId="{434111D3-796B-4BB0-A370-070974EB9404}" dt="2023-11-23T20:24:11.823" v="24513" actId="478"/>
          <ac:grpSpMkLst>
            <pc:docMk/>
            <pc:sldMk cId="4234592746" sldId="2147478640"/>
            <ac:grpSpMk id="50" creationId="{CE730A12-BD16-C18F-A61F-A112334F91D0}"/>
          </ac:grpSpMkLst>
        </pc:grpChg>
        <pc:grpChg chg="del">
          <ac:chgData name="Henry Jammes" userId="5f22554b-fd15-4676-8c82-dc6122af2a80" providerId="ADAL" clId="{434111D3-796B-4BB0-A370-070974EB9404}" dt="2023-11-23T20:24:08.965" v="24512" actId="165"/>
          <ac:grpSpMkLst>
            <pc:docMk/>
            <pc:sldMk cId="4234592746" sldId="2147478640"/>
            <ac:grpSpMk id="196" creationId="{CA9DD826-9649-EC16-787B-4C9635E83B3F}"/>
          </ac:grpSpMkLst>
        </pc:grpChg>
        <pc:picChg chg="add mod topLvl">
          <ac:chgData name="Henry Jammes" userId="5f22554b-fd15-4676-8c82-dc6122af2a80" providerId="ADAL" clId="{434111D3-796B-4BB0-A370-070974EB9404}" dt="2023-11-23T20:30:12.452" v="24620" actId="165"/>
          <ac:picMkLst>
            <pc:docMk/>
            <pc:sldMk cId="4234592746" sldId="2147478640"/>
            <ac:picMk id="3" creationId="{37B5BFBB-E072-B129-B426-A0E1BB9BEDAE}"/>
          </ac:picMkLst>
        </pc:picChg>
        <pc:picChg chg="add mod topLvl">
          <ac:chgData name="Henry Jammes" userId="5f22554b-fd15-4676-8c82-dc6122af2a80" providerId="ADAL" clId="{434111D3-796B-4BB0-A370-070974EB9404}" dt="2023-11-23T20:32:29.344" v="24691" actId="1038"/>
          <ac:picMkLst>
            <pc:docMk/>
            <pc:sldMk cId="4234592746" sldId="2147478640"/>
            <ac:picMk id="5" creationId="{7E0D535E-D161-355E-F24B-CEAD75FAC904}"/>
          </ac:picMkLst>
        </pc:picChg>
        <pc:picChg chg="add mod topLvl">
          <ac:chgData name="Henry Jammes" userId="5f22554b-fd15-4676-8c82-dc6122af2a80" providerId="ADAL" clId="{434111D3-796B-4BB0-A370-070974EB9404}" dt="2023-11-23T20:41:21.295" v="24916" actId="14100"/>
          <ac:picMkLst>
            <pc:docMk/>
            <pc:sldMk cId="4234592746" sldId="2147478640"/>
            <ac:picMk id="15" creationId="{3066FCC8-3C7A-AF0E-3A0C-5130948F9290}"/>
          </ac:picMkLst>
        </pc:picChg>
        <pc:cxnChg chg="del topLvl">
          <ac:chgData name="Henry Jammes" userId="5f22554b-fd15-4676-8c82-dc6122af2a80" providerId="ADAL" clId="{434111D3-796B-4BB0-A370-070974EB9404}" dt="2023-11-23T20:24:11.823" v="24513" actId="478"/>
          <ac:cxnSpMkLst>
            <pc:docMk/>
            <pc:sldMk cId="4234592746" sldId="2147478640"/>
            <ac:cxnSpMk id="6" creationId="{5E7CFFEC-D6D4-B313-9DAB-123C8B9A0440}"/>
          </ac:cxnSpMkLst>
        </pc:cxnChg>
        <pc:cxnChg chg="add mod topLvl">
          <ac:chgData name="Henry Jammes" userId="5f22554b-fd15-4676-8c82-dc6122af2a80" providerId="ADAL" clId="{434111D3-796B-4BB0-A370-070974EB9404}" dt="2023-11-23T20:32:50.519" v="24697" actId="1035"/>
          <ac:cxnSpMkLst>
            <pc:docMk/>
            <pc:sldMk cId="4234592746" sldId="2147478640"/>
            <ac:cxnSpMk id="28" creationId="{C27C2F66-CE81-DA99-3DEB-0983CC7E99BD}"/>
          </ac:cxnSpMkLst>
        </pc:cxnChg>
        <pc:cxnChg chg="add mod topLvl">
          <ac:chgData name="Henry Jammes" userId="5f22554b-fd15-4676-8c82-dc6122af2a80" providerId="ADAL" clId="{434111D3-796B-4BB0-A370-070974EB9404}" dt="2023-11-23T20:44:32.140" v="24971" actId="1035"/>
          <ac:cxnSpMkLst>
            <pc:docMk/>
            <pc:sldMk cId="4234592746" sldId="2147478640"/>
            <ac:cxnSpMk id="29" creationId="{5A9F0ABC-246D-2DCC-E82A-06FB688F2EE9}"/>
          </ac:cxnSpMkLst>
        </pc:cxnChg>
        <pc:cxnChg chg="add mod topLvl">
          <ac:chgData name="Henry Jammes" userId="5f22554b-fd15-4676-8c82-dc6122af2a80" providerId="ADAL" clId="{434111D3-796B-4BB0-A370-070974EB9404}" dt="2023-11-23T20:30:12.452" v="24620" actId="165"/>
          <ac:cxnSpMkLst>
            <pc:docMk/>
            <pc:sldMk cId="4234592746" sldId="2147478640"/>
            <ac:cxnSpMk id="30" creationId="{20E7803C-BF2A-3E8F-19FB-3EF3C1164FF8}"/>
          </ac:cxnSpMkLst>
        </pc:cxnChg>
        <pc:cxnChg chg="del mod topLvl">
          <ac:chgData name="Henry Jammes" userId="5f22554b-fd15-4676-8c82-dc6122af2a80" providerId="ADAL" clId="{434111D3-796B-4BB0-A370-070974EB9404}" dt="2023-11-23T20:24:11.823" v="24513" actId="478"/>
          <ac:cxnSpMkLst>
            <pc:docMk/>
            <pc:sldMk cId="4234592746" sldId="2147478640"/>
            <ac:cxnSpMk id="57" creationId="{649F45F4-228B-1C30-1E64-A3EF0E651C9F}"/>
          </ac:cxnSpMkLst>
        </pc:cxnChg>
        <pc:cxnChg chg="del topLvl">
          <ac:chgData name="Henry Jammes" userId="5f22554b-fd15-4676-8c82-dc6122af2a80" providerId="ADAL" clId="{434111D3-796B-4BB0-A370-070974EB9404}" dt="2023-11-23T20:24:11.823" v="24513" actId="478"/>
          <ac:cxnSpMkLst>
            <pc:docMk/>
            <pc:sldMk cId="4234592746" sldId="2147478640"/>
            <ac:cxnSpMk id="58" creationId="{76F7FAC8-2B2B-D231-ECFE-902E507D8170}"/>
          </ac:cxnSpMkLst>
        </pc:cxnChg>
        <pc:cxnChg chg="del topLvl">
          <ac:chgData name="Henry Jammes" userId="5f22554b-fd15-4676-8c82-dc6122af2a80" providerId="ADAL" clId="{434111D3-796B-4BB0-A370-070974EB9404}" dt="2023-11-23T20:24:11.823" v="24513" actId="478"/>
          <ac:cxnSpMkLst>
            <pc:docMk/>
            <pc:sldMk cId="4234592746" sldId="2147478640"/>
            <ac:cxnSpMk id="59" creationId="{490DC680-0F4E-2D35-B9EF-15FD8D92FAD2}"/>
          </ac:cxnSpMkLst>
        </pc:cxnChg>
        <pc:cxnChg chg="del topLvl">
          <ac:chgData name="Henry Jammes" userId="5f22554b-fd15-4676-8c82-dc6122af2a80" providerId="ADAL" clId="{434111D3-796B-4BB0-A370-070974EB9404}" dt="2023-11-23T20:24:11.823" v="24513" actId="478"/>
          <ac:cxnSpMkLst>
            <pc:docMk/>
            <pc:sldMk cId="4234592746" sldId="2147478640"/>
            <ac:cxnSpMk id="60" creationId="{F3633255-9C1F-00B2-770E-104C24D401D8}"/>
          </ac:cxnSpMkLst>
        </pc:cxnChg>
        <pc:cxnChg chg="del topLvl">
          <ac:chgData name="Henry Jammes" userId="5f22554b-fd15-4676-8c82-dc6122af2a80" providerId="ADAL" clId="{434111D3-796B-4BB0-A370-070974EB9404}" dt="2023-11-23T20:24:11.823" v="24513" actId="478"/>
          <ac:cxnSpMkLst>
            <pc:docMk/>
            <pc:sldMk cId="4234592746" sldId="2147478640"/>
            <ac:cxnSpMk id="61" creationId="{19CCDA1A-6353-0A57-7BCC-558707A7B46E}"/>
          </ac:cxnSpMkLst>
        </pc:cxnChg>
        <pc:cxnChg chg="del topLvl">
          <ac:chgData name="Henry Jammes" userId="5f22554b-fd15-4676-8c82-dc6122af2a80" providerId="ADAL" clId="{434111D3-796B-4BB0-A370-070974EB9404}" dt="2023-11-23T20:24:11.823" v="24513" actId="478"/>
          <ac:cxnSpMkLst>
            <pc:docMk/>
            <pc:sldMk cId="4234592746" sldId="2147478640"/>
            <ac:cxnSpMk id="62" creationId="{2EEEF41A-335E-5B19-470B-29F8A759E1AC}"/>
          </ac:cxnSpMkLst>
        </pc:cxnChg>
      </pc:sldChg>
      <pc:sldChg chg="modSp mod ord">
        <pc:chgData name="Henry Jammes" userId="5f22554b-fd15-4676-8c82-dc6122af2a80" providerId="ADAL" clId="{434111D3-796B-4BB0-A370-070974EB9404}" dt="2023-12-05T23:12:29.915" v="41325"/>
        <pc:sldMkLst>
          <pc:docMk/>
          <pc:sldMk cId="2546214199" sldId="2147478641"/>
        </pc:sldMkLst>
        <pc:spChg chg="mod">
          <ac:chgData name="Henry Jammes" userId="5f22554b-fd15-4676-8c82-dc6122af2a80" providerId="ADAL" clId="{434111D3-796B-4BB0-A370-070974EB9404}" dt="2023-11-14T11:51:40.655" v="22399"/>
          <ac:spMkLst>
            <pc:docMk/>
            <pc:sldMk cId="2546214199" sldId="2147478641"/>
            <ac:spMk id="6" creationId="{C3967760-9D0B-25B6-8FB9-C7F3536D29F9}"/>
          </ac:spMkLst>
        </pc:spChg>
        <pc:graphicFrameChg chg="mod modGraphic">
          <ac:chgData name="Henry Jammes" userId="5f22554b-fd15-4676-8c82-dc6122af2a80" providerId="ADAL" clId="{434111D3-796B-4BB0-A370-070974EB9404}" dt="2023-11-14T11:51:40.655" v="22399"/>
          <ac:graphicFrameMkLst>
            <pc:docMk/>
            <pc:sldMk cId="2546214199" sldId="2147478641"/>
            <ac:graphicFrameMk id="4" creationId="{882C9BB9-AC4D-4894-D1FB-709C728B32AC}"/>
          </ac:graphicFrameMkLst>
        </pc:graphicFrameChg>
      </pc:sldChg>
      <pc:sldChg chg="modSp mod addCm delCm">
        <pc:chgData name="Henry Jammes" userId="5f22554b-fd15-4676-8c82-dc6122af2a80" providerId="ADAL" clId="{434111D3-796B-4BB0-A370-070974EB9404}" dt="2023-12-05T23:14:48.596" v="41348"/>
        <pc:sldMkLst>
          <pc:docMk/>
          <pc:sldMk cId="2971486287" sldId="2147478642"/>
        </pc:sldMkLst>
        <pc:spChg chg="mod">
          <ac:chgData name="Henry Jammes" userId="5f22554b-fd15-4676-8c82-dc6122af2a80" providerId="ADAL" clId="{434111D3-796B-4BB0-A370-070974EB9404}" dt="2023-10-25T22:42:40.120" v="19132" actId="6549"/>
          <ac:spMkLst>
            <pc:docMk/>
            <pc:sldMk cId="2971486287" sldId="2147478642"/>
            <ac:spMk id="3" creationId="{77FB708B-1EC6-0043-1545-8A46233783FD}"/>
          </ac:spMkLst>
        </pc:spChg>
        <pc:spChg chg="mod">
          <ac:chgData name="Henry Jammes" userId="5f22554b-fd15-4676-8c82-dc6122af2a80" providerId="ADAL" clId="{434111D3-796B-4BB0-A370-070974EB9404}" dt="2023-12-02T02:33:17.054" v="34952" actId="20577"/>
          <ac:spMkLst>
            <pc:docMk/>
            <pc:sldMk cId="2971486287" sldId="2147478642"/>
            <ac:spMk id="5" creationId="{EBF7ED77-A742-FBCE-BD52-DC34A33041EE}"/>
          </ac:spMkLst>
        </pc:spChg>
        <pc:spChg chg="mod">
          <ac:chgData name="Henry Jammes" userId="5f22554b-fd15-4676-8c82-dc6122af2a80" providerId="ADAL" clId="{434111D3-796B-4BB0-A370-070974EB9404}" dt="2023-12-02T02:47:10.181" v="35158" actId="20577"/>
          <ac:spMkLst>
            <pc:docMk/>
            <pc:sldMk cId="2971486287" sldId="2147478642"/>
            <ac:spMk id="7" creationId="{CDFA3B16-0CF6-4342-00CD-A2121780A14D}"/>
          </ac:spMkLst>
        </pc:spChg>
        <pc:spChg chg="mod">
          <ac:chgData name="Henry Jammes" userId="5f22554b-fd15-4676-8c82-dc6122af2a80" providerId="ADAL" clId="{434111D3-796B-4BB0-A370-070974EB9404}" dt="2023-11-14T11:52:10.117" v="22401"/>
          <ac:spMkLst>
            <pc:docMk/>
            <pc:sldMk cId="2971486287" sldId="2147478642"/>
            <ac:spMk id="8" creationId="{B0F2B32F-BE63-08F9-59AD-4D818095EAFE}"/>
          </ac:spMkLst>
        </pc:spChg>
        <pc:graphicFrameChg chg="modGraphic">
          <ac:chgData name="Henry Jammes" userId="5f22554b-fd15-4676-8c82-dc6122af2a80" providerId="ADAL" clId="{434111D3-796B-4BB0-A370-070974EB9404}" dt="2023-12-02T02:32:46.227" v="34868" actId="20577"/>
          <ac:graphicFrameMkLst>
            <pc:docMk/>
            <pc:sldMk cId="2971486287" sldId="2147478642"/>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4:48.596" v="41348"/>
              <pc2:cmMkLst xmlns:pc2="http://schemas.microsoft.com/office/powerpoint/2019/9/main/command">
                <pc:docMk/>
                <pc:sldMk cId="2971486287" sldId="2147478642"/>
                <pc2:cmMk id="{461BD6D3-789F-4033-A5AE-82B13CAFF937}"/>
              </pc2:cmMkLst>
            </pc226:cmChg>
          </p:ext>
        </pc:extLst>
      </pc:sldChg>
      <pc:sldChg chg="modSp del mod">
        <pc:chgData name="Henry Jammes" userId="5f22554b-fd15-4676-8c82-dc6122af2a80" providerId="ADAL" clId="{434111D3-796B-4BB0-A370-070974EB9404}" dt="2023-10-25T22:45:35.270" v="19157" actId="47"/>
        <pc:sldMkLst>
          <pc:docMk/>
          <pc:sldMk cId="3351264226" sldId="2147478643"/>
        </pc:sldMkLst>
        <pc:spChg chg="mod">
          <ac:chgData name="Henry Jammes" userId="5f22554b-fd15-4676-8c82-dc6122af2a80" providerId="ADAL" clId="{434111D3-796B-4BB0-A370-070974EB9404}" dt="2023-10-25T22:42:54.673" v="19133" actId="6549"/>
          <ac:spMkLst>
            <pc:docMk/>
            <pc:sldMk cId="3351264226" sldId="2147478643"/>
            <ac:spMk id="2" creationId="{06200FD3-EB50-A291-6952-748348F5754E}"/>
          </ac:spMkLst>
        </pc:spChg>
        <pc:spChg chg="mod">
          <ac:chgData name="Henry Jammes" userId="5f22554b-fd15-4676-8c82-dc6122af2a80" providerId="ADAL" clId="{434111D3-796B-4BB0-A370-070974EB9404}" dt="2023-10-25T22:42:58.220" v="19136" actId="6549"/>
          <ac:spMkLst>
            <pc:docMk/>
            <pc:sldMk cId="3351264226" sldId="2147478643"/>
            <ac:spMk id="3" creationId="{77FB708B-1EC6-0043-1545-8A46233783FD}"/>
          </ac:spMkLst>
        </pc:spChg>
        <pc:graphicFrameChg chg="modGraphic">
          <ac:chgData name="Henry Jammes" userId="5f22554b-fd15-4676-8c82-dc6122af2a80" providerId="ADAL" clId="{434111D3-796B-4BB0-A370-070974EB9404}" dt="2023-10-25T22:32:27.561" v="18462" actId="6549"/>
          <ac:graphicFrameMkLst>
            <pc:docMk/>
            <pc:sldMk cId="3351264226" sldId="2147478643"/>
            <ac:graphicFrameMk id="4" creationId="{882C9BB9-AC4D-4894-D1FB-709C728B32AC}"/>
          </ac:graphicFrameMkLst>
        </pc:graphicFrameChg>
      </pc:sldChg>
      <pc:sldChg chg="modSp mod">
        <pc:chgData name="Henry Jammes" userId="5f22554b-fd15-4676-8c82-dc6122af2a80" providerId="ADAL" clId="{434111D3-796B-4BB0-A370-070974EB9404}" dt="2023-12-02T02:49:19.238" v="35382" actId="108"/>
        <pc:sldMkLst>
          <pc:docMk/>
          <pc:sldMk cId="3997061785" sldId="2147478645"/>
        </pc:sldMkLst>
        <pc:spChg chg="mod">
          <ac:chgData name="Henry Jammes" userId="5f22554b-fd15-4676-8c82-dc6122af2a80" providerId="ADAL" clId="{434111D3-796B-4BB0-A370-070974EB9404}" dt="2023-10-25T22:48:02.646" v="19594" actId="20577"/>
          <ac:spMkLst>
            <pc:docMk/>
            <pc:sldMk cId="3997061785" sldId="2147478645"/>
            <ac:spMk id="2" creationId="{06200FD3-EB50-A291-6952-748348F5754E}"/>
          </ac:spMkLst>
        </pc:spChg>
        <pc:spChg chg="mod">
          <ac:chgData name="Henry Jammes" userId="5f22554b-fd15-4676-8c82-dc6122af2a80" providerId="ADAL" clId="{434111D3-796B-4BB0-A370-070974EB9404}" dt="2023-11-14T11:52:10.117" v="22401"/>
          <ac:spMkLst>
            <pc:docMk/>
            <pc:sldMk cId="3997061785" sldId="2147478645"/>
            <ac:spMk id="5" creationId="{EBF7ED77-A742-FBCE-BD52-DC34A33041EE}"/>
          </ac:spMkLst>
        </pc:spChg>
        <pc:spChg chg="mod">
          <ac:chgData name="Henry Jammes" userId="5f22554b-fd15-4676-8c82-dc6122af2a80" providerId="ADAL" clId="{434111D3-796B-4BB0-A370-070974EB9404}" dt="2023-12-02T02:49:19.238" v="35382" actId="108"/>
          <ac:spMkLst>
            <pc:docMk/>
            <pc:sldMk cId="3997061785" sldId="2147478645"/>
            <ac:spMk id="7" creationId="{CDFA3B16-0CF6-4342-00CD-A2121780A14D}"/>
          </ac:spMkLst>
        </pc:spChg>
        <pc:graphicFrameChg chg="modGraphic">
          <ac:chgData name="Henry Jammes" userId="5f22554b-fd15-4676-8c82-dc6122af2a80" providerId="ADAL" clId="{434111D3-796B-4BB0-A370-070974EB9404}" dt="2023-10-25T22:48:16.099" v="19617" actId="20577"/>
          <ac:graphicFrameMkLst>
            <pc:docMk/>
            <pc:sldMk cId="3997061785" sldId="2147478645"/>
            <ac:graphicFrameMk id="4" creationId="{882C9BB9-AC4D-4894-D1FB-709C728B32AC}"/>
          </ac:graphicFrameMkLst>
        </pc:graphicFrameChg>
      </pc:sldChg>
      <pc:sldChg chg="modSp mod">
        <pc:chgData name="Henry Jammes" userId="5f22554b-fd15-4676-8c82-dc6122af2a80" providerId="ADAL" clId="{434111D3-796B-4BB0-A370-070974EB9404}" dt="2023-12-02T02:56:21.240" v="35425"/>
        <pc:sldMkLst>
          <pc:docMk/>
          <pc:sldMk cId="3338834451" sldId="2147478646"/>
        </pc:sldMkLst>
        <pc:spChg chg="mod">
          <ac:chgData name="Henry Jammes" userId="5f22554b-fd15-4676-8c82-dc6122af2a80" providerId="ADAL" clId="{434111D3-796B-4BB0-A370-070974EB9404}" dt="2023-12-02T02:56:21.240" v="35425"/>
          <ac:spMkLst>
            <pc:docMk/>
            <pc:sldMk cId="3338834451" sldId="2147478646"/>
            <ac:spMk id="9" creationId="{7F8BF2DF-4094-51B9-7726-7AB8C7666D3E}"/>
          </ac:spMkLst>
        </pc:spChg>
        <pc:graphicFrameChg chg="mod">
          <ac:chgData name="Henry Jammes" userId="5f22554b-fd15-4676-8c82-dc6122af2a80" providerId="ADAL" clId="{434111D3-796B-4BB0-A370-070974EB9404}" dt="2023-12-02T02:56:21.240" v="35425"/>
          <ac:graphicFrameMkLst>
            <pc:docMk/>
            <pc:sldMk cId="3338834451" sldId="2147478646"/>
            <ac:graphicFrameMk id="10" creationId="{7347487E-6584-92F3-F5B3-09D92B6C70A1}"/>
          </ac:graphicFrameMkLst>
        </pc:graphicFrameChg>
      </pc:sldChg>
      <pc:sldChg chg="modSp mod">
        <pc:chgData name="Henry Jammes" userId="5f22554b-fd15-4676-8c82-dc6122af2a80" providerId="ADAL" clId="{434111D3-796B-4BB0-A370-070974EB9404}" dt="2023-11-14T11:52:10.117" v="22401"/>
        <pc:sldMkLst>
          <pc:docMk/>
          <pc:sldMk cId="4004410795" sldId="2147478647"/>
        </pc:sldMkLst>
        <pc:spChg chg="mod">
          <ac:chgData name="Henry Jammes" userId="5f22554b-fd15-4676-8c82-dc6122af2a80" providerId="ADAL" clId="{434111D3-796B-4BB0-A370-070974EB9404}" dt="2023-10-25T22:52:23.497" v="19923" actId="20577"/>
          <ac:spMkLst>
            <pc:docMk/>
            <pc:sldMk cId="4004410795" sldId="2147478647"/>
            <ac:spMk id="2" creationId="{06200FD3-EB50-A291-6952-748348F5754E}"/>
          </ac:spMkLst>
        </pc:spChg>
        <pc:spChg chg="mod">
          <ac:chgData name="Henry Jammes" userId="5f22554b-fd15-4676-8c82-dc6122af2a80" providerId="ADAL" clId="{434111D3-796B-4BB0-A370-070974EB9404}" dt="2023-11-14T11:51:40.655" v="22399"/>
          <ac:spMkLst>
            <pc:docMk/>
            <pc:sldMk cId="4004410795" sldId="2147478647"/>
            <ac:spMk id="3" creationId="{77FB708B-1EC6-0043-1545-8A46233783FD}"/>
          </ac:spMkLst>
        </pc:spChg>
        <pc:spChg chg="mod">
          <ac:chgData name="Henry Jammes" userId="5f22554b-fd15-4676-8c82-dc6122af2a80" providerId="ADAL" clId="{434111D3-796B-4BB0-A370-070974EB9404}" dt="2023-11-14T11:52:10.117" v="22401"/>
          <ac:spMkLst>
            <pc:docMk/>
            <pc:sldMk cId="4004410795" sldId="2147478647"/>
            <ac:spMk id="7" creationId="{CDFA3B16-0CF6-4342-00CD-A2121780A14D}"/>
          </ac:spMkLst>
        </pc:spChg>
        <pc:graphicFrameChg chg="modGraphic">
          <ac:chgData name="Henry Jammes" userId="5f22554b-fd15-4676-8c82-dc6122af2a80" providerId="ADAL" clId="{434111D3-796B-4BB0-A370-070974EB9404}" dt="2023-10-25T22:51:56.828" v="19901" actId="20577"/>
          <ac:graphicFrameMkLst>
            <pc:docMk/>
            <pc:sldMk cId="4004410795" sldId="2147478647"/>
            <ac:graphicFrameMk id="4" creationId="{882C9BB9-AC4D-4894-D1FB-709C728B32AC}"/>
          </ac:graphicFrameMkLst>
        </pc:graphicFrameChg>
      </pc:sldChg>
      <pc:sldChg chg="modSp mod">
        <pc:chgData name="Henry Jammes" userId="5f22554b-fd15-4676-8c82-dc6122af2a80" providerId="ADAL" clId="{434111D3-796B-4BB0-A370-070974EB9404}" dt="2023-12-02T03:02:30.092" v="35540" actId="20577"/>
        <pc:sldMkLst>
          <pc:docMk/>
          <pc:sldMk cId="1845793070" sldId="2147478648"/>
        </pc:sldMkLst>
        <pc:spChg chg="mod">
          <ac:chgData name="Henry Jammes" userId="5f22554b-fd15-4676-8c82-dc6122af2a80" providerId="ADAL" clId="{434111D3-796B-4BB0-A370-070974EB9404}" dt="2023-11-14T11:52:10.117" v="22401"/>
          <ac:spMkLst>
            <pc:docMk/>
            <pc:sldMk cId="1845793070" sldId="2147478648"/>
            <ac:spMk id="5" creationId="{EBF7ED77-A742-FBCE-BD52-DC34A33041EE}"/>
          </ac:spMkLst>
        </pc:spChg>
        <pc:spChg chg="mod">
          <ac:chgData name="Henry Jammes" userId="5f22554b-fd15-4676-8c82-dc6122af2a80" providerId="ADAL" clId="{434111D3-796B-4BB0-A370-070974EB9404}" dt="2023-12-02T03:02:30.092" v="35540" actId="20577"/>
          <ac:spMkLst>
            <pc:docMk/>
            <pc:sldMk cId="1845793070" sldId="2147478648"/>
            <ac:spMk id="6" creationId="{C3967760-9D0B-25B6-8FB9-C7F3536D29F9}"/>
          </ac:spMkLst>
        </pc:spChg>
        <pc:spChg chg="mod">
          <ac:chgData name="Henry Jammes" userId="5f22554b-fd15-4676-8c82-dc6122af2a80" providerId="ADAL" clId="{434111D3-796B-4BB0-A370-070974EB9404}" dt="2023-12-02T03:02:18.486" v="35537" actId="20577"/>
          <ac:spMkLst>
            <pc:docMk/>
            <pc:sldMk cId="1845793070" sldId="2147478648"/>
            <ac:spMk id="7" creationId="{CDFA3B16-0CF6-4342-00CD-A2121780A14D}"/>
          </ac:spMkLst>
        </pc:spChg>
        <pc:spChg chg="mod">
          <ac:chgData name="Henry Jammes" userId="5f22554b-fd15-4676-8c82-dc6122af2a80" providerId="ADAL" clId="{434111D3-796B-4BB0-A370-070974EB9404}" dt="2023-11-14T11:52:10.117" v="22401"/>
          <ac:spMkLst>
            <pc:docMk/>
            <pc:sldMk cId="1845793070" sldId="2147478648"/>
            <ac:spMk id="8" creationId="{B0F2B32F-BE63-08F9-59AD-4D818095EAFE}"/>
          </ac:spMkLst>
        </pc:spChg>
        <pc:graphicFrameChg chg="mod modGraphic">
          <ac:chgData name="Henry Jammes" userId="5f22554b-fd15-4676-8c82-dc6122af2a80" providerId="ADAL" clId="{434111D3-796B-4BB0-A370-070974EB9404}" dt="2023-11-14T19:18:39.004" v="23846" actId="6549"/>
          <ac:graphicFrameMkLst>
            <pc:docMk/>
            <pc:sldMk cId="1845793070" sldId="2147478648"/>
            <ac:graphicFrameMk id="4" creationId="{882C9BB9-AC4D-4894-D1FB-709C728B32AC}"/>
          </ac:graphicFrameMkLst>
        </pc:graphicFrameChg>
      </pc:sldChg>
      <pc:sldChg chg="addSp delSp modSp del mod">
        <pc:chgData name="Henry Jammes" userId="5f22554b-fd15-4676-8c82-dc6122af2a80" providerId="ADAL" clId="{434111D3-796B-4BB0-A370-070974EB9404}" dt="2023-09-28T23:23:19.626" v="2454" actId="47"/>
        <pc:sldMkLst>
          <pc:docMk/>
          <pc:sldMk cId="3750307464" sldId="2147478649"/>
        </pc:sldMkLst>
        <pc:spChg chg="mod">
          <ac:chgData name="Henry Jammes" userId="5f22554b-fd15-4676-8c82-dc6122af2a80" providerId="ADAL" clId="{434111D3-796B-4BB0-A370-070974EB9404}" dt="2023-09-28T22:42:10.938" v="693" actId="6549"/>
          <ac:spMkLst>
            <pc:docMk/>
            <pc:sldMk cId="3750307464" sldId="2147478649"/>
            <ac:spMk id="7" creationId="{CDFA3B16-0CF6-4342-00CD-A2121780A14D}"/>
          </ac:spMkLst>
        </pc:spChg>
        <pc:spChg chg="add del mod">
          <ac:chgData name="Henry Jammes" userId="5f22554b-fd15-4676-8c82-dc6122af2a80" providerId="ADAL" clId="{434111D3-796B-4BB0-A370-070974EB9404}" dt="2023-09-28T22:42:30.048" v="695"/>
          <ac:spMkLst>
            <pc:docMk/>
            <pc:sldMk cId="3750307464" sldId="2147478649"/>
            <ac:spMk id="10" creationId="{60042DCC-B99A-B5F3-B55D-D07B5F9B14DE}"/>
          </ac:spMkLst>
        </pc:spChg>
        <pc:graphicFrameChg chg="mod">
          <ac:chgData name="Henry Jammes" userId="5f22554b-fd15-4676-8c82-dc6122af2a80" providerId="ADAL" clId="{434111D3-796B-4BB0-A370-070974EB9404}" dt="2023-09-28T22:42:38.965" v="699"/>
          <ac:graphicFrameMkLst>
            <pc:docMk/>
            <pc:sldMk cId="3750307464" sldId="2147478649"/>
            <ac:graphicFrameMk id="4" creationId="{882C9BB9-AC4D-4894-D1FB-709C728B32AC}"/>
          </ac:graphicFrameMkLst>
        </pc:graphicFrameChg>
        <pc:graphicFrameChg chg="add del mod">
          <ac:chgData name="Henry Jammes" userId="5f22554b-fd15-4676-8c82-dc6122af2a80" providerId="ADAL" clId="{434111D3-796B-4BB0-A370-070974EB9404}" dt="2023-09-28T22:42:30.048" v="695"/>
          <ac:graphicFrameMkLst>
            <pc:docMk/>
            <pc:sldMk cId="3750307464" sldId="2147478649"/>
            <ac:graphicFrameMk id="9" creationId="{4C7119C1-AE4E-21A4-E4C5-7988D4BD8DBD}"/>
          </ac:graphicFrameMkLst>
        </pc:graphicFrameChg>
      </pc:sldChg>
      <pc:sldChg chg="addSp delSp modSp mod delCm modCm">
        <pc:chgData name="Henry Jammes" userId="5f22554b-fd15-4676-8c82-dc6122af2a80" providerId="ADAL" clId="{434111D3-796B-4BB0-A370-070974EB9404}" dt="2023-12-04T13:30:08.610" v="36067" actId="33524"/>
        <pc:sldMkLst>
          <pc:docMk/>
          <pc:sldMk cId="2620172218" sldId="2147478650"/>
        </pc:sldMkLst>
        <pc:spChg chg="mod">
          <ac:chgData name="Henry Jammes" userId="5f22554b-fd15-4676-8c82-dc6122af2a80" providerId="ADAL" clId="{434111D3-796B-4BB0-A370-070974EB9404}" dt="2023-11-14T11:51:05.425" v="22398"/>
          <ac:spMkLst>
            <pc:docMk/>
            <pc:sldMk cId="2620172218" sldId="2147478650"/>
            <ac:spMk id="3" creationId="{77FB708B-1EC6-0043-1545-8A46233783FD}"/>
          </ac:spMkLst>
        </pc:spChg>
        <pc:spChg chg="mod">
          <ac:chgData name="Henry Jammes" userId="5f22554b-fd15-4676-8c82-dc6122af2a80" providerId="ADAL" clId="{434111D3-796B-4BB0-A370-070974EB9404}" dt="2023-12-02T02:11:17.803" v="34647"/>
          <ac:spMkLst>
            <pc:docMk/>
            <pc:sldMk cId="2620172218" sldId="2147478650"/>
            <ac:spMk id="5" creationId="{EBF7ED77-A742-FBCE-BD52-DC34A33041EE}"/>
          </ac:spMkLst>
        </pc:spChg>
        <pc:spChg chg="mod">
          <ac:chgData name="Henry Jammes" userId="5f22554b-fd15-4676-8c82-dc6122af2a80" providerId="ADAL" clId="{434111D3-796B-4BB0-A370-070974EB9404}" dt="2023-09-28T23:19:47.481" v="2448" actId="5793"/>
          <ac:spMkLst>
            <pc:docMk/>
            <pc:sldMk cId="2620172218" sldId="2147478650"/>
            <ac:spMk id="6" creationId="{C3967760-9D0B-25B6-8FB9-C7F3536D29F9}"/>
          </ac:spMkLst>
        </pc:spChg>
        <pc:spChg chg="mod">
          <ac:chgData name="Henry Jammes" userId="5f22554b-fd15-4676-8c82-dc6122af2a80" providerId="ADAL" clId="{434111D3-796B-4BB0-A370-070974EB9404}" dt="2023-12-02T02:11:17.803" v="34647"/>
          <ac:spMkLst>
            <pc:docMk/>
            <pc:sldMk cId="2620172218" sldId="2147478650"/>
            <ac:spMk id="7" creationId="{CDFA3B16-0CF6-4342-00CD-A2121780A14D}"/>
          </ac:spMkLst>
        </pc:spChg>
        <pc:spChg chg="add del mod">
          <ac:chgData name="Henry Jammes" userId="5f22554b-fd15-4676-8c82-dc6122af2a80" providerId="ADAL" clId="{434111D3-796B-4BB0-A370-070974EB9404}" dt="2023-12-04T13:30:08.610" v="36067" actId="33524"/>
          <ac:spMkLst>
            <pc:docMk/>
            <pc:sldMk cId="2620172218" sldId="2147478650"/>
            <ac:spMk id="8" creationId="{B0F2B32F-BE63-08F9-59AD-4D818095EAFE}"/>
          </ac:spMkLst>
        </pc:spChg>
        <pc:graphicFrameChg chg="mod modGraphic">
          <ac:chgData name="Henry Jammes" userId="5f22554b-fd15-4676-8c82-dc6122af2a80" providerId="ADAL" clId="{434111D3-796B-4BB0-A370-070974EB9404}" dt="2023-12-02T02:11:17.803" v="3464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21:10.551" v="22337"/>
              <pc2:cmMkLst xmlns:pc2="http://schemas.microsoft.com/office/powerpoint/2019/9/main/command">
                <pc:docMk/>
                <pc:sldMk cId="2620172218" sldId="2147478650"/>
                <pc2:cmMk id="{5777F929-4D1F-44F7-A171-C3E05C60EF3B}"/>
              </pc2:cmMkLst>
            </pc226:cmChg>
            <pc226:cmChg xmlns:pc226="http://schemas.microsoft.com/office/powerpoint/2022/06/main/command" chg="del mod modRxn">
              <pc226:chgData name="Henry Jammes" userId="5f22554b-fd15-4676-8c82-dc6122af2a80" providerId="ADAL" clId="{434111D3-796B-4BB0-A370-070974EB9404}" dt="2023-10-25T23:21:09.976" v="22336"/>
              <pc2:cmMkLst xmlns:pc2="http://schemas.microsoft.com/office/powerpoint/2019/9/main/command">
                <pc:docMk/>
                <pc:sldMk cId="2620172218" sldId="2147478650"/>
                <pc2:cmMk id="{37D4A8D2-0A6C-437F-BBAE-8DFCED1715A4}"/>
              </pc2:cmMkLst>
            </pc226:cmChg>
          </p:ext>
        </pc:extLst>
      </pc:sldChg>
      <pc:sldChg chg="modSp">
        <pc:chgData name="Henry Jammes" userId="5f22554b-fd15-4676-8c82-dc6122af2a80" providerId="ADAL" clId="{434111D3-796B-4BB0-A370-070974EB9404}" dt="2023-12-02T02:11:17.803" v="34647"/>
        <pc:sldMkLst>
          <pc:docMk/>
          <pc:sldMk cId="4217083223" sldId="2147478651"/>
        </pc:sldMkLst>
        <pc:spChg chg="mod">
          <ac:chgData name="Henry Jammes" userId="5f22554b-fd15-4676-8c82-dc6122af2a80" providerId="ADAL" clId="{434111D3-796B-4BB0-A370-070974EB9404}" dt="2023-12-02T02:11:17.803" v="34647"/>
          <ac:spMkLst>
            <pc:docMk/>
            <pc:sldMk cId="4217083223" sldId="2147478651"/>
            <ac:spMk id="7" creationId="{CDFA3B16-0CF6-4342-00CD-A2121780A14D}"/>
          </ac:spMkLst>
        </pc:spChg>
        <pc:spChg chg="mod">
          <ac:chgData name="Henry Jammes" userId="5f22554b-fd15-4676-8c82-dc6122af2a80" providerId="ADAL" clId="{434111D3-796B-4BB0-A370-070974EB9404}" dt="2023-11-14T11:51:40.655" v="22399"/>
          <ac:spMkLst>
            <pc:docMk/>
            <pc:sldMk cId="4217083223" sldId="2147478651"/>
            <ac:spMk id="9" creationId="{E4E52AF6-6402-CF31-0165-40896BB82699}"/>
          </ac:spMkLst>
        </pc:spChg>
      </pc:sldChg>
      <pc:sldChg chg="modSp mod delCm">
        <pc:chgData name="Henry Jammes" userId="5f22554b-fd15-4676-8c82-dc6122af2a80" providerId="ADAL" clId="{434111D3-796B-4BB0-A370-070974EB9404}" dt="2023-12-02T02:53:08.376" v="35391"/>
        <pc:sldMkLst>
          <pc:docMk/>
          <pc:sldMk cId="3403173400" sldId="2147478652"/>
        </pc:sldMkLst>
        <pc:spChg chg="mod">
          <ac:chgData name="Henry Jammes" userId="5f22554b-fd15-4676-8c82-dc6122af2a80" providerId="ADAL" clId="{434111D3-796B-4BB0-A370-070974EB9404}" dt="2023-12-02T02:53:08.376" v="35391"/>
          <ac:spMkLst>
            <pc:docMk/>
            <pc:sldMk cId="3403173400" sldId="2147478652"/>
            <ac:spMk id="7" creationId="{CDFA3B16-0CF6-4342-00CD-A2121780A14D}"/>
          </ac:spMkLst>
        </pc:spChg>
        <pc:spChg chg="mod">
          <ac:chgData name="Henry Jammes" userId="5f22554b-fd15-4676-8c82-dc6122af2a80" providerId="ADAL" clId="{434111D3-796B-4BB0-A370-070974EB9404}" dt="2023-11-14T11:51:40.655" v="22399"/>
          <ac:spMkLst>
            <pc:docMk/>
            <pc:sldMk cId="3403173400" sldId="2147478652"/>
            <ac:spMk id="9" creationId="{E4E52AF6-6402-CF31-0165-40896BB82699}"/>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52:43.027" v="19924"/>
              <pc2:cmMkLst xmlns:pc2="http://schemas.microsoft.com/office/powerpoint/2019/9/main/command">
                <pc:docMk/>
                <pc:sldMk cId="3403173400" sldId="2147478652"/>
                <pc2:cmMk id="{8531EA23-BD7B-4472-A862-2505F76D5673}"/>
              </pc2:cmMkLst>
            </pc226:cmChg>
          </p:ext>
        </pc:extLst>
      </pc:sldChg>
      <pc:sldChg chg="modSp mod">
        <pc:chgData name="Henry Jammes" userId="5f22554b-fd15-4676-8c82-dc6122af2a80" providerId="ADAL" clId="{434111D3-796B-4BB0-A370-070974EB9404}" dt="2023-12-02T02:56:21.240" v="35425"/>
        <pc:sldMkLst>
          <pc:docMk/>
          <pc:sldMk cId="749234232" sldId="2147478653"/>
        </pc:sldMkLst>
        <pc:spChg chg="mod">
          <ac:chgData name="Henry Jammes" userId="5f22554b-fd15-4676-8c82-dc6122af2a80" providerId="ADAL" clId="{434111D3-796B-4BB0-A370-070974EB9404}" dt="2023-12-02T02:56:21.240" v="35425"/>
          <ac:spMkLst>
            <pc:docMk/>
            <pc:sldMk cId="749234232" sldId="2147478653"/>
            <ac:spMk id="9" creationId="{7F8BF2DF-4094-51B9-7726-7AB8C7666D3E}"/>
          </ac:spMkLst>
        </pc:spChg>
        <pc:graphicFrameChg chg="modGraphic">
          <ac:chgData name="Henry Jammes" userId="5f22554b-fd15-4676-8c82-dc6122af2a80" providerId="ADAL" clId="{434111D3-796B-4BB0-A370-070974EB9404}" dt="2023-09-29T20:42:01.823" v="12544" actId="121"/>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434111D3-796B-4BB0-A370-070974EB9404}" dt="2023-11-14T11:52:10.117" v="22401"/>
          <ac:graphicFrameMkLst>
            <pc:docMk/>
            <pc:sldMk cId="749234232" sldId="2147478653"/>
            <ac:graphicFrameMk id="10" creationId="{7347487E-6584-92F3-F5B3-09D92B6C70A1}"/>
          </ac:graphicFrameMkLst>
        </pc:graphicFrameChg>
      </pc:sldChg>
      <pc:sldChg chg="modSp mod">
        <pc:chgData name="Henry Jammes" userId="5f22554b-fd15-4676-8c82-dc6122af2a80" providerId="ADAL" clId="{434111D3-796B-4BB0-A370-070974EB9404}" dt="2023-12-02T02:56:46.648" v="35434"/>
        <pc:sldMkLst>
          <pc:docMk/>
          <pc:sldMk cId="2411527252" sldId="2147478654"/>
        </pc:sldMkLst>
        <pc:spChg chg="mod">
          <ac:chgData name="Henry Jammes" userId="5f22554b-fd15-4676-8c82-dc6122af2a80" providerId="ADAL" clId="{434111D3-796B-4BB0-A370-070974EB9404}" dt="2023-11-14T11:51:40.655" v="22399"/>
          <ac:spMkLst>
            <pc:docMk/>
            <pc:sldMk cId="2411527252" sldId="2147478654"/>
            <ac:spMk id="3" creationId="{77FB708B-1EC6-0043-1545-8A46233783FD}"/>
          </ac:spMkLst>
        </pc:spChg>
        <pc:spChg chg="mod">
          <ac:chgData name="Henry Jammes" userId="5f22554b-fd15-4676-8c82-dc6122af2a80" providerId="ADAL" clId="{434111D3-796B-4BB0-A370-070974EB9404}" dt="2023-12-02T02:56:01.001" v="35424" actId="20577"/>
          <ac:spMkLst>
            <pc:docMk/>
            <pc:sldMk cId="2411527252" sldId="2147478654"/>
            <ac:spMk id="7" creationId="{CDFA3B16-0CF6-4342-00CD-A2121780A14D}"/>
          </ac:spMkLst>
        </pc:spChg>
        <pc:graphicFrameChg chg="mod modGraphic">
          <ac:chgData name="Henry Jammes" userId="5f22554b-fd15-4676-8c82-dc6122af2a80" providerId="ADAL" clId="{434111D3-796B-4BB0-A370-070974EB9404}" dt="2023-12-02T02:56:46.648" v="35434"/>
          <ac:graphicFrameMkLst>
            <pc:docMk/>
            <pc:sldMk cId="2411527252" sldId="2147478654"/>
            <ac:graphicFrameMk id="10" creationId="{2EB8D649-E24F-A2F0-C15B-C0C16FB34FA7}"/>
          </ac:graphicFrameMkLst>
        </pc:graphicFrameChg>
      </pc:sldChg>
      <pc:sldChg chg="modSp mod">
        <pc:chgData name="Henry Jammes" userId="5f22554b-fd15-4676-8c82-dc6122af2a80" providerId="ADAL" clId="{434111D3-796B-4BB0-A370-070974EB9404}" dt="2023-12-02T02:11:17.803" v="34647"/>
        <pc:sldMkLst>
          <pc:docMk/>
          <pc:sldMk cId="4244811492" sldId="2147478655"/>
        </pc:sldMkLst>
        <pc:spChg chg="mod">
          <ac:chgData name="Henry Jammes" userId="5f22554b-fd15-4676-8c82-dc6122af2a80" providerId="ADAL" clId="{434111D3-796B-4BB0-A370-070974EB9404}" dt="2023-11-14T11:52:10.117" v="22401"/>
          <ac:spMkLst>
            <pc:docMk/>
            <pc:sldMk cId="4244811492" sldId="2147478655"/>
            <ac:spMk id="3" creationId="{77FB708B-1EC6-0043-1545-8A46233783FD}"/>
          </ac:spMkLst>
        </pc:spChg>
        <pc:spChg chg="mod">
          <ac:chgData name="Henry Jammes" userId="5f22554b-fd15-4676-8c82-dc6122af2a80" providerId="ADAL" clId="{434111D3-796B-4BB0-A370-070974EB9404}" dt="2023-12-02T02:11:17.803" v="34647"/>
          <ac:spMkLst>
            <pc:docMk/>
            <pc:sldMk cId="4244811492" sldId="2147478655"/>
            <ac:spMk id="7" creationId="{CDFA3B16-0CF6-4342-00CD-A2121780A14D}"/>
          </ac:spMkLst>
        </pc:spChg>
        <pc:graphicFrameChg chg="modGraphic">
          <ac:chgData name="Henry Jammes" userId="5f22554b-fd15-4676-8c82-dc6122af2a80" providerId="ADAL" clId="{434111D3-796B-4BB0-A370-070974EB9404}" dt="2023-10-25T22:53:50.500" v="19926" actId="6549"/>
          <ac:graphicFrameMkLst>
            <pc:docMk/>
            <pc:sldMk cId="4244811492" sldId="2147478655"/>
            <ac:graphicFrameMk id="4" creationId="{882C9BB9-AC4D-4894-D1FB-709C728B32AC}"/>
          </ac:graphicFrameMkLst>
        </pc:graphicFrameChg>
      </pc:sldChg>
      <pc:sldChg chg="addSp delSp modSp mod ord">
        <pc:chgData name="Henry Jammes" userId="5f22554b-fd15-4676-8c82-dc6122af2a80" providerId="ADAL" clId="{434111D3-796B-4BB0-A370-070974EB9404}" dt="2023-12-05T23:15:17.734" v="41374" actId="20577"/>
        <pc:sldMkLst>
          <pc:docMk/>
          <pc:sldMk cId="4169449091" sldId="2147478657"/>
        </pc:sldMkLst>
        <pc:spChg chg="mod">
          <ac:chgData name="Henry Jammes" userId="5f22554b-fd15-4676-8c82-dc6122af2a80" providerId="ADAL" clId="{434111D3-796B-4BB0-A370-070974EB9404}" dt="2023-09-28T23:31:36.515" v="2502" actId="20577"/>
          <ac:spMkLst>
            <pc:docMk/>
            <pc:sldMk cId="4169449091" sldId="2147478657"/>
            <ac:spMk id="2" creationId="{06200FD3-EB50-A291-6952-748348F5754E}"/>
          </ac:spMkLst>
        </pc:spChg>
        <pc:spChg chg="add del mod">
          <ac:chgData name="Henry Jammes" userId="5f22554b-fd15-4676-8c82-dc6122af2a80" providerId="ADAL" clId="{434111D3-796B-4BB0-A370-070974EB9404}" dt="2023-12-04T20:52:34.080" v="40206" actId="20577"/>
          <ac:spMkLst>
            <pc:docMk/>
            <pc:sldMk cId="4169449091" sldId="2147478657"/>
            <ac:spMk id="5" creationId="{EBF7ED77-A742-FBCE-BD52-DC34A33041EE}"/>
          </ac:spMkLst>
        </pc:spChg>
        <pc:spChg chg="mod">
          <ac:chgData name="Henry Jammes" userId="5f22554b-fd15-4676-8c82-dc6122af2a80" providerId="ADAL" clId="{434111D3-796B-4BB0-A370-070974EB9404}" dt="2023-12-04T20:50:55.538" v="39887"/>
          <ac:spMkLst>
            <pc:docMk/>
            <pc:sldMk cId="4169449091" sldId="2147478657"/>
            <ac:spMk id="6" creationId="{C3967760-9D0B-25B6-8FB9-C7F3536D29F9}"/>
          </ac:spMkLst>
        </pc:spChg>
        <pc:spChg chg="mod">
          <ac:chgData name="Henry Jammes" userId="5f22554b-fd15-4676-8c82-dc6122af2a80" providerId="ADAL" clId="{434111D3-796B-4BB0-A370-070974EB9404}" dt="2023-12-04T20:54:31.223" v="40216" actId="6549"/>
          <ac:spMkLst>
            <pc:docMk/>
            <pc:sldMk cId="4169449091" sldId="2147478657"/>
            <ac:spMk id="7" creationId="{CDFA3B16-0CF6-4342-00CD-A2121780A14D}"/>
          </ac:spMkLst>
        </pc:spChg>
        <pc:spChg chg="mod">
          <ac:chgData name="Henry Jammes" userId="5f22554b-fd15-4676-8c82-dc6122af2a80" providerId="ADAL" clId="{434111D3-796B-4BB0-A370-070974EB9404}" dt="2023-12-04T20:50:53.492" v="39886"/>
          <ac:spMkLst>
            <pc:docMk/>
            <pc:sldMk cId="4169449091" sldId="2147478657"/>
            <ac:spMk id="8" creationId="{B0F2B32F-BE63-08F9-59AD-4D818095EAFE}"/>
          </ac:spMkLst>
        </pc:spChg>
        <pc:graphicFrameChg chg="mod modGraphic">
          <ac:chgData name="Henry Jammes" userId="5f22554b-fd15-4676-8c82-dc6122af2a80" providerId="ADAL" clId="{434111D3-796B-4BB0-A370-070974EB9404}" dt="2023-12-05T23:15:17.734" v="41374" actId="20577"/>
          <ac:graphicFrameMkLst>
            <pc:docMk/>
            <pc:sldMk cId="4169449091" sldId="2147478657"/>
            <ac:graphicFrameMk id="4" creationId="{882C9BB9-AC4D-4894-D1FB-709C728B32AC}"/>
          </ac:graphicFrameMkLst>
        </pc:graphicFrameChg>
      </pc:sldChg>
      <pc:sldChg chg="addSp delSp modSp del mod ord addCm delCm">
        <pc:chgData name="Henry Jammes" userId="5f22554b-fd15-4676-8c82-dc6122af2a80" providerId="ADAL" clId="{434111D3-796B-4BB0-A370-070974EB9404}" dt="2023-12-04T19:13:36.590" v="38215" actId="47"/>
        <pc:sldMkLst>
          <pc:docMk/>
          <pc:sldMk cId="459780517" sldId="2147478658"/>
        </pc:sldMkLst>
        <pc:spChg chg="mod">
          <ac:chgData name="Henry Jammes" userId="5f22554b-fd15-4676-8c82-dc6122af2a80" providerId="ADAL" clId="{434111D3-796B-4BB0-A370-070974EB9404}" dt="2023-10-25T22:36:30.651" v="18810" actId="20577"/>
          <ac:spMkLst>
            <pc:docMk/>
            <pc:sldMk cId="459780517" sldId="2147478658"/>
            <ac:spMk id="2" creationId="{06200FD3-EB50-A291-6952-748348F5754E}"/>
          </ac:spMkLst>
        </pc:spChg>
        <pc:spChg chg="mod">
          <ac:chgData name="Henry Jammes" userId="5f22554b-fd15-4676-8c82-dc6122af2a80" providerId="ADAL" clId="{434111D3-796B-4BB0-A370-070974EB9404}" dt="2023-11-23T18:12:43.396" v="23996" actId="313"/>
          <ac:spMkLst>
            <pc:docMk/>
            <pc:sldMk cId="459780517" sldId="2147478658"/>
            <ac:spMk id="4" creationId="{CD776C94-11DB-FB7B-17B3-6CF2C8F7A5CB}"/>
          </ac:spMkLst>
        </pc:spChg>
        <pc:spChg chg="mod">
          <ac:chgData name="Henry Jammes" userId="5f22554b-fd15-4676-8c82-dc6122af2a80" providerId="ADAL" clId="{434111D3-796B-4BB0-A370-070974EB9404}" dt="2023-12-04T17:40:38.926" v="36565"/>
          <ac:spMkLst>
            <pc:docMk/>
            <pc:sldMk cId="459780517" sldId="2147478658"/>
            <ac:spMk id="5" creationId="{762F665D-70EE-DDCA-5DAA-0CCAF2279253}"/>
          </ac:spMkLst>
        </pc:spChg>
        <pc:spChg chg="mod">
          <ac:chgData name="Henry Jammes" userId="5f22554b-fd15-4676-8c82-dc6122af2a80" providerId="ADAL" clId="{434111D3-796B-4BB0-A370-070974EB9404}" dt="2023-12-02T02:43:24.634" v="35129"/>
          <ac:spMkLst>
            <pc:docMk/>
            <pc:sldMk cId="459780517" sldId="2147478658"/>
            <ac:spMk id="7" creationId="{CDFA3B16-0CF6-4342-00CD-A2121780A14D}"/>
          </ac:spMkLst>
        </pc:spChg>
        <pc:spChg chg="mod">
          <ac:chgData name="Henry Jammes" userId="5f22554b-fd15-4676-8c82-dc6122af2a80" providerId="ADAL" clId="{434111D3-796B-4BB0-A370-070974EB9404}" dt="2023-12-04T17:40:38.926" v="36565"/>
          <ac:spMkLst>
            <pc:docMk/>
            <pc:sldMk cId="459780517" sldId="2147478658"/>
            <ac:spMk id="9" creationId="{5D70A31D-8461-CE96-0E77-D2EF4FDD679D}"/>
          </ac:spMkLst>
        </pc:spChg>
        <pc:spChg chg="mod">
          <ac:chgData name="Henry Jammes" userId="5f22554b-fd15-4676-8c82-dc6122af2a80" providerId="ADAL" clId="{434111D3-796B-4BB0-A370-070974EB9404}" dt="2023-12-04T17:40:38.926" v="36565"/>
          <ac:spMkLst>
            <pc:docMk/>
            <pc:sldMk cId="459780517" sldId="2147478658"/>
            <ac:spMk id="12" creationId="{B4CA7A60-61B1-8941-966E-4722F9195C49}"/>
          </ac:spMkLst>
        </pc:spChg>
        <pc:spChg chg="mod">
          <ac:chgData name="Henry Jammes" userId="5f22554b-fd15-4676-8c82-dc6122af2a80" providerId="ADAL" clId="{434111D3-796B-4BB0-A370-070974EB9404}" dt="2023-12-04T17:40:38.926" v="36565"/>
          <ac:spMkLst>
            <pc:docMk/>
            <pc:sldMk cId="459780517" sldId="2147478658"/>
            <ac:spMk id="13" creationId="{E59B07A5-53BF-5028-FF56-AA1FC2D7F356}"/>
          </ac:spMkLst>
        </pc:spChg>
        <pc:spChg chg="mod">
          <ac:chgData name="Henry Jammes" userId="5f22554b-fd15-4676-8c82-dc6122af2a80" providerId="ADAL" clId="{434111D3-796B-4BB0-A370-070974EB9404}" dt="2023-11-23T18:11:29.609" v="23944" actId="20577"/>
          <ac:spMkLst>
            <pc:docMk/>
            <pc:sldMk cId="459780517" sldId="2147478658"/>
            <ac:spMk id="58" creationId="{A87600E3-95EB-2725-35AF-64D8B938C9F2}"/>
          </ac:spMkLst>
        </pc:spChg>
        <pc:grpChg chg="add del mod">
          <ac:chgData name="Henry Jammes" userId="5f22554b-fd15-4676-8c82-dc6122af2a80" providerId="ADAL" clId="{434111D3-796B-4BB0-A370-070974EB9404}" dt="2023-12-04T17:40:40.801" v="36566" actId="21"/>
          <ac:grpSpMkLst>
            <pc:docMk/>
            <pc:sldMk cId="459780517" sldId="2147478658"/>
            <ac:grpSpMk id="3" creationId="{73C6D8C7-CD09-A07F-49BD-5FFB1EFF2499}"/>
          </ac:grpSpMkLst>
        </pc:grpChg>
        <pc:grpChg chg="add del mod">
          <ac:chgData name="Henry Jammes" userId="5f22554b-fd15-4676-8c82-dc6122af2a80" providerId="ADAL" clId="{434111D3-796B-4BB0-A370-070974EB9404}" dt="2023-12-04T17:40:40.801" v="36566" actId="21"/>
          <ac:grpSpMkLst>
            <pc:docMk/>
            <pc:sldMk cId="459780517" sldId="2147478658"/>
            <ac:grpSpMk id="11" creationId="{7CAC1C9B-B94A-B337-97C1-579AC1C78BF6}"/>
          </ac:grpSpMkLst>
        </pc:gr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6:07.964" v="18788"/>
              <pc2:cmMkLst xmlns:pc2="http://schemas.microsoft.com/office/powerpoint/2019/9/main/command">
                <pc:docMk/>
                <pc:sldMk cId="459780517" sldId="2147478658"/>
                <pc2:cmMk id="{2F4C80DC-0EB2-4B13-B3B7-E158EBABF847}"/>
              </pc2:cmMkLst>
            </pc226:cmChg>
          </p:ext>
        </pc:extLst>
      </pc:sldChg>
      <pc:sldChg chg="modSp mod delCm">
        <pc:chgData name="Henry Jammes" userId="5f22554b-fd15-4676-8c82-dc6122af2a80" providerId="ADAL" clId="{434111D3-796B-4BB0-A370-070974EB9404}" dt="2023-10-25T22:42:19.374" v="19130" actId="20577"/>
        <pc:sldMkLst>
          <pc:docMk/>
          <pc:sldMk cId="1898096727" sldId="2147478659"/>
        </pc:sldMkLst>
        <pc:spChg chg="mod">
          <ac:chgData name="Henry Jammes" userId="5f22554b-fd15-4676-8c82-dc6122af2a80" providerId="ADAL" clId="{434111D3-796B-4BB0-A370-070974EB9404}" dt="2023-10-25T22:42:19.374" v="19130" actId="20577"/>
          <ac:spMkLst>
            <pc:docMk/>
            <pc:sldMk cId="1898096727" sldId="2147478659"/>
            <ac:spMk id="7" creationId="{CDFA3B16-0CF6-4342-00CD-A2121780A14D}"/>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4:45.977" v="18735"/>
              <pc2:cmMkLst xmlns:pc2="http://schemas.microsoft.com/office/powerpoint/2019/9/main/command">
                <pc:docMk/>
                <pc:sldMk cId="1898096727" sldId="2147478659"/>
                <pc2:cmMk id="{73C36DD0-0DB1-45CD-9FA8-02B772358BEE}"/>
              </pc2:cmMkLst>
            </pc226:cmChg>
          </p:ext>
        </pc:extLst>
      </pc:sldChg>
      <pc:sldChg chg="addSp delSp modSp mod addAnim delAnim modAnim">
        <pc:chgData name="Henry Jammes" userId="5f22554b-fd15-4676-8c82-dc6122af2a80" providerId="ADAL" clId="{434111D3-796B-4BB0-A370-070974EB9404}" dt="2023-11-14T19:17:57.943" v="23841" actId="1076"/>
        <pc:sldMkLst>
          <pc:docMk/>
          <pc:sldMk cId="3600318766" sldId="2147478660"/>
        </pc:sldMkLst>
        <pc:spChg chg="mod">
          <ac:chgData name="Henry Jammes" userId="5f22554b-fd15-4676-8c82-dc6122af2a80" providerId="ADAL" clId="{434111D3-796B-4BB0-A370-070974EB9404}" dt="2023-10-25T22:18:48.161" v="17893" actId="20577"/>
          <ac:spMkLst>
            <pc:docMk/>
            <pc:sldMk cId="3600318766" sldId="2147478660"/>
            <ac:spMk id="2" creationId="{CEF3C980-82C0-0EAD-EA82-555306C7F1A5}"/>
          </ac:spMkLst>
        </pc:spChg>
        <pc:spChg chg="mod">
          <ac:chgData name="Henry Jammes" userId="5f22554b-fd15-4676-8c82-dc6122af2a80" providerId="ADAL" clId="{434111D3-796B-4BB0-A370-070974EB9404}" dt="2023-10-25T22:18:32.142" v="17891" actId="20577"/>
          <ac:spMkLst>
            <pc:docMk/>
            <pc:sldMk cId="3600318766" sldId="2147478660"/>
            <ac:spMk id="3" creationId="{ADF97978-77A3-65F8-52CE-6AE9A3C013CA}"/>
          </ac:spMkLst>
        </pc:spChg>
        <pc:spChg chg="mod">
          <ac:chgData name="Henry Jammes" userId="5f22554b-fd15-4676-8c82-dc6122af2a80" providerId="ADAL" clId="{434111D3-796B-4BB0-A370-070974EB9404}" dt="2023-09-29T16:45:52.504" v="5061" actId="20577"/>
          <ac:spMkLst>
            <pc:docMk/>
            <pc:sldMk cId="3600318766" sldId="2147478660"/>
            <ac:spMk id="4" creationId="{3E60BF59-0168-9891-450A-7C6D77FEE5C5}"/>
          </ac:spMkLst>
        </pc:spChg>
        <pc:spChg chg="topLvl">
          <ac:chgData name="Henry Jammes" userId="5f22554b-fd15-4676-8c82-dc6122af2a80" providerId="ADAL" clId="{434111D3-796B-4BB0-A370-070974EB9404}" dt="2023-11-14T14:20:22.747" v="23639" actId="165"/>
          <ac:spMkLst>
            <pc:docMk/>
            <pc:sldMk cId="3600318766" sldId="2147478660"/>
            <ac:spMk id="6" creationId="{37A09F63-F58D-24AE-D1D6-2B5A577454B8}"/>
          </ac:spMkLst>
        </pc:spChg>
        <pc:spChg chg="mod">
          <ac:chgData name="Henry Jammes" userId="5f22554b-fd15-4676-8c82-dc6122af2a80" providerId="ADAL" clId="{434111D3-796B-4BB0-A370-070974EB9404}" dt="2023-11-14T11:51:40.655" v="22399"/>
          <ac:spMkLst>
            <pc:docMk/>
            <pc:sldMk cId="3600318766" sldId="2147478660"/>
            <ac:spMk id="8" creationId="{DCFA4BF5-17A5-DE1F-DCBC-86A1FBD75912}"/>
          </ac:spMkLst>
        </pc:spChg>
        <pc:spChg chg="mod">
          <ac:chgData name="Henry Jammes" userId="5f22554b-fd15-4676-8c82-dc6122af2a80" providerId="ADAL" clId="{434111D3-796B-4BB0-A370-070974EB9404}" dt="2023-11-14T19:17:31.088" v="23831" actId="478"/>
          <ac:spMkLst>
            <pc:docMk/>
            <pc:sldMk cId="3600318766" sldId="2147478660"/>
            <ac:spMk id="41" creationId="{1E95E1FF-4F5E-89E3-E9F9-27963640E470}"/>
          </ac:spMkLst>
        </pc:spChg>
        <pc:spChg chg="mod">
          <ac:chgData name="Henry Jammes" userId="5f22554b-fd15-4676-8c82-dc6122af2a80" providerId="ADAL" clId="{434111D3-796B-4BB0-A370-070974EB9404}" dt="2023-11-14T19:17:31.088" v="23831" actId="478"/>
          <ac:spMkLst>
            <pc:docMk/>
            <pc:sldMk cId="3600318766" sldId="2147478660"/>
            <ac:spMk id="42" creationId="{3AD2A2F6-2EA7-6DAC-22D8-95DF408B354C}"/>
          </ac:spMkLst>
        </pc:spChg>
        <pc:spChg chg="mod">
          <ac:chgData name="Henry Jammes" userId="5f22554b-fd15-4676-8c82-dc6122af2a80" providerId="ADAL" clId="{434111D3-796B-4BB0-A370-070974EB9404}" dt="2023-11-14T19:17:31.088" v="23831" actId="478"/>
          <ac:spMkLst>
            <pc:docMk/>
            <pc:sldMk cId="3600318766" sldId="2147478660"/>
            <ac:spMk id="43" creationId="{078E9FAA-E17C-F28E-6BC6-CB94C64E09BB}"/>
          </ac:spMkLst>
        </pc:spChg>
        <pc:spChg chg="mod">
          <ac:chgData name="Henry Jammes" userId="5f22554b-fd15-4676-8c82-dc6122af2a80" providerId="ADAL" clId="{434111D3-796B-4BB0-A370-070974EB9404}" dt="2023-11-14T19:17:31.088" v="23831" actId="478"/>
          <ac:spMkLst>
            <pc:docMk/>
            <pc:sldMk cId="3600318766" sldId="2147478660"/>
            <ac:spMk id="44" creationId="{3075CA2E-7130-000B-33BA-1C7B1108E2AA}"/>
          </ac:spMkLst>
        </pc:spChg>
        <pc:spChg chg="mod">
          <ac:chgData name="Henry Jammes" userId="5f22554b-fd15-4676-8c82-dc6122af2a80" providerId="ADAL" clId="{434111D3-796B-4BB0-A370-070974EB9404}" dt="2023-11-14T19:17:31.088" v="23831" actId="478"/>
          <ac:spMkLst>
            <pc:docMk/>
            <pc:sldMk cId="3600318766" sldId="2147478660"/>
            <ac:spMk id="45" creationId="{3756D779-FE49-08BB-6E7E-A024D9748FA4}"/>
          </ac:spMkLst>
        </pc:spChg>
        <pc:spChg chg="mod">
          <ac:chgData name="Henry Jammes" userId="5f22554b-fd15-4676-8c82-dc6122af2a80" providerId="ADAL" clId="{434111D3-796B-4BB0-A370-070974EB9404}" dt="2023-11-14T19:17:31.088" v="23831" actId="478"/>
          <ac:spMkLst>
            <pc:docMk/>
            <pc:sldMk cId="3600318766" sldId="2147478660"/>
            <ac:spMk id="49" creationId="{56A285E4-E9A5-E44B-0AF4-17A1313BD7E9}"/>
          </ac:spMkLst>
        </pc:spChg>
        <pc:spChg chg="mod">
          <ac:chgData name="Henry Jammes" userId="5f22554b-fd15-4676-8c82-dc6122af2a80" providerId="ADAL" clId="{434111D3-796B-4BB0-A370-070974EB9404}" dt="2023-11-14T19:17:31.088" v="23831" actId="478"/>
          <ac:spMkLst>
            <pc:docMk/>
            <pc:sldMk cId="3600318766" sldId="2147478660"/>
            <ac:spMk id="51" creationId="{0F1B2CF4-2606-D362-9946-1FD7101218F8}"/>
          </ac:spMkLst>
        </pc:spChg>
        <pc:spChg chg="mod">
          <ac:chgData name="Henry Jammes" userId="5f22554b-fd15-4676-8c82-dc6122af2a80" providerId="ADAL" clId="{434111D3-796B-4BB0-A370-070974EB9404}" dt="2023-11-14T19:17:31.088" v="23831" actId="478"/>
          <ac:spMkLst>
            <pc:docMk/>
            <pc:sldMk cId="3600318766" sldId="2147478660"/>
            <ac:spMk id="52" creationId="{B9C6A49C-522A-E9FE-8783-6B40D8F5B01C}"/>
          </ac:spMkLst>
        </pc:spChg>
        <pc:spChg chg="mod">
          <ac:chgData name="Henry Jammes" userId="5f22554b-fd15-4676-8c82-dc6122af2a80" providerId="ADAL" clId="{434111D3-796B-4BB0-A370-070974EB9404}" dt="2023-11-14T19:17:31.088" v="23831" actId="478"/>
          <ac:spMkLst>
            <pc:docMk/>
            <pc:sldMk cId="3600318766" sldId="2147478660"/>
            <ac:spMk id="58" creationId="{812498CD-5E60-3268-5843-9174E63C1903}"/>
          </ac:spMkLst>
        </pc:spChg>
        <pc:spChg chg="mod">
          <ac:chgData name="Henry Jammes" userId="5f22554b-fd15-4676-8c82-dc6122af2a80" providerId="ADAL" clId="{434111D3-796B-4BB0-A370-070974EB9404}" dt="2023-11-14T19:17:31.088" v="23831" actId="478"/>
          <ac:spMkLst>
            <pc:docMk/>
            <pc:sldMk cId="3600318766" sldId="2147478660"/>
            <ac:spMk id="60" creationId="{AA08B1B0-E853-E612-F278-E229888ED835}"/>
          </ac:spMkLst>
        </pc:spChg>
        <pc:spChg chg="mod">
          <ac:chgData name="Henry Jammes" userId="5f22554b-fd15-4676-8c82-dc6122af2a80" providerId="ADAL" clId="{434111D3-796B-4BB0-A370-070974EB9404}" dt="2023-11-14T19:17:31.088" v="23831" actId="478"/>
          <ac:spMkLst>
            <pc:docMk/>
            <pc:sldMk cId="3600318766" sldId="2147478660"/>
            <ac:spMk id="62" creationId="{517C70D3-0155-B640-F376-9F30C76FBF9D}"/>
          </ac:spMkLst>
        </pc:spChg>
        <pc:spChg chg="mod">
          <ac:chgData name="Henry Jammes" userId="5f22554b-fd15-4676-8c82-dc6122af2a80" providerId="ADAL" clId="{434111D3-796B-4BB0-A370-070974EB9404}" dt="2023-11-14T19:17:31.088" v="23831" actId="478"/>
          <ac:spMkLst>
            <pc:docMk/>
            <pc:sldMk cId="3600318766" sldId="2147478660"/>
            <ac:spMk id="63" creationId="{B8D63060-4761-DA4C-0C3D-666A54A8A3A4}"/>
          </ac:spMkLst>
        </pc:spChg>
        <pc:spChg chg="mod">
          <ac:chgData name="Henry Jammes" userId="5f22554b-fd15-4676-8c82-dc6122af2a80" providerId="ADAL" clId="{434111D3-796B-4BB0-A370-070974EB9404}" dt="2023-11-14T19:17:31.088" v="23831" actId="478"/>
          <ac:spMkLst>
            <pc:docMk/>
            <pc:sldMk cId="3600318766" sldId="2147478660"/>
            <ac:spMk id="64" creationId="{BBF69F17-6A97-972D-067D-4ED6FA54D704}"/>
          </ac:spMkLst>
        </pc:spChg>
        <pc:spChg chg="mod">
          <ac:chgData name="Henry Jammes" userId="5f22554b-fd15-4676-8c82-dc6122af2a80" providerId="ADAL" clId="{434111D3-796B-4BB0-A370-070974EB9404}" dt="2023-11-14T19:17:31.088" v="23831" actId="478"/>
          <ac:spMkLst>
            <pc:docMk/>
            <pc:sldMk cId="3600318766" sldId="2147478660"/>
            <ac:spMk id="66" creationId="{5296851D-FC76-EB30-C6B2-2D37C7D9F9F3}"/>
          </ac:spMkLst>
        </pc:spChg>
        <pc:spChg chg="mod">
          <ac:chgData name="Henry Jammes" userId="5f22554b-fd15-4676-8c82-dc6122af2a80" providerId="ADAL" clId="{434111D3-796B-4BB0-A370-070974EB9404}" dt="2023-11-14T19:17:31.088" v="23831" actId="478"/>
          <ac:spMkLst>
            <pc:docMk/>
            <pc:sldMk cId="3600318766" sldId="2147478660"/>
            <ac:spMk id="67" creationId="{F72A708A-103C-663B-1E46-4D4F1C88C6AD}"/>
          </ac:spMkLst>
        </pc:spChg>
        <pc:spChg chg="mod">
          <ac:chgData name="Henry Jammes" userId="5f22554b-fd15-4676-8c82-dc6122af2a80" providerId="ADAL" clId="{434111D3-796B-4BB0-A370-070974EB9404}" dt="2023-11-14T19:17:31.088" v="23831" actId="478"/>
          <ac:spMkLst>
            <pc:docMk/>
            <pc:sldMk cId="3600318766" sldId="2147478660"/>
            <ac:spMk id="68" creationId="{73ADE254-1A28-7770-D492-9DF8ED90817D}"/>
          </ac:spMkLst>
        </pc:spChg>
        <pc:spChg chg="mod">
          <ac:chgData name="Henry Jammes" userId="5f22554b-fd15-4676-8c82-dc6122af2a80" providerId="ADAL" clId="{434111D3-796B-4BB0-A370-070974EB9404}" dt="2023-11-14T19:17:31.088" v="23831" actId="478"/>
          <ac:spMkLst>
            <pc:docMk/>
            <pc:sldMk cId="3600318766" sldId="2147478660"/>
            <ac:spMk id="69" creationId="{791A8A9E-BA26-85B7-4ED1-4264ADC31E18}"/>
          </ac:spMkLst>
        </pc:spChg>
        <pc:spChg chg="mod">
          <ac:chgData name="Henry Jammes" userId="5f22554b-fd15-4676-8c82-dc6122af2a80" providerId="ADAL" clId="{434111D3-796B-4BB0-A370-070974EB9404}" dt="2023-11-14T19:17:31.088" v="23831" actId="478"/>
          <ac:spMkLst>
            <pc:docMk/>
            <pc:sldMk cId="3600318766" sldId="2147478660"/>
            <ac:spMk id="70" creationId="{FD088728-9222-B8F6-585B-AEF5F63E2426}"/>
          </ac:spMkLst>
        </pc:spChg>
        <pc:spChg chg="mod">
          <ac:chgData name="Henry Jammes" userId="5f22554b-fd15-4676-8c82-dc6122af2a80" providerId="ADAL" clId="{434111D3-796B-4BB0-A370-070974EB9404}" dt="2023-11-14T19:17:31.088" v="23831" actId="478"/>
          <ac:spMkLst>
            <pc:docMk/>
            <pc:sldMk cId="3600318766" sldId="2147478660"/>
            <ac:spMk id="71" creationId="{1C30BDAC-FFD6-8EF7-2B2F-1DEEF75071CB}"/>
          </ac:spMkLst>
        </pc:spChg>
        <pc:spChg chg="mod">
          <ac:chgData name="Henry Jammes" userId="5f22554b-fd15-4676-8c82-dc6122af2a80" providerId="ADAL" clId="{434111D3-796B-4BB0-A370-070974EB9404}" dt="2023-11-14T19:17:31.088" v="23831" actId="478"/>
          <ac:spMkLst>
            <pc:docMk/>
            <pc:sldMk cId="3600318766" sldId="2147478660"/>
            <ac:spMk id="72" creationId="{EF03DB25-2043-5711-B3E1-F69921FBB9E0}"/>
          </ac:spMkLst>
        </pc:spChg>
        <pc:spChg chg="mod">
          <ac:chgData name="Henry Jammes" userId="5f22554b-fd15-4676-8c82-dc6122af2a80" providerId="ADAL" clId="{434111D3-796B-4BB0-A370-070974EB9404}" dt="2023-11-14T19:17:31.088" v="23831" actId="478"/>
          <ac:spMkLst>
            <pc:docMk/>
            <pc:sldMk cId="3600318766" sldId="2147478660"/>
            <ac:spMk id="76" creationId="{19246765-23B1-17CD-1DCA-408B8E5E73FF}"/>
          </ac:spMkLst>
        </pc:spChg>
        <pc:spChg chg="mod topLvl">
          <ac:chgData name="Henry Jammes" userId="5f22554b-fd15-4676-8c82-dc6122af2a80" providerId="ADAL" clId="{434111D3-796B-4BB0-A370-070974EB9404}" dt="2023-11-14T19:17:31.088" v="23831" actId="478"/>
          <ac:spMkLst>
            <pc:docMk/>
            <pc:sldMk cId="3600318766" sldId="2147478660"/>
            <ac:spMk id="81" creationId="{C8182A00-2FE5-E97E-B8FC-69BA44E92F17}"/>
          </ac:spMkLst>
        </pc:spChg>
        <pc:grpChg chg="del">
          <ac:chgData name="Henry Jammes" userId="5f22554b-fd15-4676-8c82-dc6122af2a80" providerId="ADAL" clId="{434111D3-796B-4BB0-A370-070974EB9404}" dt="2023-11-14T14:20:22.747" v="23639" actId="165"/>
          <ac:grpSpMkLst>
            <pc:docMk/>
            <pc:sldMk cId="3600318766" sldId="2147478660"/>
            <ac:grpSpMk id="5" creationId="{C103FD04-F72C-9C76-F72A-6630800B51B6}"/>
          </ac:grpSpMkLst>
        </pc:grpChg>
        <pc:grpChg chg="add del">
          <ac:chgData name="Henry Jammes" userId="5f22554b-fd15-4676-8c82-dc6122af2a80" providerId="ADAL" clId="{434111D3-796B-4BB0-A370-070974EB9404}" dt="2023-11-14T14:20:55.930" v="23648" actId="164"/>
          <ac:grpSpMkLst>
            <pc:docMk/>
            <pc:sldMk cId="3600318766" sldId="2147478660"/>
            <ac:grpSpMk id="9" creationId="{5FE73067-69BB-A80D-F1AC-7CCA6523E391}"/>
          </ac:grpSpMkLst>
        </pc:grpChg>
        <pc:grpChg chg="add mod">
          <ac:chgData name="Henry Jammes" userId="5f22554b-fd15-4676-8c82-dc6122af2a80" providerId="ADAL" clId="{434111D3-796B-4BB0-A370-070974EB9404}" dt="2023-11-14T19:17:31.088" v="23831" actId="478"/>
          <ac:grpSpMkLst>
            <pc:docMk/>
            <pc:sldMk cId="3600318766" sldId="2147478660"/>
            <ac:grpSpMk id="10" creationId="{4D224F7F-4E24-E004-6DD5-4AA206EC3EAF}"/>
          </ac:grpSpMkLst>
        </pc:grpChg>
        <pc:grpChg chg="add mod">
          <ac:chgData name="Henry Jammes" userId="5f22554b-fd15-4676-8c82-dc6122af2a80" providerId="ADAL" clId="{434111D3-796B-4BB0-A370-070974EB9404}" dt="2023-11-14T19:17:57.943" v="23841" actId="1076"/>
          <ac:grpSpMkLst>
            <pc:docMk/>
            <pc:sldMk cId="3600318766" sldId="2147478660"/>
            <ac:grpSpMk id="12" creationId="{EBC7C967-1221-74F2-1CAE-E217ACD9C217}"/>
          </ac:grpSpMkLst>
        </pc:grpChg>
        <pc:grpChg chg="mod ord topLvl">
          <ac:chgData name="Henry Jammes" userId="5f22554b-fd15-4676-8c82-dc6122af2a80" providerId="ADAL" clId="{434111D3-796B-4BB0-A370-070974EB9404}" dt="2023-11-14T19:17:31.088" v="23831" actId="478"/>
          <ac:grpSpMkLst>
            <pc:docMk/>
            <pc:sldMk cId="3600318766" sldId="2147478660"/>
            <ac:grpSpMk id="78" creationId="{58C91CD5-8BBF-8E65-668E-E7C8FFD04503}"/>
          </ac:grpSpMkLst>
        </pc:grpChg>
        <pc:grpChg chg="del topLvl">
          <ac:chgData name="Henry Jammes" userId="5f22554b-fd15-4676-8c82-dc6122af2a80" providerId="ADAL" clId="{434111D3-796B-4BB0-A370-070974EB9404}" dt="2023-11-14T14:20:26.077" v="23640" actId="165"/>
          <ac:grpSpMkLst>
            <pc:docMk/>
            <pc:sldMk cId="3600318766" sldId="2147478660"/>
            <ac:grpSpMk id="83" creationId="{C66302B3-17BB-87EA-32EE-779C2E896E26}"/>
          </ac:grpSpMkLst>
        </pc:grpChg>
        <pc:picChg chg="add del mod topLvl">
          <ac:chgData name="Henry Jammes" userId="5f22554b-fd15-4676-8c82-dc6122af2a80" providerId="ADAL" clId="{434111D3-796B-4BB0-A370-070974EB9404}" dt="2023-11-14T19:17:31.088" v="23831" actId="478"/>
          <ac:picMkLst>
            <pc:docMk/>
            <pc:sldMk cId="3600318766" sldId="2147478660"/>
            <ac:picMk id="7" creationId="{C4CF4CC3-17E6-B797-9356-FF5BD47B10E6}"/>
          </ac:picMkLst>
        </pc:picChg>
        <pc:picChg chg="add mod">
          <ac:chgData name="Henry Jammes" userId="5f22554b-fd15-4676-8c82-dc6122af2a80" providerId="ADAL" clId="{434111D3-796B-4BB0-A370-070974EB9404}" dt="2023-11-14T19:17:50.629" v="23838" actId="1076"/>
          <ac:picMkLst>
            <pc:docMk/>
            <pc:sldMk cId="3600318766" sldId="2147478660"/>
            <ac:picMk id="11" creationId="{AAAC7786-5C9C-992D-5623-69D8F97C81F9}"/>
          </ac:picMkLst>
        </pc:picChg>
        <pc:picChg chg="del">
          <ac:chgData name="Henry Jammes" userId="5f22554b-fd15-4676-8c82-dc6122af2a80" providerId="ADAL" clId="{434111D3-796B-4BB0-A370-070974EB9404}" dt="2023-11-14T14:20:15.376" v="23636" actId="478"/>
          <ac:picMkLst>
            <pc:docMk/>
            <pc:sldMk cId="3600318766" sldId="2147478660"/>
            <ac:picMk id="46" creationId="{887D6E82-5283-869A-4BA6-22D6B3D98666}"/>
          </ac:picMkLst>
        </pc:picChg>
        <pc:picChg chg="mod">
          <ac:chgData name="Henry Jammes" userId="5f22554b-fd15-4676-8c82-dc6122af2a80" providerId="ADAL" clId="{434111D3-796B-4BB0-A370-070974EB9404}" dt="2023-11-14T19:17:31.088" v="23831" actId="478"/>
          <ac:picMkLst>
            <pc:docMk/>
            <pc:sldMk cId="3600318766" sldId="2147478660"/>
            <ac:picMk id="47" creationId="{00EDAE82-12B5-22E3-686D-D2ACD0BCCBAB}"/>
          </ac:picMkLst>
        </pc:picChg>
        <pc:picChg chg="mod">
          <ac:chgData name="Henry Jammes" userId="5f22554b-fd15-4676-8c82-dc6122af2a80" providerId="ADAL" clId="{434111D3-796B-4BB0-A370-070974EB9404}" dt="2023-11-14T19:17:31.088" v="23831" actId="478"/>
          <ac:picMkLst>
            <pc:docMk/>
            <pc:sldMk cId="3600318766" sldId="2147478660"/>
            <ac:picMk id="48" creationId="{1E338420-D4B8-3557-BA2F-AD7FBD0B7413}"/>
          </ac:picMkLst>
        </pc:picChg>
        <pc:picChg chg="mod">
          <ac:chgData name="Henry Jammes" userId="5f22554b-fd15-4676-8c82-dc6122af2a80" providerId="ADAL" clId="{434111D3-796B-4BB0-A370-070974EB9404}" dt="2023-11-14T19:17:31.088" v="23831" actId="478"/>
          <ac:picMkLst>
            <pc:docMk/>
            <pc:sldMk cId="3600318766" sldId="2147478660"/>
            <ac:picMk id="50" creationId="{C54E7CD3-F125-C223-FF46-F60ACDF82449}"/>
          </ac:picMkLst>
        </pc:picChg>
        <pc:picChg chg="mod">
          <ac:chgData name="Henry Jammes" userId="5f22554b-fd15-4676-8c82-dc6122af2a80" providerId="ADAL" clId="{434111D3-796B-4BB0-A370-070974EB9404}" dt="2023-11-14T19:17:31.088" v="23831" actId="478"/>
          <ac:picMkLst>
            <pc:docMk/>
            <pc:sldMk cId="3600318766" sldId="2147478660"/>
            <ac:picMk id="59" creationId="{25FA95FA-2011-33F9-CD85-2DBAF2379476}"/>
          </ac:picMkLst>
        </pc:picChg>
        <pc:picChg chg="mod">
          <ac:chgData name="Henry Jammes" userId="5f22554b-fd15-4676-8c82-dc6122af2a80" providerId="ADAL" clId="{434111D3-796B-4BB0-A370-070974EB9404}" dt="2023-11-14T19:17:31.088" v="23831" actId="478"/>
          <ac:picMkLst>
            <pc:docMk/>
            <pc:sldMk cId="3600318766" sldId="2147478660"/>
            <ac:picMk id="61" creationId="{B03B5878-9654-D927-C7E1-9821D9550939}"/>
          </ac:picMkLst>
        </pc:picChg>
        <pc:picChg chg="mod">
          <ac:chgData name="Henry Jammes" userId="5f22554b-fd15-4676-8c82-dc6122af2a80" providerId="ADAL" clId="{434111D3-796B-4BB0-A370-070974EB9404}" dt="2023-11-14T19:17:31.088" v="23831" actId="478"/>
          <ac:picMkLst>
            <pc:docMk/>
            <pc:sldMk cId="3600318766" sldId="2147478660"/>
            <ac:picMk id="65" creationId="{5BCFB12E-C1BE-5529-4279-9058A13755C2}"/>
          </ac:picMkLst>
        </pc:picChg>
        <pc:picChg chg="mod">
          <ac:chgData name="Henry Jammes" userId="5f22554b-fd15-4676-8c82-dc6122af2a80" providerId="ADAL" clId="{434111D3-796B-4BB0-A370-070974EB9404}" dt="2023-11-14T19:17:31.088" v="23831" actId="478"/>
          <ac:picMkLst>
            <pc:docMk/>
            <pc:sldMk cId="3600318766" sldId="2147478660"/>
            <ac:picMk id="75" creationId="{9B698659-C397-0C2C-7C53-C67CF13EFB87}"/>
          </ac:picMkLst>
        </pc:picChg>
        <pc:picChg chg="mod topLvl">
          <ac:chgData name="Henry Jammes" userId="5f22554b-fd15-4676-8c82-dc6122af2a80" providerId="ADAL" clId="{434111D3-796B-4BB0-A370-070974EB9404}" dt="2023-11-14T19:17:31.088" v="23831" actId="478"/>
          <ac:picMkLst>
            <pc:docMk/>
            <pc:sldMk cId="3600318766" sldId="2147478660"/>
            <ac:picMk id="77" creationId="{59693D8F-3C33-DD80-D521-EDC2759F61FC}"/>
          </ac:picMkLst>
        </pc:picChg>
        <pc:cxnChg chg="mod">
          <ac:chgData name="Henry Jammes" userId="5f22554b-fd15-4676-8c82-dc6122af2a80" providerId="ADAL" clId="{434111D3-796B-4BB0-A370-070974EB9404}" dt="2023-11-14T19:17:31.088" v="23831" actId="478"/>
          <ac:cxnSpMkLst>
            <pc:docMk/>
            <pc:sldMk cId="3600318766" sldId="2147478660"/>
            <ac:cxnSpMk id="53" creationId="{F0730309-B06A-0131-CAE8-9D9881BA287D}"/>
          </ac:cxnSpMkLst>
        </pc:cxnChg>
        <pc:cxnChg chg="mod">
          <ac:chgData name="Henry Jammes" userId="5f22554b-fd15-4676-8c82-dc6122af2a80" providerId="ADAL" clId="{434111D3-796B-4BB0-A370-070974EB9404}" dt="2023-11-14T19:17:31.088" v="23831" actId="478"/>
          <ac:cxnSpMkLst>
            <pc:docMk/>
            <pc:sldMk cId="3600318766" sldId="2147478660"/>
            <ac:cxnSpMk id="54" creationId="{72737FA8-BDDE-17C7-6E27-6D48884DBCDF}"/>
          </ac:cxnSpMkLst>
        </pc:cxnChg>
        <pc:cxnChg chg="mod">
          <ac:chgData name="Henry Jammes" userId="5f22554b-fd15-4676-8c82-dc6122af2a80" providerId="ADAL" clId="{434111D3-796B-4BB0-A370-070974EB9404}" dt="2023-11-14T19:17:31.088" v="23831" actId="478"/>
          <ac:cxnSpMkLst>
            <pc:docMk/>
            <pc:sldMk cId="3600318766" sldId="2147478660"/>
            <ac:cxnSpMk id="55" creationId="{6F3EDF88-CB2F-02E2-9151-A3AABD836CB4}"/>
          </ac:cxnSpMkLst>
        </pc:cxnChg>
        <pc:cxnChg chg="mod">
          <ac:chgData name="Henry Jammes" userId="5f22554b-fd15-4676-8c82-dc6122af2a80" providerId="ADAL" clId="{434111D3-796B-4BB0-A370-070974EB9404}" dt="2023-11-14T19:17:31.088" v="23831" actId="478"/>
          <ac:cxnSpMkLst>
            <pc:docMk/>
            <pc:sldMk cId="3600318766" sldId="2147478660"/>
            <ac:cxnSpMk id="56" creationId="{B3CA1939-DB09-B48E-4F27-50167454AF0A}"/>
          </ac:cxnSpMkLst>
        </pc:cxnChg>
        <pc:cxnChg chg="mod">
          <ac:chgData name="Henry Jammes" userId="5f22554b-fd15-4676-8c82-dc6122af2a80" providerId="ADAL" clId="{434111D3-796B-4BB0-A370-070974EB9404}" dt="2023-11-14T19:17:31.088" v="23831" actId="478"/>
          <ac:cxnSpMkLst>
            <pc:docMk/>
            <pc:sldMk cId="3600318766" sldId="2147478660"/>
            <ac:cxnSpMk id="57" creationId="{FD972F52-C186-8B5E-A315-9A5BB6E0B7B6}"/>
          </ac:cxnSpMkLst>
        </pc:cxnChg>
      </pc:sldChg>
      <pc:sldChg chg="addSp delSp modSp mod addCm delCm">
        <pc:chgData name="Henry Jammes" userId="5f22554b-fd15-4676-8c82-dc6122af2a80" providerId="ADAL" clId="{434111D3-796B-4BB0-A370-070974EB9404}" dt="2023-12-02T02:29:32.440" v="34798" actId="1036"/>
        <pc:sldMkLst>
          <pc:docMk/>
          <pc:sldMk cId="140285584" sldId="2147478661"/>
        </pc:sldMkLst>
        <pc:spChg chg="mod">
          <ac:chgData name="Henry Jammes" userId="5f22554b-fd15-4676-8c82-dc6122af2a80" providerId="ADAL" clId="{434111D3-796B-4BB0-A370-070974EB9404}" dt="2023-12-02T02:29:00.244" v="34787" actId="1076"/>
          <ac:spMkLst>
            <pc:docMk/>
            <pc:sldMk cId="140285584" sldId="2147478661"/>
            <ac:spMk id="3" creationId="{BA3B09E7-DC25-E43F-351B-EF69C7553F18}"/>
          </ac:spMkLst>
        </pc:spChg>
        <pc:spChg chg="add del mod">
          <ac:chgData name="Henry Jammes" userId="5f22554b-fd15-4676-8c82-dc6122af2a80" providerId="ADAL" clId="{434111D3-796B-4BB0-A370-070974EB9404}" dt="2023-11-23T21:56:05.044" v="25004" actId="478"/>
          <ac:spMkLst>
            <pc:docMk/>
            <pc:sldMk cId="140285584" sldId="2147478661"/>
            <ac:spMk id="4" creationId="{82924058-1560-2460-D8CE-F12193DE8FC1}"/>
          </ac:spMkLst>
        </pc:spChg>
        <pc:spChg chg="mod">
          <ac:chgData name="Henry Jammes" userId="5f22554b-fd15-4676-8c82-dc6122af2a80" providerId="ADAL" clId="{434111D3-796B-4BB0-A370-070974EB9404}" dt="2023-12-02T02:28:24.212" v="34782"/>
          <ac:spMkLst>
            <pc:docMk/>
            <pc:sldMk cId="140285584" sldId="2147478661"/>
            <ac:spMk id="7" creationId="{CDFA3B16-0CF6-4342-00CD-A2121780A14D}"/>
          </ac:spMkLst>
        </pc:spChg>
        <pc:spChg chg="mod">
          <ac:chgData name="Henry Jammes" userId="5f22554b-fd15-4676-8c82-dc6122af2a80" providerId="ADAL" clId="{434111D3-796B-4BB0-A370-070974EB9404}" dt="2023-11-23T21:58:08.221" v="25028" actId="1038"/>
          <ac:spMkLst>
            <pc:docMk/>
            <pc:sldMk cId="140285584" sldId="2147478661"/>
            <ac:spMk id="270" creationId="{12CD2519-E1BE-99F8-67C4-9D20600CC985}"/>
          </ac:spMkLst>
        </pc:spChg>
        <pc:picChg chg="add mod">
          <ac:chgData name="Henry Jammes" userId="5f22554b-fd15-4676-8c82-dc6122af2a80" providerId="ADAL" clId="{434111D3-796B-4BB0-A370-070974EB9404}" dt="2023-12-02T02:29:24.146" v="34796" actId="1076"/>
          <ac:picMkLst>
            <pc:docMk/>
            <pc:sldMk cId="140285584" sldId="2147478661"/>
            <ac:picMk id="6" creationId="{0E72A755-B15C-D297-AF75-B17CC54D14D3}"/>
          </ac:picMkLst>
        </pc:picChg>
        <pc:picChg chg="add mod">
          <ac:chgData name="Henry Jammes" userId="5f22554b-fd15-4676-8c82-dc6122af2a80" providerId="ADAL" clId="{434111D3-796B-4BB0-A370-070974EB9404}" dt="2023-11-23T21:58:12.443" v="25032" actId="1038"/>
          <ac:picMkLst>
            <pc:docMk/>
            <pc:sldMk cId="140285584" sldId="2147478661"/>
            <ac:picMk id="8" creationId="{923076DA-A741-A8E6-B4BD-B35570CA149F}"/>
          </ac:picMkLst>
        </pc:picChg>
        <pc:picChg chg="add mod">
          <ac:chgData name="Henry Jammes" userId="5f22554b-fd15-4676-8c82-dc6122af2a80" providerId="ADAL" clId="{434111D3-796B-4BB0-A370-070974EB9404}" dt="2023-12-02T02:29:32.440" v="34798" actId="1036"/>
          <ac:picMkLst>
            <pc:docMk/>
            <pc:sldMk cId="140285584" sldId="2147478661"/>
            <ac:picMk id="10" creationId="{AD572CC9-58D0-CE6E-924D-4EF6A643E903}"/>
          </ac:picMkLst>
        </pc:picChg>
        <pc:picChg chg="del">
          <ac:chgData name="Henry Jammes" userId="5f22554b-fd15-4676-8c82-dc6122af2a80" providerId="ADAL" clId="{434111D3-796B-4BB0-A370-070974EB9404}" dt="2023-12-02T02:29:05.162" v="34788" actId="478"/>
          <ac:picMkLst>
            <pc:docMk/>
            <pc:sldMk cId="140285584" sldId="2147478661"/>
            <ac:picMk id="40" creationId="{D054400A-433E-1910-7E77-62263C828619}"/>
          </ac:picMkLst>
        </pc:picChg>
        <pc:picChg chg="del">
          <ac:chgData name="Henry Jammes" userId="5f22554b-fd15-4676-8c82-dc6122af2a80" providerId="ADAL" clId="{434111D3-796B-4BB0-A370-070974EB9404}" dt="2023-11-23T21:52:33.516" v="24992" actId="478"/>
          <ac:picMkLst>
            <pc:docMk/>
            <pc:sldMk cId="140285584" sldId="2147478661"/>
            <ac:picMk id="294" creationId="{7F8E124A-3DD5-F64D-B171-9B48FE2B946C}"/>
          </ac:picMkLst>
        </pc:picChg>
        <pc:picChg chg="del">
          <ac:chgData name="Henry Jammes" userId="5f22554b-fd15-4676-8c82-dc6122af2a80" providerId="ADAL" clId="{434111D3-796B-4BB0-A370-070974EB9404}" dt="2023-12-02T02:29:06.311" v="34789" actId="478"/>
          <ac:picMkLst>
            <pc:docMk/>
            <pc:sldMk cId="140285584" sldId="2147478661"/>
            <ac:picMk id="299" creationId="{FE6164FD-5A00-B696-2A95-28C6DE8FD1A2}"/>
          </ac:picMkLst>
        </pc:picChg>
        <pc:picChg chg="add del mod">
          <ac:chgData name="Henry Jammes" userId="5f22554b-fd15-4676-8c82-dc6122af2a80" providerId="ADAL" clId="{434111D3-796B-4BB0-A370-070974EB9404}" dt="2023-11-23T21:57:49.874" v="25017" actId="478"/>
          <ac:picMkLst>
            <pc:docMk/>
            <pc:sldMk cId="140285584" sldId="2147478661"/>
            <ac:picMk id="1026" creationId="{8D79001D-17E3-23A7-9C8C-30B4ABECE76B}"/>
          </ac:picMkLst>
        </pc:pic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3:21:01.927" v="22335"/>
              <pc2:cmMkLst xmlns:pc2="http://schemas.microsoft.com/office/powerpoint/2019/9/main/command">
                <pc:docMk/>
                <pc:sldMk cId="140285584" sldId="2147478661"/>
                <pc2:cmMk id="{4C988EB9-7E4D-41D3-ADEC-DD7F6DA4A6BA}"/>
              </pc2:cmMkLst>
            </pc226:cmChg>
          </p:ext>
        </pc:extLst>
      </pc:sldChg>
      <pc:sldChg chg="modSp mod">
        <pc:chgData name="Henry Jammes" userId="5f22554b-fd15-4676-8c82-dc6122af2a80" providerId="ADAL" clId="{434111D3-796B-4BB0-A370-070974EB9404}" dt="2023-12-02T02:58:14.158" v="35450" actId="6549"/>
        <pc:sldMkLst>
          <pc:docMk/>
          <pc:sldMk cId="1090506258" sldId="2147478662"/>
        </pc:sldMkLst>
        <pc:spChg chg="mod">
          <ac:chgData name="Henry Jammes" userId="5f22554b-fd15-4676-8c82-dc6122af2a80" providerId="ADAL" clId="{434111D3-796B-4BB0-A370-070974EB9404}" dt="2023-11-14T11:51:46.776" v="22400"/>
          <ac:spMkLst>
            <pc:docMk/>
            <pc:sldMk cId="1090506258" sldId="2147478662"/>
            <ac:spMk id="2" creationId="{06200FD3-EB50-A291-6952-748348F5754E}"/>
          </ac:spMkLst>
        </pc:spChg>
        <pc:spChg chg="mod">
          <ac:chgData name="Henry Jammes" userId="5f22554b-fd15-4676-8c82-dc6122af2a80" providerId="ADAL" clId="{434111D3-796B-4BB0-A370-070974EB9404}" dt="2023-10-25T22:54:09.626" v="19940" actId="20577"/>
          <ac:spMkLst>
            <pc:docMk/>
            <pc:sldMk cId="1090506258" sldId="2147478662"/>
            <ac:spMk id="3" creationId="{77FB708B-1EC6-0043-1545-8A46233783FD}"/>
          </ac:spMkLst>
        </pc:spChg>
        <pc:spChg chg="mod">
          <ac:chgData name="Henry Jammes" userId="5f22554b-fd15-4676-8c82-dc6122af2a80" providerId="ADAL" clId="{434111D3-796B-4BB0-A370-070974EB9404}" dt="2023-12-02T02:58:14.158" v="35450" actId="6549"/>
          <ac:spMkLst>
            <pc:docMk/>
            <pc:sldMk cId="1090506258" sldId="2147478662"/>
            <ac:spMk id="6" creationId="{82195C04-4AA8-CF93-EB8F-3F78A2FC3E18}"/>
          </ac:spMkLst>
        </pc:spChg>
        <pc:spChg chg="mod">
          <ac:chgData name="Henry Jammes" userId="5f22554b-fd15-4676-8c82-dc6122af2a80" providerId="ADAL" clId="{434111D3-796B-4BB0-A370-070974EB9404}" dt="2023-12-02T02:11:17.803" v="34647"/>
          <ac:spMkLst>
            <pc:docMk/>
            <pc:sldMk cId="1090506258" sldId="2147478662"/>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090506258" sldId="2147478662"/>
            <ac:graphicFrameMk id="4" creationId="{882C9BB9-AC4D-4894-D1FB-709C728B32AC}"/>
          </ac:graphicFrameMkLst>
        </pc:graphicFrameChg>
      </pc:sldChg>
      <pc:sldChg chg="addSp delSp modSp mod">
        <pc:chgData name="Henry Jammes" userId="5f22554b-fd15-4676-8c82-dc6122af2a80" providerId="ADAL" clId="{434111D3-796B-4BB0-A370-070974EB9404}" dt="2023-12-02T03:09:27.810" v="35648" actId="21"/>
        <pc:sldMkLst>
          <pc:docMk/>
          <pc:sldMk cId="340826985" sldId="2147478663"/>
        </pc:sldMkLst>
        <pc:spChg chg="mod">
          <ac:chgData name="Henry Jammes" userId="5f22554b-fd15-4676-8c82-dc6122af2a80" providerId="ADAL" clId="{434111D3-796B-4BB0-A370-070974EB9404}" dt="2023-10-25T22:58:25.747" v="20286" actId="6549"/>
          <ac:spMkLst>
            <pc:docMk/>
            <pc:sldMk cId="340826985" sldId="2147478663"/>
            <ac:spMk id="5" creationId="{EBF7ED77-A742-FBCE-BD52-DC34A33041EE}"/>
          </ac:spMkLst>
        </pc:spChg>
        <pc:spChg chg="mod">
          <ac:chgData name="Henry Jammes" userId="5f22554b-fd15-4676-8c82-dc6122af2a80" providerId="ADAL" clId="{434111D3-796B-4BB0-A370-070974EB9404}" dt="2023-09-28T23:10:27.613" v="1119" actId="20577"/>
          <ac:spMkLst>
            <pc:docMk/>
            <pc:sldMk cId="340826985" sldId="2147478663"/>
            <ac:spMk id="6" creationId="{C3967760-9D0B-25B6-8FB9-C7F3536D29F9}"/>
          </ac:spMkLst>
        </pc:spChg>
        <pc:spChg chg="mod">
          <ac:chgData name="Henry Jammes" userId="5f22554b-fd15-4676-8c82-dc6122af2a80" providerId="ADAL" clId="{434111D3-796B-4BB0-A370-070974EB9404}" dt="2023-11-14T11:51:05.425" v="22398"/>
          <ac:spMkLst>
            <pc:docMk/>
            <pc:sldMk cId="340826985" sldId="2147478663"/>
            <ac:spMk id="7" creationId="{CDFA3B16-0CF6-4342-00CD-A2121780A14D}"/>
          </ac:spMkLst>
        </pc:spChg>
        <pc:spChg chg="mod">
          <ac:chgData name="Henry Jammes" userId="5f22554b-fd15-4676-8c82-dc6122af2a80" providerId="ADAL" clId="{434111D3-796B-4BB0-A370-070974EB9404}" dt="2023-11-14T11:51:40.655" v="22399"/>
          <ac:spMkLst>
            <pc:docMk/>
            <pc:sldMk cId="340826985" sldId="2147478663"/>
            <ac:spMk id="8" creationId="{B0F2B32F-BE63-08F9-59AD-4D818095EAFE}"/>
          </ac:spMkLst>
        </pc:spChg>
        <pc:spChg chg="mod">
          <ac:chgData name="Henry Jammes" userId="5f22554b-fd15-4676-8c82-dc6122af2a80" providerId="ADAL" clId="{434111D3-796B-4BB0-A370-070974EB9404}" dt="2023-12-02T03:09:17.592" v="35630"/>
          <ac:spMkLst>
            <pc:docMk/>
            <pc:sldMk cId="340826985" sldId="2147478663"/>
            <ac:spMk id="10" creationId="{79793829-E218-9316-5FE3-74F162D6B7E5}"/>
          </ac:spMkLst>
        </pc:spChg>
        <pc:spChg chg="mod">
          <ac:chgData name="Henry Jammes" userId="5f22554b-fd15-4676-8c82-dc6122af2a80" providerId="ADAL" clId="{434111D3-796B-4BB0-A370-070974EB9404}" dt="2023-12-02T03:09:17.592" v="35630"/>
          <ac:spMkLst>
            <pc:docMk/>
            <pc:sldMk cId="340826985" sldId="2147478663"/>
            <ac:spMk id="11" creationId="{BDD6878D-9755-F10F-4506-1C58851D339B}"/>
          </ac:spMkLst>
        </pc:spChg>
        <pc:grpChg chg="add del mod">
          <ac:chgData name="Henry Jammes" userId="5f22554b-fd15-4676-8c82-dc6122af2a80" providerId="ADAL" clId="{434111D3-796B-4BB0-A370-070974EB9404}" dt="2023-12-02T03:09:27.810" v="35648" actId="21"/>
          <ac:grpSpMkLst>
            <pc:docMk/>
            <pc:sldMk cId="340826985" sldId="2147478663"/>
            <ac:grpSpMk id="9" creationId="{970A8F75-615D-8F12-EE4E-B5F2540E819F}"/>
          </ac:grpSpMkLst>
        </pc:grpChg>
        <pc:graphicFrameChg chg="mod modGraphic">
          <ac:chgData name="Henry Jammes" userId="5f22554b-fd15-4676-8c82-dc6122af2a80" providerId="ADAL" clId="{434111D3-796B-4BB0-A370-070974EB9404}" dt="2023-11-14T11:51:40.655" v="22399"/>
          <ac:graphicFrameMkLst>
            <pc:docMk/>
            <pc:sldMk cId="340826985" sldId="2147478663"/>
            <ac:graphicFrameMk id="4" creationId="{882C9BB9-AC4D-4894-D1FB-709C728B32AC}"/>
          </ac:graphicFrameMkLst>
        </pc:graphicFrameChg>
      </pc:sldChg>
      <pc:sldChg chg="modSp mod">
        <pc:chgData name="Henry Jammes" userId="5f22554b-fd15-4676-8c82-dc6122af2a80" providerId="ADAL" clId="{434111D3-796B-4BB0-A370-070974EB9404}" dt="2023-12-02T03:22:14.629" v="35930" actId="20577"/>
        <pc:sldMkLst>
          <pc:docMk/>
          <pc:sldMk cId="4013334298" sldId="2147478664"/>
        </pc:sldMkLst>
        <pc:spChg chg="mod">
          <ac:chgData name="Henry Jammes" userId="5f22554b-fd15-4676-8c82-dc6122af2a80" providerId="ADAL" clId="{434111D3-796B-4BB0-A370-070974EB9404}" dt="2023-11-14T11:51:40.655" v="22399"/>
          <ac:spMkLst>
            <pc:docMk/>
            <pc:sldMk cId="4013334298" sldId="2147478664"/>
            <ac:spMk id="3" creationId="{77FB708B-1EC6-0043-1545-8A46233783FD}"/>
          </ac:spMkLst>
        </pc:spChg>
        <pc:spChg chg="mod">
          <ac:chgData name="Henry Jammes" userId="5f22554b-fd15-4676-8c82-dc6122af2a80" providerId="ADAL" clId="{434111D3-796B-4BB0-A370-070974EB9404}" dt="2023-12-02T03:22:14.629" v="35930" actId="20577"/>
          <ac:spMkLst>
            <pc:docMk/>
            <pc:sldMk cId="4013334298" sldId="2147478664"/>
            <ac:spMk id="6" creationId="{82195C04-4AA8-CF93-EB8F-3F78A2FC3E18}"/>
          </ac:spMkLst>
        </pc:spChg>
        <pc:spChg chg="mod">
          <ac:chgData name="Henry Jammes" userId="5f22554b-fd15-4676-8c82-dc6122af2a80" providerId="ADAL" clId="{434111D3-796B-4BB0-A370-070974EB9404}" dt="2023-12-02T03:22:00.407" v="35929" actId="20577"/>
          <ac:spMkLst>
            <pc:docMk/>
            <pc:sldMk cId="4013334298" sldId="2147478664"/>
            <ac:spMk id="7" creationId="{CDFA3B16-0CF6-4342-00CD-A2121780A14D}"/>
          </ac:spMkLst>
        </pc:spChg>
        <pc:graphicFrameChg chg="modGraphic">
          <ac:chgData name="Henry Jammes" userId="5f22554b-fd15-4676-8c82-dc6122af2a80" providerId="ADAL" clId="{434111D3-796B-4BB0-A370-070974EB9404}" dt="2023-09-29T20:35:04.699" v="11774" actId="20577"/>
          <ac:graphicFrameMkLst>
            <pc:docMk/>
            <pc:sldMk cId="4013334298" sldId="2147478664"/>
            <ac:graphicFrameMk id="4" creationId="{882C9BB9-AC4D-4894-D1FB-709C728B32AC}"/>
          </ac:graphicFrameMkLst>
        </pc:graphicFrameChg>
      </pc:sldChg>
      <pc:sldChg chg="modSp mod">
        <pc:chgData name="Henry Jammes" userId="5f22554b-fd15-4676-8c82-dc6122af2a80" providerId="ADAL" clId="{434111D3-796B-4BB0-A370-070974EB9404}" dt="2023-11-14T11:52:10.117" v="22401"/>
        <pc:sldMkLst>
          <pc:docMk/>
          <pc:sldMk cId="2642703768" sldId="2147478665"/>
        </pc:sldMkLst>
        <pc:spChg chg="mod">
          <ac:chgData name="Henry Jammes" userId="5f22554b-fd15-4676-8c82-dc6122af2a80" providerId="ADAL" clId="{434111D3-796B-4BB0-A370-070974EB9404}" dt="2023-11-14T11:51:40.655" v="22399"/>
          <ac:spMkLst>
            <pc:docMk/>
            <pc:sldMk cId="2642703768" sldId="2147478665"/>
            <ac:spMk id="3" creationId="{77FB708B-1EC6-0043-1545-8A46233783FD}"/>
          </ac:spMkLst>
        </pc:spChg>
        <pc:spChg chg="mod">
          <ac:chgData name="Henry Jammes" userId="5f22554b-fd15-4676-8c82-dc6122af2a80" providerId="ADAL" clId="{434111D3-796B-4BB0-A370-070974EB9404}" dt="2023-11-14T11:51:40.655" v="22399"/>
          <ac:spMkLst>
            <pc:docMk/>
            <pc:sldMk cId="2642703768" sldId="2147478665"/>
            <ac:spMk id="6" creationId="{82195C04-4AA8-CF93-EB8F-3F78A2FC3E18}"/>
          </ac:spMkLst>
        </pc:spChg>
        <pc:spChg chg="mod">
          <ac:chgData name="Henry Jammes" userId="5f22554b-fd15-4676-8c82-dc6122af2a80" providerId="ADAL" clId="{434111D3-796B-4BB0-A370-070974EB9404}" dt="2023-11-14T11:52:10.117" v="22401"/>
          <ac:spMkLst>
            <pc:docMk/>
            <pc:sldMk cId="2642703768" sldId="2147478665"/>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642703768" sldId="2147478665"/>
            <ac:graphicFrameMk id="4" creationId="{882C9BB9-AC4D-4894-D1FB-709C728B32AC}"/>
          </ac:graphicFrameMkLst>
        </pc:graphicFrameChg>
      </pc:sldChg>
      <pc:sldChg chg="add del">
        <pc:chgData name="Henry Jammes" userId="5f22554b-fd15-4676-8c82-dc6122af2a80" providerId="ADAL" clId="{434111D3-796B-4BB0-A370-070974EB9404}" dt="2023-09-29T20:52:39.795" v="13227" actId="2696"/>
        <pc:sldMkLst>
          <pc:docMk/>
          <pc:sldMk cId="1417821261" sldId="2147478666"/>
        </pc:sldMkLst>
      </pc:sldChg>
      <pc:sldChg chg="add del">
        <pc:chgData name="Henry Jammes" userId="5f22554b-fd15-4676-8c82-dc6122af2a80" providerId="ADAL" clId="{434111D3-796B-4BB0-A370-070974EB9404}" dt="2023-09-29T20:52:55.058" v="13229" actId="2696"/>
        <pc:sldMkLst>
          <pc:docMk/>
          <pc:sldMk cId="2228117577" sldId="2147478666"/>
        </pc:sldMkLst>
      </pc:sldChg>
      <pc:sldChg chg="modSp del mod ord addCm">
        <pc:chgData name="Henry Jammes" userId="5f22554b-fd15-4676-8c82-dc6122af2a80" providerId="ADAL" clId="{434111D3-796B-4BB0-A370-070974EB9404}" dt="2023-09-29T20:52:27.896" v="13225" actId="2696"/>
        <pc:sldMkLst>
          <pc:docMk/>
          <pc:sldMk cId="3900821400" sldId="2147478666"/>
        </pc:sldMkLst>
        <pc:graphicFrameChg chg="modGraphic">
          <ac:chgData name="Henry Jammes" userId="5f22554b-fd15-4676-8c82-dc6122af2a80" providerId="ADAL" clId="{434111D3-796B-4BB0-A370-070974EB9404}" dt="2023-09-29T17:34:41.265" v="5814" actId="179"/>
          <ac:graphicFrameMkLst>
            <pc:docMk/>
            <pc:sldMk cId="3900821400" sldId="2147478666"/>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34111D3-796B-4BB0-A370-070974EB9404}" dt="2023-09-29T00:40:22.456" v="4627"/>
              <pc2:cmMkLst xmlns:pc2="http://schemas.microsoft.com/office/powerpoint/2019/9/main/command">
                <pc:docMk/>
                <pc:sldMk cId="3900821400" sldId="2147478666"/>
                <pc2:cmMk id="{3AB8B37F-F5D9-4C94-B6A4-3975839DE5E9}"/>
              </pc2:cmMkLst>
            </pc226:cmChg>
          </p:ext>
        </pc:extLst>
      </pc:sldChg>
      <pc:sldChg chg="modSp mod">
        <pc:chgData name="Henry Jammes" userId="5f22554b-fd15-4676-8c82-dc6122af2a80" providerId="ADAL" clId="{434111D3-796B-4BB0-A370-070974EB9404}" dt="2023-12-02T03:23:29.457" v="35941" actId="20577"/>
        <pc:sldMkLst>
          <pc:docMk/>
          <pc:sldMk cId="3252345120" sldId="2147478668"/>
        </pc:sldMkLst>
        <pc:spChg chg="mod">
          <ac:chgData name="Henry Jammes" userId="5f22554b-fd15-4676-8c82-dc6122af2a80" providerId="ADAL" clId="{434111D3-796B-4BB0-A370-070974EB9404}" dt="2023-10-25T23:09:03.027" v="20583" actId="20577"/>
          <ac:spMkLst>
            <pc:docMk/>
            <pc:sldMk cId="3252345120" sldId="2147478668"/>
            <ac:spMk id="2" creationId="{06200FD3-EB50-A291-6952-748348F5754E}"/>
          </ac:spMkLst>
        </pc:spChg>
        <pc:spChg chg="mod">
          <ac:chgData name="Henry Jammes" userId="5f22554b-fd15-4676-8c82-dc6122af2a80" providerId="ADAL" clId="{434111D3-796B-4BB0-A370-070974EB9404}" dt="2023-09-29T20:57:43.333" v="13853" actId="20577"/>
          <ac:spMkLst>
            <pc:docMk/>
            <pc:sldMk cId="3252345120" sldId="2147478668"/>
            <ac:spMk id="3" creationId="{77FB708B-1EC6-0043-1545-8A46233783FD}"/>
          </ac:spMkLst>
        </pc:spChg>
        <pc:spChg chg="mod">
          <ac:chgData name="Henry Jammes" userId="5f22554b-fd15-4676-8c82-dc6122af2a80" providerId="ADAL" clId="{434111D3-796B-4BB0-A370-070974EB9404}" dt="2023-09-29T20:56:09.531" v="13613"/>
          <ac:spMkLst>
            <pc:docMk/>
            <pc:sldMk cId="3252345120" sldId="2147478668"/>
            <ac:spMk id="5" creationId="{713C0EDE-5347-B8FC-9D56-781F67C7E4C1}"/>
          </ac:spMkLst>
        </pc:spChg>
        <pc:spChg chg="mod">
          <ac:chgData name="Henry Jammes" userId="5f22554b-fd15-4676-8c82-dc6122af2a80" providerId="ADAL" clId="{434111D3-796B-4BB0-A370-070974EB9404}" dt="2023-09-29T20:57:06.304" v="13851" actId="5793"/>
          <ac:spMkLst>
            <pc:docMk/>
            <pc:sldMk cId="3252345120" sldId="2147478668"/>
            <ac:spMk id="6" creationId="{076F0F01-D547-EAF1-1DA6-7C0297A2A941}"/>
          </ac:spMkLst>
        </pc:spChg>
        <pc:spChg chg="mod">
          <ac:chgData name="Henry Jammes" userId="5f22554b-fd15-4676-8c82-dc6122af2a80" providerId="ADAL" clId="{434111D3-796B-4BB0-A370-070974EB9404}" dt="2023-12-02T03:23:29.457" v="35941" actId="20577"/>
          <ac:spMkLst>
            <pc:docMk/>
            <pc:sldMk cId="3252345120" sldId="2147478668"/>
            <ac:spMk id="7" creationId="{FA2A3B42-5989-8325-9E53-C665FD9AB133}"/>
          </ac:spMkLst>
        </pc:spChg>
        <pc:spChg chg="mod">
          <ac:chgData name="Henry Jammes" userId="5f22554b-fd15-4676-8c82-dc6122af2a80" providerId="ADAL" clId="{434111D3-796B-4BB0-A370-070974EB9404}" dt="2023-10-25T23:12:20.062" v="20996" actId="20577"/>
          <ac:spMkLst>
            <pc:docMk/>
            <pc:sldMk cId="3252345120" sldId="2147478668"/>
            <ac:spMk id="8" creationId="{B955FCDA-2EFA-98B8-F6EF-99548F5BCDD6}"/>
          </ac:spMkLst>
        </pc:spChg>
        <pc:graphicFrameChg chg="modGraphic">
          <ac:chgData name="Henry Jammes" userId="5f22554b-fd15-4676-8c82-dc6122af2a80" providerId="ADAL" clId="{434111D3-796B-4BB0-A370-070974EB9404}" dt="2023-09-29T20:57:56.445" v="13867" actId="20577"/>
          <ac:graphicFrameMkLst>
            <pc:docMk/>
            <pc:sldMk cId="3252345120" sldId="2147478668"/>
            <ac:graphicFrameMk id="42" creationId="{DC128E1B-AD7A-382B-7A91-BAA6B4B9C014}"/>
          </ac:graphicFrameMkLst>
        </pc:graphicFrameChg>
      </pc:sldChg>
      <pc:sldChg chg="modSp mod">
        <pc:chgData name="Henry Jammes" userId="5f22554b-fd15-4676-8c82-dc6122af2a80" providerId="ADAL" clId="{434111D3-796B-4BB0-A370-070974EB9404}" dt="2023-11-14T11:51:40.655" v="22399"/>
        <pc:sldMkLst>
          <pc:docMk/>
          <pc:sldMk cId="1624925697" sldId="2147478669"/>
        </pc:sldMkLst>
        <pc:spChg chg="mod">
          <ac:chgData name="Henry Jammes" userId="5f22554b-fd15-4676-8c82-dc6122af2a80" providerId="ADAL" clId="{434111D3-796B-4BB0-A370-070974EB9404}" dt="2023-09-28T22:30:09.319" v="162" actId="108"/>
          <ac:spMkLst>
            <pc:docMk/>
            <pc:sldMk cId="1624925697" sldId="214747866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624925697" sldId="2147478669"/>
            <ac:graphicFrameMk id="4" creationId="{882C9BB9-AC4D-4894-D1FB-709C728B32AC}"/>
          </ac:graphicFrameMkLst>
        </pc:graphicFrameChg>
      </pc:sldChg>
      <pc:sldChg chg="modSp mod delCm">
        <pc:chgData name="Henry Jammes" userId="5f22554b-fd15-4676-8c82-dc6122af2a80" providerId="ADAL" clId="{434111D3-796B-4BB0-A370-070974EB9404}" dt="2023-12-02T03:01:41.877" v="35527" actId="6549"/>
        <pc:sldMkLst>
          <pc:docMk/>
          <pc:sldMk cId="1714818578" sldId="2147478670"/>
        </pc:sldMkLst>
        <pc:spChg chg="mod">
          <ac:chgData name="Henry Jammes" userId="5f22554b-fd15-4676-8c82-dc6122af2a80" providerId="ADAL" clId="{434111D3-796B-4BB0-A370-070974EB9404}" dt="2023-10-25T23:02:00.513" v="20395" actId="207"/>
          <ac:spMkLst>
            <pc:docMk/>
            <pc:sldMk cId="1714818578" sldId="2147478670"/>
            <ac:spMk id="5" creationId="{4874629C-A9C8-899B-6DE2-2783E8C42D4E}"/>
          </ac:spMkLst>
        </pc:spChg>
        <pc:spChg chg="mod">
          <ac:chgData name="Henry Jammes" userId="5f22554b-fd15-4676-8c82-dc6122af2a80" providerId="ADAL" clId="{434111D3-796B-4BB0-A370-070974EB9404}" dt="2023-12-02T03:01:41.877" v="35527" actId="6549"/>
          <ac:spMkLst>
            <pc:docMk/>
            <pc:sldMk cId="1714818578" sldId="2147478670"/>
            <ac:spMk id="7" creationId="{CDFA3B16-0CF6-4342-00CD-A2121780A14D}"/>
          </ac:spMkLst>
        </pc:spChg>
        <pc:spChg chg="mod">
          <ac:chgData name="Henry Jammes" userId="5f22554b-fd15-4676-8c82-dc6122af2a80" providerId="ADAL" clId="{434111D3-796B-4BB0-A370-070974EB9404}" dt="2023-11-14T11:52:10.117" v="22401"/>
          <ac:spMkLst>
            <pc:docMk/>
            <pc:sldMk cId="1714818578" sldId="2147478670"/>
            <ac:spMk id="8" creationId="{08FDBACD-DEC4-D271-E0C7-C9D88CFDDC75}"/>
          </ac:spMkLst>
        </pc:spChg>
        <pc:spChg chg="mod">
          <ac:chgData name="Henry Jammes" userId="5f22554b-fd15-4676-8c82-dc6122af2a80" providerId="ADAL" clId="{434111D3-796B-4BB0-A370-070974EB9404}" dt="2023-11-14T11:52:16.979" v="22402"/>
          <ac:spMkLst>
            <pc:docMk/>
            <pc:sldMk cId="1714818578" sldId="2147478670"/>
            <ac:spMk id="22" creationId="{E13F1830-11EF-80A4-CA10-4499615BF790}"/>
          </ac:spMkLst>
        </pc:spChg>
        <pc:spChg chg="mod">
          <ac:chgData name="Henry Jammes" userId="5f22554b-fd15-4676-8c82-dc6122af2a80" providerId="ADAL" clId="{434111D3-796B-4BB0-A370-070974EB9404}" dt="2023-09-29T00:46:28.127" v="4781" actId="20577"/>
          <ac:spMkLst>
            <pc:docMk/>
            <pc:sldMk cId="1714818578" sldId="2147478670"/>
            <ac:spMk id="42" creationId="{0B2ECE99-94B7-895D-774E-0419DFC10830}"/>
          </ac:spMkLst>
        </pc:spChg>
        <pc:spChg chg="mod">
          <ac:chgData name="Henry Jammes" userId="5f22554b-fd15-4676-8c82-dc6122af2a80" providerId="ADAL" clId="{434111D3-796B-4BB0-A370-070974EB9404}" dt="2023-11-14T11:52:16.979" v="22402"/>
          <ac:spMkLst>
            <pc:docMk/>
            <pc:sldMk cId="1714818578" sldId="2147478670"/>
            <ac:spMk id="48" creationId="{38B89E24-2DB3-26A9-A0AD-5E0E7646A4AA}"/>
          </ac:spMkLst>
        </pc:spChg>
        <pc:spChg chg="mod">
          <ac:chgData name="Henry Jammes" userId="5f22554b-fd15-4676-8c82-dc6122af2a80" providerId="ADAL" clId="{434111D3-796B-4BB0-A370-070974EB9404}" dt="2023-11-14T11:52:16.979" v="22402"/>
          <ac:spMkLst>
            <pc:docMk/>
            <pc:sldMk cId="1714818578" sldId="2147478670"/>
            <ac:spMk id="60" creationId="{01F80CDF-88EB-9D31-A1BA-060DE55C634B}"/>
          </ac:spMkLst>
        </pc:spChg>
        <pc:spChg chg="mod">
          <ac:chgData name="Henry Jammes" userId="5f22554b-fd15-4676-8c82-dc6122af2a80" providerId="ADAL" clId="{434111D3-796B-4BB0-A370-070974EB9404}" dt="2023-09-29T13:52:59.704" v="4902" actId="1076"/>
          <ac:spMkLst>
            <pc:docMk/>
            <pc:sldMk cId="1714818578" sldId="2147478670"/>
            <ac:spMk id="210" creationId="{DA7C4FE7-3164-59E8-7B06-CD2B36BEAE3F}"/>
          </ac:spMkLst>
        </pc:spChg>
        <pc:spChg chg="mod">
          <ac:chgData name="Henry Jammes" userId="5f22554b-fd15-4676-8c82-dc6122af2a80" providerId="ADAL" clId="{434111D3-796B-4BB0-A370-070974EB9404}" dt="2023-09-29T13:53:02.394" v="4903" actId="1076"/>
          <ac:spMkLst>
            <pc:docMk/>
            <pc:sldMk cId="1714818578" sldId="2147478670"/>
            <ac:spMk id="211" creationId="{2D6E4996-061E-B55C-CDDC-B574CC4FC3C8}"/>
          </ac:spMkLst>
        </pc:spChg>
        <pc:spChg chg="mod">
          <ac:chgData name="Henry Jammes" userId="5f22554b-fd15-4676-8c82-dc6122af2a80" providerId="ADAL" clId="{434111D3-796B-4BB0-A370-070974EB9404}" dt="2023-09-29T13:53:05.088" v="4904" actId="1076"/>
          <ac:spMkLst>
            <pc:docMk/>
            <pc:sldMk cId="1714818578" sldId="2147478670"/>
            <ac:spMk id="212" creationId="{1F781B69-A1DD-5FBA-E470-EB4728823905}"/>
          </ac:spMkLst>
        </pc:spChg>
        <pc:spChg chg="mod">
          <ac:chgData name="Henry Jammes" userId="5f22554b-fd15-4676-8c82-dc6122af2a80" providerId="ADAL" clId="{434111D3-796B-4BB0-A370-070974EB9404}" dt="2023-09-29T13:53:10.240" v="4905" actId="1076"/>
          <ac:spMkLst>
            <pc:docMk/>
            <pc:sldMk cId="1714818578" sldId="2147478670"/>
            <ac:spMk id="217" creationId="{AE2CDFFD-2ABF-8903-E1F4-D45F20D46EF2}"/>
          </ac:spMkLst>
        </pc:spChg>
        <pc:spChg chg="mod">
          <ac:chgData name="Henry Jammes" userId="5f22554b-fd15-4676-8c82-dc6122af2a80" providerId="ADAL" clId="{434111D3-796B-4BB0-A370-070974EB9404}" dt="2023-11-14T11:52:16.979" v="22402"/>
          <ac:spMkLst>
            <pc:docMk/>
            <pc:sldMk cId="1714818578" sldId="2147478670"/>
            <ac:spMk id="1025" creationId="{CACE4A77-1390-316D-558A-D1446CA4A808}"/>
          </ac:spMkLst>
        </pc:spChg>
        <pc:spChg chg="mod">
          <ac:chgData name="Henry Jammes" userId="5f22554b-fd15-4676-8c82-dc6122af2a80" providerId="ADAL" clId="{434111D3-796B-4BB0-A370-070974EB9404}" dt="2023-09-29T00:46:30.518" v="4783" actId="20577"/>
          <ac:spMkLst>
            <pc:docMk/>
            <pc:sldMk cId="1714818578" sldId="2147478670"/>
            <ac:spMk id="1049" creationId="{785329FC-3DEF-6AE6-A665-A65174DD3A69}"/>
          </ac:spMkLst>
        </pc:spChg>
        <pc:spChg chg="mod">
          <ac:chgData name="Henry Jammes" userId="5f22554b-fd15-4676-8c82-dc6122af2a80" providerId="ADAL" clId="{434111D3-796B-4BB0-A370-070974EB9404}" dt="2023-09-29T00:46:33.593" v="4785" actId="20577"/>
          <ac:spMkLst>
            <pc:docMk/>
            <pc:sldMk cId="1714818578" sldId="2147478670"/>
            <ac:spMk id="1054" creationId="{3125276E-9D71-B1F6-A5B7-966704884D87}"/>
          </ac:spMkLst>
        </pc:spChg>
        <pc:spChg chg="mod">
          <ac:chgData name="Henry Jammes" userId="5f22554b-fd15-4676-8c82-dc6122af2a80" providerId="ADAL" clId="{434111D3-796B-4BB0-A370-070974EB9404}" dt="2023-09-29T00:46:36.874" v="4787" actId="20577"/>
          <ac:spMkLst>
            <pc:docMk/>
            <pc:sldMk cId="1714818578" sldId="2147478670"/>
            <ac:spMk id="1058" creationId="{BCBDF693-281E-ED7C-A997-9AE9EDA597AC}"/>
          </ac:spMkLst>
        </pc:spChg>
        <pc:spChg chg="mod">
          <ac:chgData name="Henry Jammes" userId="5f22554b-fd15-4676-8c82-dc6122af2a80" providerId="ADAL" clId="{434111D3-796B-4BB0-A370-070974EB9404}" dt="2023-10-25T23:02:06.468" v="20396" actId="108"/>
          <ac:spMkLst>
            <pc:docMk/>
            <pc:sldMk cId="1714818578" sldId="2147478670"/>
            <ac:spMk id="1059" creationId="{317D93A0-D9C5-FFA5-073C-1BCF2B1ECEB0}"/>
          </ac:spMkLst>
        </pc:spChg>
        <pc:spChg chg="mod">
          <ac:chgData name="Henry Jammes" userId="5f22554b-fd15-4676-8c82-dc6122af2a80" providerId="ADAL" clId="{434111D3-796B-4BB0-A370-070974EB9404}" dt="2023-10-25T23:02:10.862" v="20397" actId="108"/>
          <ac:spMkLst>
            <pc:docMk/>
            <pc:sldMk cId="1714818578" sldId="2147478670"/>
            <ac:spMk id="1060" creationId="{19AF7F6A-6107-0EF4-D078-9B7C3EEC0F90}"/>
          </ac:spMkLst>
        </pc:spChg>
        <pc:spChg chg="mod">
          <ac:chgData name="Henry Jammes" userId="5f22554b-fd15-4676-8c82-dc6122af2a80" providerId="ADAL" clId="{434111D3-796B-4BB0-A370-070974EB9404}" dt="2023-10-25T23:02:58.251" v="20399" actId="207"/>
          <ac:spMkLst>
            <pc:docMk/>
            <pc:sldMk cId="1714818578" sldId="2147478670"/>
            <ac:spMk id="1066" creationId="{313C9C31-76BA-9B1F-2EAE-50C61C17DAE0}"/>
          </ac:spMkLst>
        </pc:spChg>
        <pc:spChg chg="mod">
          <ac:chgData name="Henry Jammes" userId="5f22554b-fd15-4676-8c82-dc6122af2a80" providerId="ADAL" clId="{434111D3-796B-4BB0-A370-070974EB9404}" dt="2023-11-14T19:18:55.863" v="23847"/>
          <ac:spMkLst>
            <pc:docMk/>
            <pc:sldMk cId="1714818578" sldId="2147478670"/>
            <ac:spMk id="1071" creationId="{A2F949C3-E263-6FE4-48A9-B019EE1FE0BD}"/>
          </ac:spMkLst>
        </pc:spChg>
        <pc:picChg chg="mod">
          <ac:chgData name="Henry Jammes" userId="5f22554b-fd15-4676-8c82-dc6122af2a80" providerId="ADAL" clId="{434111D3-796B-4BB0-A370-070974EB9404}" dt="2023-09-28T22:15:25.871" v="31" actId="1035"/>
          <ac:picMkLst>
            <pc:docMk/>
            <pc:sldMk cId="1714818578" sldId="2147478670"/>
            <ac:picMk id="13" creationId="{85F895E7-2944-9EB0-4922-AB372B126DF9}"/>
          </ac:picMkLst>
        </pc:picChg>
        <pc:picChg chg="mod">
          <ac:chgData name="Henry Jammes" userId="5f22554b-fd15-4676-8c82-dc6122af2a80" providerId="ADAL" clId="{434111D3-796B-4BB0-A370-070974EB9404}" dt="2023-09-28T22:15:25.871" v="31" actId="1035"/>
          <ac:picMkLst>
            <pc:docMk/>
            <pc:sldMk cId="1714818578" sldId="2147478670"/>
            <ac:picMk id="18" creationId="{DB444DD2-1D4B-8D2B-1658-740DB94BFA00}"/>
          </ac:picMkLst>
        </pc:picChg>
        <pc:picChg chg="mod">
          <ac:chgData name="Henry Jammes" userId="5f22554b-fd15-4676-8c82-dc6122af2a80" providerId="ADAL" clId="{434111D3-796B-4BB0-A370-070974EB9404}" dt="2023-09-28T22:15:25.871" v="31" actId="1035"/>
          <ac:picMkLst>
            <pc:docMk/>
            <pc:sldMk cId="1714818578" sldId="2147478670"/>
            <ac:picMk id="20" creationId="{710094D1-43E8-6B75-AE2B-45B2A956A77C}"/>
          </ac:picMkLst>
        </pc:picChg>
        <pc:picChg chg="mod">
          <ac:chgData name="Henry Jammes" userId="5f22554b-fd15-4676-8c82-dc6122af2a80" providerId="ADAL" clId="{434111D3-796B-4BB0-A370-070974EB9404}" dt="2023-09-28T22:15:25.871" v="31" actId="1035"/>
          <ac:picMkLst>
            <pc:docMk/>
            <pc:sldMk cId="1714818578" sldId="2147478670"/>
            <ac:picMk id="21" creationId="{C4A4A527-2BDA-290D-8863-6F98922D33C9}"/>
          </ac:picMkLst>
        </pc:picChg>
        <pc:picChg chg="mod">
          <ac:chgData name="Henry Jammes" userId="5f22554b-fd15-4676-8c82-dc6122af2a80" providerId="ADAL" clId="{434111D3-796B-4BB0-A370-070974EB9404}" dt="2023-09-28T22:15:25.871" v="31" actId="1035"/>
          <ac:picMkLst>
            <pc:docMk/>
            <pc:sldMk cId="1714818578" sldId="2147478670"/>
            <ac:picMk id="1026" creationId="{F0FD720F-82DC-60AD-3DFA-88AAE88A33DE}"/>
          </ac:picMkLst>
        </pc:picChg>
        <pc:picChg chg="mod">
          <ac:chgData name="Henry Jammes" userId="5f22554b-fd15-4676-8c82-dc6122af2a80" providerId="ADAL" clId="{434111D3-796B-4BB0-A370-070974EB9404}" dt="2023-09-28T22:19:18.614" v="125" actId="1037"/>
          <ac:picMkLst>
            <pc:docMk/>
            <pc:sldMk cId="1714818578" sldId="2147478670"/>
            <ac:picMk id="1063" creationId="{AEE84BC0-4A32-B06C-D1C9-F0C376CB44D4}"/>
          </ac:picMkLst>
        </pc:picChg>
        <pc:picChg chg="mod">
          <ac:chgData name="Henry Jammes" userId="5f22554b-fd15-4676-8c82-dc6122af2a80" providerId="ADAL" clId="{434111D3-796B-4BB0-A370-070974EB9404}" dt="2023-09-28T22:19:24.418" v="127" actId="1038"/>
          <ac:picMkLst>
            <pc:docMk/>
            <pc:sldMk cId="1714818578" sldId="2147478670"/>
            <ac:picMk id="1065" creationId="{F177E8B4-49EA-BE77-26E1-65AEC7EE22A3}"/>
          </ac:picMkLst>
        </pc:picChg>
        <pc:cxnChg chg="mod">
          <ac:chgData name="Henry Jammes" userId="5f22554b-fd15-4676-8c82-dc6122af2a80" providerId="ADAL" clId="{434111D3-796B-4BB0-A370-070974EB9404}" dt="2023-09-29T13:52:51.506" v="4901" actId="1035"/>
          <ac:cxnSpMkLst>
            <pc:docMk/>
            <pc:sldMk cId="1714818578" sldId="2147478670"/>
            <ac:cxnSpMk id="14" creationId="{E404F59B-11CC-7FB3-2CE3-DE51AFF29AC9}"/>
          </ac:cxnSpMkLst>
        </pc:cxnChg>
        <pc:cxnChg chg="mod">
          <ac:chgData name="Henry Jammes" userId="5f22554b-fd15-4676-8c82-dc6122af2a80" providerId="ADAL" clId="{434111D3-796B-4BB0-A370-070974EB9404}" dt="2023-09-29T13:52:51.506" v="4901" actId="1035"/>
          <ac:cxnSpMkLst>
            <pc:docMk/>
            <pc:sldMk cId="1714818578" sldId="2147478670"/>
            <ac:cxnSpMk id="15" creationId="{B3E1DEB2-E9B3-492B-07B9-7A590B7FF5C1}"/>
          </ac:cxnSpMkLst>
        </pc:cxnChg>
        <pc:cxnChg chg="mod">
          <ac:chgData name="Henry Jammes" userId="5f22554b-fd15-4676-8c82-dc6122af2a80" providerId="ADAL" clId="{434111D3-796B-4BB0-A370-070974EB9404}" dt="2023-09-29T13:52:51.506" v="4901" actId="1035"/>
          <ac:cxnSpMkLst>
            <pc:docMk/>
            <pc:sldMk cId="1714818578" sldId="2147478670"/>
            <ac:cxnSpMk id="16" creationId="{5CECA8A4-B129-9156-C5C4-43764D2BE6B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0:49:21.970" v="12545"/>
              <pc2:cmMkLst xmlns:pc2="http://schemas.microsoft.com/office/powerpoint/2019/9/main/command">
                <pc:docMk/>
                <pc:sldMk cId="1714818578" sldId="2147478670"/>
                <pc2:cmMk id="{33D9D3EE-1251-4FCB-A10D-7B367AAA8BD5}"/>
              </pc2:cmMkLst>
            </pc226:cmChg>
          </p:ext>
        </pc:extLst>
      </pc:sldChg>
      <pc:sldChg chg="addSp delSp modSp add mod">
        <pc:chgData name="Henry Jammes" userId="5f22554b-fd15-4676-8c82-dc6122af2a80" providerId="ADAL" clId="{434111D3-796B-4BB0-A370-070974EB9404}" dt="2023-12-02T02:11:17.803" v="34647"/>
        <pc:sldMkLst>
          <pc:docMk/>
          <pc:sldMk cId="4249828689" sldId="2147478671"/>
        </pc:sldMkLst>
        <pc:spChg chg="del">
          <ac:chgData name="Henry Jammes" userId="5f22554b-fd15-4676-8c82-dc6122af2a80" providerId="ADAL" clId="{434111D3-796B-4BB0-A370-070974EB9404}" dt="2023-09-28T22:42:33.938" v="697" actId="478"/>
          <ac:spMkLst>
            <pc:docMk/>
            <pc:sldMk cId="4249828689" sldId="2147478671"/>
            <ac:spMk id="5" creationId="{EBF7ED77-A742-FBCE-BD52-DC34A33041EE}"/>
          </ac:spMkLst>
        </pc:spChg>
        <pc:spChg chg="del">
          <ac:chgData name="Henry Jammes" userId="5f22554b-fd15-4676-8c82-dc6122af2a80" providerId="ADAL" clId="{434111D3-796B-4BB0-A370-070974EB9404}" dt="2023-09-28T22:42:33.938" v="697" actId="478"/>
          <ac:spMkLst>
            <pc:docMk/>
            <pc:sldMk cId="4249828689" sldId="2147478671"/>
            <ac:spMk id="6" creationId="{C3967760-9D0B-25B6-8FB9-C7F3536D29F9}"/>
          </ac:spMkLst>
        </pc:spChg>
        <pc:spChg chg="mod">
          <ac:chgData name="Henry Jammes" userId="5f22554b-fd15-4676-8c82-dc6122af2a80" providerId="ADAL" clId="{434111D3-796B-4BB0-A370-070974EB9404}" dt="2023-12-02T02:11:17.803" v="34647"/>
          <ac:spMkLst>
            <pc:docMk/>
            <pc:sldMk cId="4249828689" sldId="2147478671"/>
            <ac:spMk id="7" creationId="{CDFA3B16-0CF6-4342-00CD-A2121780A14D}"/>
          </ac:spMkLst>
        </pc:spChg>
        <pc:spChg chg="del">
          <ac:chgData name="Henry Jammes" userId="5f22554b-fd15-4676-8c82-dc6122af2a80" providerId="ADAL" clId="{434111D3-796B-4BB0-A370-070974EB9404}" dt="2023-09-28T22:42:33.938" v="697" actId="478"/>
          <ac:spMkLst>
            <pc:docMk/>
            <pc:sldMk cId="4249828689" sldId="2147478671"/>
            <ac:spMk id="8" creationId="{B0F2B32F-BE63-08F9-59AD-4D818095EAFE}"/>
          </ac:spMkLst>
        </pc:spChg>
        <pc:spChg chg="add mod">
          <ac:chgData name="Henry Jammes" userId="5f22554b-fd15-4676-8c82-dc6122af2a80" providerId="ADAL" clId="{434111D3-796B-4BB0-A370-070974EB9404}" dt="2023-11-14T11:52:10.117" v="22401"/>
          <ac:spMkLst>
            <pc:docMk/>
            <pc:sldMk cId="4249828689" sldId="2147478671"/>
            <ac:spMk id="10" creationId="{ADFC6DBE-5508-A7C2-85EE-BC90405E2B94}"/>
          </ac:spMkLst>
        </pc:spChg>
        <pc:graphicFrameChg chg="del">
          <ac:chgData name="Henry Jammes" userId="5f22554b-fd15-4676-8c82-dc6122af2a80" providerId="ADAL" clId="{434111D3-796B-4BB0-A370-070974EB9404}" dt="2023-09-28T22:42:33.938" v="697" actId="478"/>
          <ac:graphicFrameMkLst>
            <pc:docMk/>
            <pc:sldMk cId="4249828689" sldId="2147478671"/>
            <ac:graphicFrameMk id="4" creationId="{882C9BB9-AC4D-4894-D1FB-709C728B32AC}"/>
          </ac:graphicFrameMkLst>
        </pc:graphicFrameChg>
        <pc:graphicFrameChg chg="add mod modGraphic">
          <ac:chgData name="Henry Jammes" userId="5f22554b-fd15-4676-8c82-dc6122af2a80" providerId="ADAL" clId="{434111D3-796B-4BB0-A370-070974EB9404}" dt="2023-09-29T16:53:22.072" v="5218" actId="404"/>
          <ac:graphicFrameMkLst>
            <pc:docMk/>
            <pc:sldMk cId="4249828689" sldId="2147478671"/>
            <ac:graphicFrameMk id="9" creationId="{74F17236-3FF6-1432-8902-FDF0D0869537}"/>
          </ac:graphicFrameMkLst>
        </pc:graphicFrameChg>
      </pc:sldChg>
      <pc:sldChg chg="addSp delSp modSp add mod">
        <pc:chgData name="Henry Jammes" userId="5f22554b-fd15-4676-8c82-dc6122af2a80" providerId="ADAL" clId="{434111D3-796B-4BB0-A370-070974EB9404}" dt="2023-12-04T20:55:18.147" v="40220"/>
        <pc:sldMkLst>
          <pc:docMk/>
          <pc:sldMk cId="3403403642" sldId="2147478672"/>
        </pc:sldMkLst>
        <pc:spChg chg="mod">
          <ac:chgData name="Henry Jammes" userId="5f22554b-fd15-4676-8c82-dc6122af2a80" providerId="ADAL" clId="{434111D3-796B-4BB0-A370-070974EB9404}" dt="2023-09-28T23:32:29.459" v="2589" actId="20577"/>
          <ac:spMkLst>
            <pc:docMk/>
            <pc:sldMk cId="3403403642" sldId="2147478672"/>
            <ac:spMk id="2" creationId="{06200FD3-EB50-A291-6952-748348F5754E}"/>
          </ac:spMkLst>
        </pc:spChg>
        <pc:spChg chg="mod">
          <ac:chgData name="Henry Jammes" userId="5f22554b-fd15-4676-8c82-dc6122af2a80" providerId="ADAL" clId="{434111D3-796B-4BB0-A370-070974EB9404}" dt="2023-09-28T23:33:52.191" v="2687" actId="20577"/>
          <ac:spMkLst>
            <pc:docMk/>
            <pc:sldMk cId="3403403642" sldId="2147478672"/>
            <ac:spMk id="3" creationId="{77FB708B-1EC6-0043-1545-8A46233783FD}"/>
          </ac:spMkLst>
        </pc:spChg>
        <pc:spChg chg="add del mod">
          <ac:chgData name="Henry Jammes" userId="5f22554b-fd15-4676-8c82-dc6122af2a80" providerId="ADAL" clId="{434111D3-796B-4BB0-A370-070974EB9404}" dt="2023-09-28T23:32:53.443" v="2602" actId="478"/>
          <ac:spMkLst>
            <pc:docMk/>
            <pc:sldMk cId="3403403642" sldId="2147478672"/>
            <ac:spMk id="5" creationId="{EBF7ED77-A742-FBCE-BD52-DC34A33041EE}"/>
          </ac:spMkLst>
        </pc:spChg>
        <pc:spChg chg="add del mod">
          <ac:chgData name="Henry Jammes" userId="5f22554b-fd15-4676-8c82-dc6122af2a80" providerId="ADAL" clId="{434111D3-796B-4BB0-A370-070974EB9404}" dt="2023-09-28T23:32:53.443" v="2602" actId="478"/>
          <ac:spMkLst>
            <pc:docMk/>
            <pc:sldMk cId="3403403642" sldId="2147478672"/>
            <ac:spMk id="6" creationId="{C3967760-9D0B-25B6-8FB9-C7F3536D29F9}"/>
          </ac:spMkLst>
        </pc:spChg>
        <pc:spChg chg="mod">
          <ac:chgData name="Henry Jammes" userId="5f22554b-fd15-4676-8c82-dc6122af2a80" providerId="ADAL" clId="{434111D3-796B-4BB0-A370-070974EB9404}" dt="2023-12-04T20:55:18.147" v="40220"/>
          <ac:spMkLst>
            <pc:docMk/>
            <pc:sldMk cId="3403403642" sldId="2147478672"/>
            <ac:spMk id="7" creationId="{CDFA3B16-0CF6-4342-00CD-A2121780A14D}"/>
          </ac:spMkLst>
        </pc:spChg>
        <pc:spChg chg="add del mod">
          <ac:chgData name="Henry Jammes" userId="5f22554b-fd15-4676-8c82-dc6122af2a80" providerId="ADAL" clId="{434111D3-796B-4BB0-A370-070974EB9404}" dt="2023-09-28T23:32:53.443" v="2602" actId="478"/>
          <ac:spMkLst>
            <pc:docMk/>
            <pc:sldMk cId="3403403642" sldId="2147478672"/>
            <ac:spMk id="8" creationId="{B0F2B32F-BE63-08F9-59AD-4D818095EAFE}"/>
          </ac:spMkLst>
        </pc:spChg>
        <pc:spChg chg="add mod">
          <ac:chgData name="Henry Jammes" userId="5f22554b-fd15-4676-8c82-dc6122af2a80" providerId="ADAL" clId="{434111D3-796B-4BB0-A370-070974EB9404}" dt="2023-09-29T16:52:47.348" v="5205" actId="1036"/>
          <ac:spMkLst>
            <pc:docMk/>
            <pc:sldMk cId="3403403642" sldId="2147478672"/>
            <ac:spMk id="9" creationId="{DDC96694-F2EF-07CF-CE58-5CDDDFD62ACD}"/>
          </ac:spMkLst>
        </pc:spChg>
        <pc:spChg chg="add mod">
          <ac:chgData name="Henry Jammes" userId="5f22554b-fd15-4676-8c82-dc6122af2a80" providerId="ADAL" clId="{434111D3-796B-4BB0-A370-070974EB9404}" dt="2023-09-29T16:52:47.348" v="5205" actId="1036"/>
          <ac:spMkLst>
            <pc:docMk/>
            <pc:sldMk cId="3403403642" sldId="2147478672"/>
            <ac:spMk id="10" creationId="{D61BC6FB-1DAA-1F4E-F569-FA613093473D}"/>
          </ac:spMkLst>
        </pc:spChg>
        <pc:spChg chg="add mod">
          <ac:chgData name="Henry Jammes" userId="5f22554b-fd15-4676-8c82-dc6122af2a80" providerId="ADAL" clId="{434111D3-796B-4BB0-A370-070974EB9404}" dt="2023-09-29T16:52:47.348" v="5205" actId="1036"/>
          <ac:spMkLst>
            <pc:docMk/>
            <pc:sldMk cId="3403403642" sldId="2147478672"/>
            <ac:spMk id="11" creationId="{05B079A5-56E8-B9F5-12A0-DB87DB22E33F}"/>
          </ac:spMkLst>
        </pc:spChg>
        <pc:spChg chg="add mod">
          <ac:chgData name="Henry Jammes" userId="5f22554b-fd15-4676-8c82-dc6122af2a80" providerId="ADAL" clId="{434111D3-796B-4BB0-A370-070974EB9404}" dt="2023-09-29T16:52:47.348" v="5205" actId="1036"/>
          <ac:spMkLst>
            <pc:docMk/>
            <pc:sldMk cId="3403403642" sldId="2147478672"/>
            <ac:spMk id="12" creationId="{69B131CB-AC41-CAF9-0B2B-2B9324A9CA7C}"/>
          </ac:spMkLst>
        </pc:spChg>
        <pc:spChg chg="add mod">
          <ac:chgData name="Henry Jammes" userId="5f22554b-fd15-4676-8c82-dc6122af2a80" providerId="ADAL" clId="{434111D3-796B-4BB0-A370-070974EB9404}" dt="2023-09-29T16:52:47.348" v="5205" actId="1036"/>
          <ac:spMkLst>
            <pc:docMk/>
            <pc:sldMk cId="3403403642" sldId="2147478672"/>
            <ac:spMk id="13" creationId="{56EF9EA9-F09D-E0E9-A2A0-FAC176719DBD}"/>
          </ac:spMkLst>
        </pc:spChg>
        <pc:spChg chg="add mod">
          <ac:chgData name="Henry Jammes" userId="5f22554b-fd15-4676-8c82-dc6122af2a80" providerId="ADAL" clId="{434111D3-796B-4BB0-A370-070974EB9404}" dt="2023-10-25T22:55:58.157" v="20078" actId="6549"/>
          <ac:spMkLst>
            <pc:docMk/>
            <pc:sldMk cId="3403403642" sldId="2147478672"/>
            <ac:spMk id="14" creationId="{7C7FE889-6C6B-B6EC-ACAE-7A5FB55607C3}"/>
          </ac:spMkLst>
        </pc:spChg>
        <pc:graphicFrameChg chg="add del mod modGraphic">
          <ac:chgData name="Henry Jammes" userId="5f22554b-fd15-4676-8c82-dc6122af2a80" providerId="ADAL" clId="{434111D3-796B-4BB0-A370-070974EB9404}" dt="2023-09-29T16:52:22.071" v="5190" actId="179"/>
          <ac:graphicFrameMkLst>
            <pc:docMk/>
            <pc:sldMk cId="3403403642" sldId="2147478672"/>
            <ac:graphicFrameMk id="4" creationId="{882C9BB9-AC4D-4894-D1FB-709C728B32AC}"/>
          </ac:graphicFrameMkLst>
        </pc:graphicFrameChg>
      </pc:sldChg>
      <pc:sldChg chg="modSp add mod delCm">
        <pc:chgData name="Henry Jammes" userId="5f22554b-fd15-4676-8c82-dc6122af2a80" providerId="ADAL" clId="{434111D3-796B-4BB0-A370-070974EB9404}" dt="2023-12-02T03:14:10.189" v="35779"/>
        <pc:sldMkLst>
          <pc:docMk/>
          <pc:sldMk cId="2916275000" sldId="2147478673"/>
        </pc:sldMkLst>
        <pc:spChg chg="mod">
          <ac:chgData name="Henry Jammes" userId="5f22554b-fd15-4676-8c82-dc6122af2a80" providerId="ADAL" clId="{434111D3-796B-4BB0-A370-070974EB9404}" dt="2023-09-28T23:37:58.362" v="2879" actId="20577"/>
          <ac:spMkLst>
            <pc:docMk/>
            <pc:sldMk cId="2916275000" sldId="2147478673"/>
            <ac:spMk id="2" creationId="{06200FD3-EB50-A291-6952-748348F5754E}"/>
          </ac:spMkLst>
        </pc:spChg>
        <pc:spChg chg="mod">
          <ac:chgData name="Henry Jammes" userId="5f22554b-fd15-4676-8c82-dc6122af2a80" providerId="ADAL" clId="{434111D3-796B-4BB0-A370-070974EB9404}" dt="2023-09-29T00:30:18.318" v="4285" actId="20577"/>
          <ac:spMkLst>
            <pc:docMk/>
            <pc:sldMk cId="2916275000" sldId="2147478673"/>
            <ac:spMk id="3" creationId="{77FB708B-1EC6-0043-1545-8A46233783FD}"/>
          </ac:spMkLst>
        </pc:spChg>
        <pc:spChg chg="mod">
          <ac:chgData name="Henry Jammes" userId="5f22554b-fd15-4676-8c82-dc6122af2a80" providerId="ADAL" clId="{434111D3-796B-4BB0-A370-070974EB9404}" dt="2023-09-29T00:29:59.571" v="4276" actId="20577"/>
          <ac:spMkLst>
            <pc:docMk/>
            <pc:sldMk cId="2916275000" sldId="2147478673"/>
            <ac:spMk id="5" creationId="{EBF7ED77-A742-FBCE-BD52-DC34A33041EE}"/>
          </ac:spMkLst>
        </pc:spChg>
        <pc:spChg chg="mod">
          <ac:chgData name="Henry Jammes" userId="5f22554b-fd15-4676-8c82-dc6122af2a80" providerId="ADAL" clId="{434111D3-796B-4BB0-A370-070974EB9404}" dt="2023-10-25T22:59:28.592" v="20306" actId="20577"/>
          <ac:spMkLst>
            <pc:docMk/>
            <pc:sldMk cId="2916275000" sldId="2147478673"/>
            <ac:spMk id="6" creationId="{C3967760-9D0B-25B6-8FB9-C7F3536D29F9}"/>
          </ac:spMkLst>
        </pc:spChg>
        <pc:spChg chg="mod">
          <ac:chgData name="Henry Jammes" userId="5f22554b-fd15-4676-8c82-dc6122af2a80" providerId="ADAL" clId="{434111D3-796B-4BB0-A370-070974EB9404}" dt="2023-12-02T03:14:10.189" v="35779"/>
          <ac:spMkLst>
            <pc:docMk/>
            <pc:sldMk cId="2916275000" sldId="2147478673"/>
            <ac:spMk id="7" creationId="{CDFA3B16-0CF6-4342-00CD-A2121780A14D}"/>
          </ac:spMkLst>
        </pc:spChg>
        <pc:spChg chg="mod">
          <ac:chgData name="Henry Jammes" userId="5f22554b-fd15-4676-8c82-dc6122af2a80" providerId="ADAL" clId="{434111D3-796B-4BB0-A370-070974EB9404}" dt="2023-10-25T23:00:35.754" v="20390" actId="20577"/>
          <ac:spMkLst>
            <pc:docMk/>
            <pc:sldMk cId="2916275000" sldId="2147478673"/>
            <ac:spMk id="8" creationId="{B0F2B32F-BE63-08F9-59AD-4D818095EAFE}"/>
          </ac:spMkLst>
        </pc:spChg>
        <pc:graphicFrameChg chg="modGraphic">
          <ac:chgData name="Henry Jammes" userId="5f22554b-fd15-4676-8c82-dc6122af2a80" providerId="ADAL" clId="{434111D3-796B-4BB0-A370-070974EB9404}" dt="2023-10-25T22:59:13.539" v="20287" actId="20577"/>
          <ac:graphicFrameMkLst>
            <pc:docMk/>
            <pc:sldMk cId="2916275000" sldId="2147478673"/>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21:16.370" v="22338"/>
              <pc2:cmMkLst xmlns:pc2="http://schemas.microsoft.com/office/powerpoint/2019/9/main/command">
                <pc:docMk/>
                <pc:sldMk cId="2916275000" sldId="2147478673"/>
                <pc2:cmMk id="{38068220-9DE3-4732-AFC4-1A7000634255}"/>
              </pc2:cmMkLst>
            </pc226:cmChg>
            <pc226:cmChg xmlns:pc226="http://schemas.microsoft.com/office/powerpoint/2022/06/main/command" chg="del">
              <pc226:chgData name="Henry Jammes" userId="5f22554b-fd15-4676-8c82-dc6122af2a80" providerId="ADAL" clId="{434111D3-796B-4BB0-A370-070974EB9404}" dt="2023-10-25T23:21:17.896" v="22339"/>
              <pc2:cmMkLst xmlns:pc2="http://schemas.microsoft.com/office/powerpoint/2019/9/main/command">
                <pc:docMk/>
                <pc:sldMk cId="2916275000" sldId="2147478673"/>
                <pc2:cmMk id="{1A788B8F-D2E7-4A0D-A415-C88AB23F25F8}"/>
              </pc2:cmMkLst>
            </pc226:cmChg>
          </p:ext>
        </pc:extLst>
      </pc:sldChg>
      <pc:sldChg chg="addSp delSp modSp add del mod ord">
        <pc:chgData name="Henry Jammes" userId="5f22554b-fd15-4676-8c82-dc6122af2a80" providerId="ADAL" clId="{434111D3-796B-4BB0-A370-070974EB9404}" dt="2023-09-29T20:25:27.417" v="11171" actId="47"/>
        <pc:sldMkLst>
          <pc:docMk/>
          <pc:sldMk cId="3600931979" sldId="2147478674"/>
        </pc:sldMkLst>
        <pc:spChg chg="mod">
          <ac:chgData name="Henry Jammes" userId="5f22554b-fd15-4676-8c82-dc6122af2a80" providerId="ADAL" clId="{434111D3-796B-4BB0-A370-070974EB9404}" dt="2023-09-29T18:55:52.090" v="6421" actId="20577"/>
          <ac:spMkLst>
            <pc:docMk/>
            <pc:sldMk cId="3600931979" sldId="2147478674"/>
            <ac:spMk id="2" creationId="{06200FD3-EB50-A291-6952-748348F5754E}"/>
          </ac:spMkLst>
        </pc:spChg>
        <pc:spChg chg="mod">
          <ac:chgData name="Henry Jammes" userId="5f22554b-fd15-4676-8c82-dc6122af2a80" providerId="ADAL" clId="{434111D3-796B-4BB0-A370-070974EB9404}" dt="2023-09-29T16:55:41.382" v="5459" actId="20577"/>
          <ac:spMkLst>
            <pc:docMk/>
            <pc:sldMk cId="3600931979" sldId="2147478674"/>
            <ac:spMk id="3" creationId="{77FB708B-1EC6-0043-1545-8A46233783FD}"/>
          </ac:spMkLst>
        </pc:spChg>
        <pc:spChg chg="add mod">
          <ac:chgData name="Henry Jammes" userId="5f22554b-fd15-4676-8c82-dc6122af2a80" providerId="ADAL" clId="{434111D3-796B-4BB0-A370-070974EB9404}" dt="2023-09-29T16:55:29.068" v="5451" actId="20577"/>
          <ac:spMkLst>
            <pc:docMk/>
            <pc:sldMk cId="3600931979" sldId="2147478674"/>
            <ac:spMk id="6" creationId="{13B36E02-6773-0DC5-5574-487B53F58EA1}"/>
          </ac:spMkLst>
        </pc:spChg>
        <pc:spChg chg="mod">
          <ac:chgData name="Henry Jammes" userId="5f22554b-fd15-4676-8c82-dc6122af2a80" providerId="ADAL" clId="{434111D3-796B-4BB0-A370-070974EB9404}" dt="2023-09-29T16:43:01.268" v="4908" actId="20577"/>
          <ac:spMkLst>
            <pc:docMk/>
            <pc:sldMk cId="3600931979" sldId="2147478674"/>
            <ac:spMk id="7" creationId="{CDFA3B16-0CF6-4342-00CD-A2121780A14D}"/>
          </ac:spMkLst>
        </pc:spChg>
        <pc:spChg chg="add mod">
          <ac:chgData name="Henry Jammes" userId="5f22554b-fd15-4676-8c82-dc6122af2a80" providerId="ADAL" clId="{434111D3-796B-4BB0-A370-070974EB9404}" dt="2023-09-29T16:55:30.181" v="5452" actId="20577"/>
          <ac:spMkLst>
            <pc:docMk/>
            <pc:sldMk cId="3600931979" sldId="2147478674"/>
            <ac:spMk id="8" creationId="{8B4D4877-C684-A51E-DE69-719CB8672D51}"/>
          </ac:spMkLst>
        </pc:spChg>
        <pc:spChg chg="del mod">
          <ac:chgData name="Henry Jammes" userId="5f22554b-fd15-4676-8c82-dc6122af2a80" providerId="ADAL" clId="{434111D3-796B-4BB0-A370-070974EB9404}" dt="2023-09-29T16:55:12.499" v="5443" actId="478"/>
          <ac:spMkLst>
            <pc:docMk/>
            <pc:sldMk cId="3600931979" sldId="2147478674"/>
            <ac:spMk id="9" creationId="{DDC96694-F2EF-07CF-CE58-5CDDDFD62ACD}"/>
          </ac:spMkLst>
        </pc:spChg>
        <pc:spChg chg="del mod">
          <ac:chgData name="Henry Jammes" userId="5f22554b-fd15-4676-8c82-dc6122af2a80" providerId="ADAL" clId="{434111D3-796B-4BB0-A370-070974EB9404}" dt="2023-09-29T16:55:12.499" v="5443" actId="478"/>
          <ac:spMkLst>
            <pc:docMk/>
            <pc:sldMk cId="3600931979" sldId="2147478674"/>
            <ac:spMk id="10" creationId="{D61BC6FB-1DAA-1F4E-F569-FA613093473D}"/>
          </ac:spMkLst>
        </pc:spChg>
        <pc:spChg chg="del mod">
          <ac:chgData name="Henry Jammes" userId="5f22554b-fd15-4676-8c82-dc6122af2a80" providerId="ADAL" clId="{434111D3-796B-4BB0-A370-070974EB9404}" dt="2023-09-29T16:55:12.499" v="5443" actId="478"/>
          <ac:spMkLst>
            <pc:docMk/>
            <pc:sldMk cId="3600931979" sldId="2147478674"/>
            <ac:spMk id="11" creationId="{05B079A5-56E8-B9F5-12A0-DB87DB22E33F}"/>
          </ac:spMkLst>
        </pc:spChg>
        <pc:spChg chg="del mod">
          <ac:chgData name="Henry Jammes" userId="5f22554b-fd15-4676-8c82-dc6122af2a80" providerId="ADAL" clId="{434111D3-796B-4BB0-A370-070974EB9404}" dt="2023-09-29T16:55:12.499" v="5443" actId="478"/>
          <ac:spMkLst>
            <pc:docMk/>
            <pc:sldMk cId="3600931979" sldId="2147478674"/>
            <ac:spMk id="12" creationId="{69B131CB-AC41-CAF9-0B2B-2B9324A9CA7C}"/>
          </ac:spMkLst>
        </pc:spChg>
        <pc:spChg chg="del mod">
          <ac:chgData name="Henry Jammes" userId="5f22554b-fd15-4676-8c82-dc6122af2a80" providerId="ADAL" clId="{434111D3-796B-4BB0-A370-070974EB9404}" dt="2023-09-29T16:55:12.499" v="5443" actId="478"/>
          <ac:spMkLst>
            <pc:docMk/>
            <pc:sldMk cId="3600931979" sldId="2147478674"/>
            <ac:spMk id="13" creationId="{56EF9EA9-F09D-E0E9-A2A0-FAC176719DBD}"/>
          </ac:spMkLst>
        </pc:spChg>
        <pc:spChg chg="del mod">
          <ac:chgData name="Henry Jammes" userId="5f22554b-fd15-4676-8c82-dc6122af2a80" providerId="ADAL" clId="{434111D3-796B-4BB0-A370-070974EB9404}" dt="2023-09-29T16:55:12.499" v="5443" actId="478"/>
          <ac:spMkLst>
            <pc:docMk/>
            <pc:sldMk cId="3600931979" sldId="2147478674"/>
            <ac:spMk id="14" creationId="{7C7FE889-6C6B-B6EC-ACAE-7A5FB55607C3}"/>
          </ac:spMkLst>
        </pc:spChg>
        <pc:spChg chg="add mod">
          <ac:chgData name="Henry Jammes" userId="5f22554b-fd15-4676-8c82-dc6122af2a80" providerId="ADAL" clId="{434111D3-796B-4BB0-A370-070974EB9404}" dt="2023-09-29T16:55:31.072" v="5453" actId="20577"/>
          <ac:spMkLst>
            <pc:docMk/>
            <pc:sldMk cId="3600931979" sldId="2147478674"/>
            <ac:spMk id="15" creationId="{29B9A11E-77FB-2B01-66F8-7323D16C6693}"/>
          </ac:spMkLst>
        </pc:spChg>
        <pc:spChg chg="add mod">
          <ac:chgData name="Henry Jammes" userId="5f22554b-fd15-4676-8c82-dc6122af2a80" providerId="ADAL" clId="{434111D3-796B-4BB0-A370-070974EB9404}" dt="2023-09-29T16:55:31.938" v="5454" actId="20577"/>
          <ac:spMkLst>
            <pc:docMk/>
            <pc:sldMk cId="3600931979" sldId="2147478674"/>
            <ac:spMk id="16" creationId="{3979FDB0-CF2F-12AC-0405-05F8FA5218A9}"/>
          </ac:spMkLst>
        </pc:spChg>
        <pc:spChg chg="add mod">
          <ac:chgData name="Henry Jammes" userId="5f22554b-fd15-4676-8c82-dc6122af2a80" providerId="ADAL" clId="{434111D3-796B-4BB0-A370-070974EB9404}" dt="2023-09-29T16:55:32.802" v="5455" actId="20577"/>
          <ac:spMkLst>
            <pc:docMk/>
            <pc:sldMk cId="3600931979" sldId="2147478674"/>
            <ac:spMk id="17" creationId="{471966E0-DCBC-2346-98B2-F60BA7C2313E}"/>
          </ac:spMkLst>
        </pc:spChg>
        <pc:spChg chg="add mod">
          <ac:chgData name="Henry Jammes" userId="5f22554b-fd15-4676-8c82-dc6122af2a80" providerId="ADAL" clId="{434111D3-796B-4BB0-A370-070974EB9404}" dt="2023-09-29T16:55:34.436" v="5456" actId="20577"/>
          <ac:spMkLst>
            <pc:docMk/>
            <pc:sldMk cId="3600931979" sldId="2147478674"/>
            <ac:spMk id="18" creationId="{F78DEDA2-AC77-8054-676B-1B2359D68950}"/>
          </ac:spMkLst>
        </pc:spChg>
        <pc:graphicFrameChg chg="del mod modGraphic">
          <ac:chgData name="Henry Jammes" userId="5f22554b-fd15-4676-8c82-dc6122af2a80" providerId="ADAL" clId="{434111D3-796B-4BB0-A370-070974EB9404}" dt="2023-09-29T16:55:12.499" v="5443" actId="478"/>
          <ac:graphicFrameMkLst>
            <pc:docMk/>
            <pc:sldMk cId="3600931979" sldId="2147478674"/>
            <ac:graphicFrameMk id="4" creationId="{882C9BB9-AC4D-4894-D1FB-709C728B32AC}"/>
          </ac:graphicFrameMkLst>
        </pc:graphicFrameChg>
        <pc:graphicFrameChg chg="add mod modGraphic">
          <ac:chgData name="Henry Jammes" userId="5f22554b-fd15-4676-8c82-dc6122af2a80" providerId="ADAL" clId="{434111D3-796B-4BB0-A370-070974EB9404}" dt="2023-09-29T16:55:27.810" v="5450" actId="20577"/>
          <ac:graphicFrameMkLst>
            <pc:docMk/>
            <pc:sldMk cId="3600931979" sldId="2147478674"/>
            <ac:graphicFrameMk id="5" creationId="{EFB15A01-5802-F76A-3378-DDF5E23876E2}"/>
          </ac:graphicFrameMkLst>
        </pc:graphicFrameChg>
      </pc:sldChg>
      <pc:sldChg chg="modSp add mod delCm">
        <pc:chgData name="Henry Jammes" userId="5f22554b-fd15-4676-8c82-dc6122af2a80" providerId="ADAL" clId="{434111D3-796B-4BB0-A370-070974EB9404}" dt="2023-11-14T11:52:10.117" v="22401"/>
        <pc:sldMkLst>
          <pc:docMk/>
          <pc:sldMk cId="959746841" sldId="2147478675"/>
        </pc:sldMkLst>
        <pc:spChg chg="mod">
          <ac:chgData name="Henry Jammes" userId="5f22554b-fd15-4676-8c82-dc6122af2a80" providerId="ADAL" clId="{434111D3-796B-4BB0-A370-070974EB9404}" dt="2023-09-29T16:58:15.431" v="5465"/>
          <ac:spMkLst>
            <pc:docMk/>
            <pc:sldMk cId="959746841" sldId="2147478675"/>
            <ac:spMk id="2" creationId="{06200FD3-EB50-A291-6952-748348F5754E}"/>
          </ac:spMkLst>
        </pc:spChg>
        <pc:spChg chg="mod">
          <ac:chgData name="Henry Jammes" userId="5f22554b-fd15-4676-8c82-dc6122af2a80" providerId="ADAL" clId="{434111D3-796B-4BB0-A370-070974EB9404}" dt="2023-10-25T23:03:20.375" v="20404" actId="20577"/>
          <ac:spMkLst>
            <pc:docMk/>
            <pc:sldMk cId="959746841" sldId="2147478675"/>
            <ac:spMk id="3" creationId="{77FB708B-1EC6-0043-1545-8A46233783FD}"/>
          </ac:spMkLst>
        </pc:spChg>
        <pc:spChg chg="mod">
          <ac:chgData name="Henry Jammes" userId="5f22554b-fd15-4676-8c82-dc6122af2a80" providerId="ADAL" clId="{434111D3-796B-4BB0-A370-070974EB9404}" dt="2023-09-29T19:28:28.590" v="7695" actId="20577"/>
          <ac:spMkLst>
            <pc:docMk/>
            <pc:sldMk cId="959746841" sldId="2147478675"/>
            <ac:spMk id="5" creationId="{EBF7ED77-A742-FBCE-BD52-DC34A33041EE}"/>
          </ac:spMkLst>
        </pc:spChg>
        <pc:spChg chg="mod">
          <ac:chgData name="Henry Jammes" userId="5f22554b-fd15-4676-8c82-dc6122af2a80" providerId="ADAL" clId="{434111D3-796B-4BB0-A370-070974EB9404}" dt="2023-11-14T11:52:10.117" v="22401"/>
          <ac:spMkLst>
            <pc:docMk/>
            <pc:sldMk cId="959746841" sldId="2147478675"/>
            <ac:spMk id="6" creationId="{C3967760-9D0B-25B6-8FB9-C7F3536D29F9}"/>
          </ac:spMkLst>
        </pc:spChg>
        <pc:spChg chg="mod">
          <ac:chgData name="Henry Jammes" userId="5f22554b-fd15-4676-8c82-dc6122af2a80" providerId="ADAL" clId="{434111D3-796B-4BB0-A370-070974EB9404}" dt="2023-09-29T17:43:23.321" v="6242" actId="20577"/>
          <ac:spMkLst>
            <pc:docMk/>
            <pc:sldMk cId="959746841" sldId="2147478675"/>
            <ac:spMk id="7" creationId="{CDFA3B16-0CF6-4342-00CD-A2121780A14D}"/>
          </ac:spMkLst>
        </pc:spChg>
        <pc:spChg chg="mod">
          <ac:chgData name="Henry Jammes" userId="5f22554b-fd15-4676-8c82-dc6122af2a80" providerId="ADAL" clId="{434111D3-796B-4BB0-A370-070974EB9404}" dt="2023-09-29T17:44:15.846" v="6418" actId="20577"/>
          <ac:spMkLst>
            <pc:docMk/>
            <pc:sldMk cId="959746841" sldId="2147478675"/>
            <ac:spMk id="8" creationId="{B0F2B32F-BE63-08F9-59AD-4D818095EAFE}"/>
          </ac:spMkLst>
        </pc:spChg>
        <pc:graphicFrameChg chg="mod modGraphic">
          <ac:chgData name="Henry Jammes" userId="5f22554b-fd15-4676-8c82-dc6122af2a80" providerId="ADAL" clId="{434111D3-796B-4BB0-A370-070974EB9404}" dt="2023-09-29T19:27:18.989" v="7542" actId="20577"/>
          <ac:graphicFrameMkLst>
            <pc:docMk/>
            <pc:sldMk cId="959746841" sldId="2147478675"/>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18:55:34.762" v="6419"/>
              <pc2:cmMkLst xmlns:pc2="http://schemas.microsoft.com/office/powerpoint/2019/9/main/command">
                <pc:docMk/>
                <pc:sldMk cId="959746841" sldId="2147478675"/>
                <pc2:cmMk id="{40F5BB88-3D65-4C17-9DEE-2E1CD7489CBA}"/>
              </pc2:cmMkLst>
            </pc226:cmChg>
            <pc226:cmChg xmlns:pc226="http://schemas.microsoft.com/office/powerpoint/2022/06/main/command" chg="del">
              <pc226:chgData name="Henry Jammes" userId="5f22554b-fd15-4676-8c82-dc6122af2a80" providerId="ADAL" clId="{434111D3-796B-4BB0-A370-070974EB9404}" dt="2023-09-29T18:55:37.375" v="6420"/>
              <pc2:cmMkLst xmlns:pc2="http://schemas.microsoft.com/office/powerpoint/2019/9/main/command">
                <pc:docMk/>
                <pc:sldMk cId="959746841" sldId="2147478675"/>
                <pc2:cmMk id="{772D21A3-33F1-4FB1-93C4-0F62A53342C4}"/>
              </pc2:cmMkLst>
            </pc226:cmChg>
          </p:ext>
        </pc:extLst>
      </pc:sldChg>
      <pc:sldChg chg="addSp delSp modSp add mod">
        <pc:chgData name="Henry Jammes" userId="5f22554b-fd15-4676-8c82-dc6122af2a80" providerId="ADAL" clId="{434111D3-796B-4BB0-A370-070974EB9404}" dt="2023-12-04T20:57:34.008" v="40443" actId="2161"/>
        <pc:sldMkLst>
          <pc:docMk/>
          <pc:sldMk cId="711135239" sldId="2147478676"/>
        </pc:sldMkLst>
        <pc:spChg chg="mod">
          <ac:chgData name="Henry Jammes" userId="5f22554b-fd15-4676-8c82-dc6122af2a80" providerId="ADAL" clId="{434111D3-796B-4BB0-A370-070974EB9404}" dt="2023-09-29T18:56:39.336" v="6439" actId="20577"/>
          <ac:spMkLst>
            <pc:docMk/>
            <pc:sldMk cId="711135239" sldId="2147478676"/>
            <ac:spMk id="2" creationId="{06200FD3-EB50-A291-6952-748348F5754E}"/>
          </ac:spMkLst>
        </pc:spChg>
        <pc:spChg chg="mod">
          <ac:chgData name="Henry Jammes" userId="5f22554b-fd15-4676-8c82-dc6122af2a80" providerId="ADAL" clId="{434111D3-796B-4BB0-A370-070974EB9404}" dt="2023-11-14T11:51:40.655" v="22399"/>
          <ac:spMkLst>
            <pc:docMk/>
            <pc:sldMk cId="711135239" sldId="2147478676"/>
            <ac:spMk id="3" creationId="{77FB708B-1EC6-0043-1545-8A46233783FD}"/>
          </ac:spMkLst>
        </pc:spChg>
        <pc:spChg chg="add mod">
          <ac:chgData name="Henry Jammes" userId="5f22554b-fd15-4676-8c82-dc6122af2a80" providerId="ADAL" clId="{434111D3-796B-4BB0-A370-070974EB9404}" dt="2023-09-29T19:12:47.940" v="6894" actId="14100"/>
          <ac:spMkLst>
            <pc:docMk/>
            <pc:sldMk cId="711135239" sldId="2147478676"/>
            <ac:spMk id="5" creationId="{7B65C43F-41FF-FA92-C2FF-3CAE38AD4221}"/>
          </ac:spMkLst>
        </pc:spChg>
        <pc:spChg chg="add del">
          <ac:chgData name="Henry Jammes" userId="5f22554b-fd15-4676-8c82-dc6122af2a80" providerId="ADAL" clId="{434111D3-796B-4BB0-A370-070974EB9404}" dt="2023-09-29T19:07:40.248" v="6840"/>
          <ac:spMkLst>
            <pc:docMk/>
            <pc:sldMk cId="711135239" sldId="2147478676"/>
            <ac:spMk id="6" creationId="{22041AC4-EC96-DBFF-662B-B6FBDFE28D45}"/>
          </ac:spMkLst>
        </pc:spChg>
        <pc:spChg chg="mod">
          <ac:chgData name="Henry Jammes" userId="5f22554b-fd15-4676-8c82-dc6122af2a80" providerId="ADAL" clId="{434111D3-796B-4BB0-A370-070974EB9404}" dt="2023-12-04T20:57:09.488" v="40441" actId="6549"/>
          <ac:spMkLst>
            <pc:docMk/>
            <pc:sldMk cId="711135239" sldId="2147478676"/>
            <ac:spMk id="7" creationId="{CDFA3B16-0CF6-4342-00CD-A2121780A14D}"/>
          </ac:spMkLst>
        </pc:spChg>
        <pc:graphicFrameChg chg="add mod modGraphic">
          <ac:chgData name="Henry Jammes" userId="5f22554b-fd15-4676-8c82-dc6122af2a80" providerId="ADAL" clId="{434111D3-796B-4BB0-A370-070974EB9404}" dt="2023-09-29T18:59:08.799" v="6632" actId="14100"/>
          <ac:graphicFrameMkLst>
            <pc:docMk/>
            <pc:sldMk cId="711135239" sldId="2147478676"/>
            <ac:graphicFrameMk id="4" creationId="{92755476-B4A3-000D-59EF-39BFE33AF103}"/>
          </ac:graphicFrameMkLst>
        </pc:graphicFrameChg>
        <pc:graphicFrameChg chg="mod modGraphic">
          <ac:chgData name="Henry Jammes" userId="5f22554b-fd15-4676-8c82-dc6122af2a80" providerId="ADAL" clId="{434111D3-796B-4BB0-A370-070974EB9404}" dt="2023-12-02T03:15:23.490" v="35785" actId="20577"/>
          <ac:graphicFrameMkLst>
            <pc:docMk/>
            <pc:sldMk cId="711135239" sldId="2147478676"/>
            <ac:graphicFrameMk id="9" creationId="{C5D0D2FB-67C2-F8BC-8DF0-730FAB1ED55E}"/>
          </ac:graphicFrameMkLst>
        </pc:graphicFrameChg>
        <pc:graphicFrameChg chg="mod modGraphic">
          <ac:chgData name="Henry Jammes" userId="5f22554b-fd15-4676-8c82-dc6122af2a80" providerId="ADAL" clId="{434111D3-796B-4BB0-A370-070974EB9404}" dt="2023-12-04T20:57:34.008" v="40443" actId="2161"/>
          <ac:graphicFrameMkLst>
            <pc:docMk/>
            <pc:sldMk cId="711135239" sldId="2147478676"/>
            <ac:graphicFrameMk id="10" creationId="{2EB8D649-E24F-A2F0-C15B-C0C16FB34FA7}"/>
          </ac:graphicFrameMkLst>
        </pc:graphicFrameChg>
      </pc:sldChg>
      <pc:sldChg chg="modSp add del mod">
        <pc:chgData name="Henry Jammes" userId="5f22554b-fd15-4676-8c82-dc6122af2a80" providerId="ADAL" clId="{434111D3-796B-4BB0-A370-070974EB9404}" dt="2023-09-29T18:56:23.411" v="6426" actId="47"/>
        <pc:sldMkLst>
          <pc:docMk/>
          <pc:sldMk cId="3443567929" sldId="2147478676"/>
        </pc:sldMkLst>
        <pc:spChg chg="mod">
          <ac:chgData name="Henry Jammes" userId="5f22554b-fd15-4676-8c82-dc6122af2a80" providerId="ADAL" clId="{434111D3-796B-4BB0-A370-070974EB9404}" dt="2023-09-29T18:56:14.942" v="6425"/>
          <ac:spMkLst>
            <pc:docMk/>
            <pc:sldMk cId="3443567929" sldId="2147478676"/>
            <ac:spMk id="2" creationId="{06200FD3-EB50-A291-6952-748348F5754E}"/>
          </ac:spMkLst>
        </pc:spChg>
      </pc:sldChg>
      <pc:sldChg chg="delSp modSp add mod">
        <pc:chgData name="Henry Jammes" userId="5f22554b-fd15-4676-8c82-dc6122af2a80" providerId="ADAL" clId="{434111D3-796B-4BB0-A370-070974EB9404}" dt="2023-12-02T03:20:14.645" v="35905" actId="20577"/>
        <pc:sldMkLst>
          <pc:docMk/>
          <pc:sldMk cId="3472663684" sldId="2147478677"/>
        </pc:sldMkLst>
        <pc:spChg chg="mod">
          <ac:chgData name="Henry Jammes" userId="5f22554b-fd15-4676-8c82-dc6122af2a80" providerId="ADAL" clId="{434111D3-796B-4BB0-A370-070974EB9404}" dt="2023-09-29T19:30:51.868" v="7813" actId="20577"/>
          <ac:spMkLst>
            <pc:docMk/>
            <pc:sldMk cId="3472663684" sldId="2147478677"/>
            <ac:spMk id="2" creationId="{06200FD3-EB50-A291-6952-748348F5754E}"/>
          </ac:spMkLst>
        </pc:spChg>
        <pc:spChg chg="mod">
          <ac:chgData name="Henry Jammes" userId="5f22554b-fd15-4676-8c82-dc6122af2a80" providerId="ADAL" clId="{434111D3-796B-4BB0-A370-070974EB9404}" dt="2023-09-29T19:30:35.063" v="7794"/>
          <ac:spMkLst>
            <pc:docMk/>
            <pc:sldMk cId="3472663684" sldId="2147478677"/>
            <ac:spMk id="3" creationId="{77FB708B-1EC6-0043-1545-8A46233783FD}"/>
          </ac:spMkLst>
        </pc:spChg>
        <pc:spChg chg="del">
          <ac:chgData name="Henry Jammes" userId="5f22554b-fd15-4676-8c82-dc6122af2a80" providerId="ADAL" clId="{434111D3-796B-4BB0-A370-070974EB9404}" dt="2023-09-29T19:30:05.118" v="7784" actId="478"/>
          <ac:spMkLst>
            <pc:docMk/>
            <pc:sldMk cId="3472663684" sldId="2147478677"/>
            <ac:spMk id="5" creationId="{7B65C43F-41FF-FA92-C2FF-3CAE38AD4221}"/>
          </ac:spMkLst>
        </pc:spChg>
        <pc:spChg chg="mod">
          <ac:chgData name="Henry Jammes" userId="5f22554b-fd15-4676-8c82-dc6122af2a80" providerId="ADAL" clId="{434111D3-796B-4BB0-A370-070974EB9404}" dt="2023-12-02T03:20:00.636" v="35902" actId="20577"/>
          <ac:spMkLst>
            <pc:docMk/>
            <pc:sldMk cId="3472663684" sldId="2147478677"/>
            <ac:spMk id="7" creationId="{CDFA3B16-0CF6-4342-00CD-A2121780A14D}"/>
          </ac:spMkLst>
        </pc:spChg>
        <pc:graphicFrameChg chg="del">
          <ac:chgData name="Henry Jammes" userId="5f22554b-fd15-4676-8c82-dc6122af2a80" providerId="ADAL" clId="{434111D3-796B-4BB0-A370-070974EB9404}" dt="2023-09-29T19:30:04.372" v="7783" actId="478"/>
          <ac:graphicFrameMkLst>
            <pc:docMk/>
            <pc:sldMk cId="3472663684" sldId="2147478677"/>
            <ac:graphicFrameMk id="4" creationId="{92755476-B4A3-000D-59EF-39BFE33AF103}"/>
          </ac:graphicFrameMkLst>
        </pc:graphicFrameChg>
        <pc:graphicFrameChg chg="mod modGraphic">
          <ac:chgData name="Henry Jammes" userId="5f22554b-fd15-4676-8c82-dc6122af2a80" providerId="ADAL" clId="{434111D3-796B-4BB0-A370-070974EB9404}" dt="2023-12-02T03:20:14.645" v="35905" actId="20577"/>
          <ac:graphicFrameMkLst>
            <pc:docMk/>
            <pc:sldMk cId="3472663684" sldId="2147478677"/>
            <ac:graphicFrameMk id="9" creationId="{C5D0D2FB-67C2-F8BC-8DF0-730FAB1ED55E}"/>
          </ac:graphicFrameMkLst>
        </pc:graphicFrameChg>
        <pc:graphicFrameChg chg="mod modGraphic">
          <ac:chgData name="Henry Jammes" userId="5f22554b-fd15-4676-8c82-dc6122af2a80" providerId="ADAL" clId="{434111D3-796B-4BB0-A370-070974EB9404}" dt="2023-12-02T03:19:43.733" v="35895" actId="20577"/>
          <ac:graphicFrameMkLst>
            <pc:docMk/>
            <pc:sldMk cId="3472663684" sldId="2147478677"/>
            <ac:graphicFrameMk id="10" creationId="{2EB8D649-E24F-A2F0-C15B-C0C16FB34FA7}"/>
          </ac:graphicFrameMkLst>
        </pc:graphicFrameChg>
      </pc:sldChg>
      <pc:sldChg chg="modSp add del mod">
        <pc:chgData name="Henry Jammes" userId="5f22554b-fd15-4676-8c82-dc6122af2a80" providerId="ADAL" clId="{434111D3-796B-4BB0-A370-070974EB9404}" dt="2023-09-29T20:19:28.585" v="10248" actId="47"/>
        <pc:sldMkLst>
          <pc:docMk/>
          <pc:sldMk cId="634764002" sldId="2147478678"/>
        </pc:sldMkLst>
        <pc:spChg chg="mod">
          <ac:chgData name="Henry Jammes" userId="5f22554b-fd15-4676-8c82-dc6122af2a80" providerId="ADAL" clId="{434111D3-796B-4BB0-A370-070974EB9404}" dt="2023-09-29T20:18:47.826" v="10241"/>
          <ac:spMkLst>
            <pc:docMk/>
            <pc:sldMk cId="634764002" sldId="2147478678"/>
            <ac:spMk id="2" creationId="{06200FD3-EB50-A291-6952-748348F5754E}"/>
          </ac:spMkLst>
        </pc:spChg>
        <pc:spChg chg="mod">
          <ac:chgData name="Henry Jammes" userId="5f22554b-fd15-4676-8c82-dc6122af2a80" providerId="ADAL" clId="{434111D3-796B-4BB0-A370-070974EB9404}" dt="2023-09-29T20:19:24.435" v="10247"/>
          <ac:spMkLst>
            <pc:docMk/>
            <pc:sldMk cId="634764002" sldId="2147478678"/>
            <ac:spMk id="7" creationId="{CDFA3B16-0CF6-4342-00CD-A2121780A14D}"/>
          </ac:spMkLst>
        </pc:spChg>
      </pc:sldChg>
      <pc:sldChg chg="modSp add mod">
        <pc:chgData name="Henry Jammes" userId="5f22554b-fd15-4676-8c82-dc6122af2a80" providerId="ADAL" clId="{434111D3-796B-4BB0-A370-070974EB9404}" dt="2023-12-02T03:20:53.571" v="35915" actId="6549"/>
        <pc:sldMkLst>
          <pc:docMk/>
          <pc:sldMk cId="2793387574" sldId="2147478679"/>
        </pc:sldMkLst>
        <pc:spChg chg="mod">
          <ac:chgData name="Henry Jammes" userId="5f22554b-fd15-4676-8c82-dc6122af2a80" providerId="ADAL" clId="{434111D3-796B-4BB0-A370-070974EB9404}" dt="2023-09-29T20:19:06.935" v="10243"/>
          <ac:spMkLst>
            <pc:docMk/>
            <pc:sldMk cId="2793387574" sldId="2147478679"/>
            <ac:spMk id="2" creationId="{06200FD3-EB50-A291-6952-748348F5754E}"/>
          </ac:spMkLst>
        </pc:spChg>
        <pc:spChg chg="mod">
          <ac:chgData name="Henry Jammes" userId="5f22554b-fd15-4676-8c82-dc6122af2a80" providerId="ADAL" clId="{434111D3-796B-4BB0-A370-070974EB9404}" dt="2023-09-29T20:20:12.201" v="10383" actId="6549"/>
          <ac:spMkLst>
            <pc:docMk/>
            <pc:sldMk cId="2793387574" sldId="2147478679"/>
            <ac:spMk id="3" creationId="{77FB708B-1EC6-0043-1545-8A46233783FD}"/>
          </ac:spMkLst>
        </pc:spChg>
        <pc:spChg chg="mod">
          <ac:chgData name="Henry Jammes" userId="5f22554b-fd15-4676-8c82-dc6122af2a80" providerId="ADAL" clId="{434111D3-796B-4BB0-A370-070974EB9404}" dt="2023-12-02T03:20:53.571" v="35915" actId="6549"/>
          <ac:spMkLst>
            <pc:docMk/>
            <pc:sldMk cId="2793387574" sldId="2147478679"/>
            <ac:spMk id="5" creationId="{EBF7ED77-A742-FBCE-BD52-DC34A33041EE}"/>
          </ac:spMkLst>
        </pc:spChg>
        <pc:spChg chg="mod">
          <ac:chgData name="Henry Jammes" userId="5f22554b-fd15-4676-8c82-dc6122af2a80" providerId="ADAL" clId="{434111D3-796B-4BB0-A370-070974EB9404}" dt="2023-09-29T20:24:50.532" v="11167" actId="20577"/>
          <ac:spMkLst>
            <pc:docMk/>
            <pc:sldMk cId="2793387574" sldId="2147478679"/>
            <ac:spMk id="6" creationId="{C3967760-9D0B-25B6-8FB9-C7F3536D29F9}"/>
          </ac:spMkLst>
        </pc:spChg>
        <pc:spChg chg="mod">
          <ac:chgData name="Henry Jammes" userId="5f22554b-fd15-4676-8c82-dc6122af2a80" providerId="ADAL" clId="{434111D3-796B-4BB0-A370-070974EB9404}" dt="2023-12-02T03:20:46.948" v="35914" actId="20577"/>
          <ac:spMkLst>
            <pc:docMk/>
            <pc:sldMk cId="2793387574" sldId="214747867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793387574" sldId="2147478679"/>
            <ac:graphicFrameMk id="4" creationId="{882C9BB9-AC4D-4894-D1FB-709C728B32AC}"/>
          </ac:graphicFrameMkLst>
        </pc:graphicFrameChg>
      </pc:sldChg>
      <pc:sldChg chg="addSp delSp modSp add mod">
        <pc:chgData name="Henry Jammes" userId="5f22554b-fd15-4676-8c82-dc6122af2a80" providerId="ADAL" clId="{434111D3-796B-4BB0-A370-070974EB9404}" dt="2023-12-02T03:24:13.894" v="35945" actId="20577"/>
        <pc:sldMkLst>
          <pc:docMk/>
          <pc:sldMk cId="3408582976" sldId="2147478680"/>
        </pc:sldMkLst>
        <pc:spChg chg="mod">
          <ac:chgData name="Henry Jammes" userId="5f22554b-fd15-4676-8c82-dc6122af2a80" providerId="ADAL" clId="{434111D3-796B-4BB0-A370-070974EB9404}" dt="2023-12-02T02:11:17.803" v="34647"/>
          <ac:spMkLst>
            <pc:docMk/>
            <pc:sldMk cId="3408582976" sldId="2147478680"/>
            <ac:spMk id="2" creationId="{06200FD3-EB50-A291-6952-748348F5754E}"/>
          </ac:spMkLst>
        </pc:spChg>
        <pc:spChg chg="mod">
          <ac:chgData name="Henry Jammes" userId="5f22554b-fd15-4676-8c82-dc6122af2a80" providerId="ADAL" clId="{434111D3-796B-4BB0-A370-070974EB9404}" dt="2023-11-14T11:51:40.655" v="22399"/>
          <ac:spMkLst>
            <pc:docMk/>
            <pc:sldMk cId="3408582976" sldId="2147478680"/>
            <ac:spMk id="3" creationId="{77FB708B-1EC6-0043-1545-8A46233783FD}"/>
          </ac:spMkLst>
        </pc:spChg>
        <pc:spChg chg="add del mod">
          <ac:chgData name="Henry Jammes" userId="5f22554b-fd15-4676-8c82-dc6122af2a80" providerId="ADAL" clId="{434111D3-796B-4BB0-A370-070974EB9404}" dt="2023-10-25T23:16:29.519" v="21419" actId="478"/>
          <ac:spMkLst>
            <pc:docMk/>
            <pc:sldMk cId="3408582976" sldId="2147478680"/>
            <ac:spMk id="5" creationId="{74B5F1B1-FA02-7D84-E84E-3343E2DF84F5}"/>
          </ac:spMkLst>
        </pc:spChg>
        <pc:spChg chg="add mod">
          <ac:chgData name="Henry Jammes" userId="5f22554b-fd15-4676-8c82-dc6122af2a80" providerId="ADAL" clId="{434111D3-796B-4BB0-A370-070974EB9404}" dt="2023-10-25T23:17:58.445" v="21745" actId="33524"/>
          <ac:spMkLst>
            <pc:docMk/>
            <pc:sldMk cId="3408582976" sldId="2147478680"/>
            <ac:spMk id="6" creationId="{54B346DB-B32D-DF8B-18BE-3710878006D1}"/>
          </ac:spMkLst>
        </pc:spChg>
        <pc:spChg chg="del">
          <ac:chgData name="Henry Jammes" userId="5f22554b-fd15-4676-8c82-dc6122af2a80" providerId="ADAL" clId="{434111D3-796B-4BB0-A370-070974EB9404}" dt="2023-09-29T21:13:49.534" v="14439" actId="478"/>
          <ac:spMkLst>
            <pc:docMk/>
            <pc:sldMk cId="3408582976" sldId="2147478680"/>
            <ac:spMk id="6" creationId="{82195C04-4AA8-CF93-EB8F-3F78A2FC3E18}"/>
          </ac:spMkLst>
        </pc:spChg>
        <pc:spChg chg="mod">
          <ac:chgData name="Henry Jammes" userId="5f22554b-fd15-4676-8c82-dc6122af2a80" providerId="ADAL" clId="{434111D3-796B-4BB0-A370-070974EB9404}" dt="2023-12-02T03:24:13.894" v="35945" actId="20577"/>
          <ac:spMkLst>
            <pc:docMk/>
            <pc:sldMk cId="3408582976" sldId="2147478680"/>
            <ac:spMk id="7" creationId="{CDFA3B16-0CF6-4342-00CD-A2121780A14D}"/>
          </ac:spMkLst>
        </pc:spChg>
        <pc:spChg chg="add del mod">
          <ac:chgData name="Henry Jammes" userId="5f22554b-fd15-4676-8c82-dc6122af2a80" providerId="ADAL" clId="{434111D3-796B-4BB0-A370-070974EB9404}" dt="2023-10-25T23:16:51.105" v="21437"/>
          <ac:spMkLst>
            <pc:docMk/>
            <pc:sldMk cId="3408582976" sldId="2147478680"/>
            <ac:spMk id="8" creationId="{35F7145F-1E99-E036-935E-75B03310E1CC}"/>
          </ac:spMkLst>
        </pc:spChg>
        <pc:graphicFrameChg chg="mod modGraphic">
          <ac:chgData name="Henry Jammes" userId="5f22554b-fd15-4676-8c82-dc6122af2a80" providerId="ADAL" clId="{434111D3-796B-4BB0-A370-070974EB9404}" dt="2023-11-14T19:18:55.863" v="23847"/>
          <ac:graphicFrameMkLst>
            <pc:docMk/>
            <pc:sldMk cId="3408582976" sldId="2147478680"/>
            <ac:graphicFrameMk id="4" creationId="{882C9BB9-AC4D-4894-D1FB-709C728B32AC}"/>
          </ac:graphicFrameMkLst>
        </pc:graphicFrameChg>
      </pc:sldChg>
      <pc:sldChg chg="addSp modSp add mod">
        <pc:chgData name="Henry Jammes" userId="5f22554b-fd15-4676-8c82-dc6122af2a80" providerId="ADAL" clId="{434111D3-796B-4BB0-A370-070974EB9404}" dt="2023-12-02T02:11:17.803" v="34647"/>
        <pc:sldMkLst>
          <pc:docMk/>
          <pc:sldMk cId="794751958" sldId="2147478681"/>
        </pc:sldMkLst>
        <pc:spChg chg="mod">
          <ac:chgData name="Henry Jammes" userId="5f22554b-fd15-4676-8c82-dc6122af2a80" providerId="ADAL" clId="{434111D3-796B-4BB0-A370-070974EB9404}" dt="2023-09-29T21:16:00.072" v="14534"/>
          <ac:spMkLst>
            <pc:docMk/>
            <pc:sldMk cId="794751958" sldId="2147478681"/>
            <ac:spMk id="2" creationId="{06200FD3-EB50-A291-6952-748348F5754E}"/>
          </ac:spMkLst>
        </pc:spChg>
        <pc:spChg chg="mod">
          <ac:chgData name="Henry Jammes" userId="5f22554b-fd15-4676-8c82-dc6122af2a80" providerId="ADAL" clId="{434111D3-796B-4BB0-A370-070974EB9404}" dt="2023-09-29T21:16:05.014" v="14535"/>
          <ac:spMkLst>
            <pc:docMk/>
            <pc:sldMk cId="794751958" sldId="2147478681"/>
            <ac:spMk id="3" creationId="{77FB708B-1EC6-0043-1545-8A46233783FD}"/>
          </ac:spMkLst>
        </pc:spChg>
        <pc:spChg chg="add mod">
          <ac:chgData name="Henry Jammes" userId="5f22554b-fd15-4676-8c82-dc6122af2a80" providerId="ADAL" clId="{434111D3-796B-4BB0-A370-070974EB9404}" dt="2023-10-25T23:15:55.100" v="21411" actId="20577"/>
          <ac:spMkLst>
            <pc:docMk/>
            <pc:sldMk cId="794751958" sldId="2147478681"/>
            <ac:spMk id="5" creationId="{BF8DF7BA-8C2C-803A-7E7A-4D620565008D}"/>
          </ac:spMkLst>
        </pc:spChg>
        <pc:spChg chg="mod">
          <ac:chgData name="Henry Jammes" userId="5f22554b-fd15-4676-8c82-dc6122af2a80" providerId="ADAL" clId="{434111D3-796B-4BB0-A370-070974EB9404}" dt="2023-12-02T02:11:17.803" v="34647"/>
          <ac:spMkLst>
            <pc:docMk/>
            <pc:sldMk cId="794751958" sldId="2147478681"/>
            <ac:spMk id="7" creationId="{CDFA3B16-0CF6-4342-00CD-A2121780A14D}"/>
          </ac:spMkLst>
        </pc:spChg>
        <pc:graphicFrameChg chg="modGraphic">
          <ac:chgData name="Henry Jammes" userId="5f22554b-fd15-4676-8c82-dc6122af2a80" providerId="ADAL" clId="{434111D3-796B-4BB0-A370-070974EB9404}" dt="2023-09-29T22:00:31.745" v="14998" actId="20577"/>
          <ac:graphicFrameMkLst>
            <pc:docMk/>
            <pc:sldMk cId="794751958" sldId="2147478681"/>
            <ac:graphicFrameMk id="4" creationId="{882C9BB9-AC4D-4894-D1FB-709C728B32AC}"/>
          </ac:graphicFrameMkLst>
        </pc:graphicFrameChg>
      </pc:sldChg>
      <pc:sldChg chg="addSp delSp modSp add mod ord">
        <pc:chgData name="Henry Jammes" userId="5f22554b-fd15-4676-8c82-dc6122af2a80" providerId="ADAL" clId="{434111D3-796B-4BB0-A370-070974EB9404}" dt="2023-11-14T11:52:10.117" v="22401"/>
        <pc:sldMkLst>
          <pc:docMk/>
          <pc:sldMk cId="2325381635" sldId="2147478682"/>
        </pc:sldMkLst>
        <pc:spChg chg="mod">
          <ac:chgData name="Henry Jammes" userId="5f22554b-fd15-4676-8c82-dc6122af2a80" providerId="ADAL" clId="{434111D3-796B-4BB0-A370-070974EB9404}" dt="2023-09-29T21:17:18.571" v="14746"/>
          <ac:spMkLst>
            <pc:docMk/>
            <pc:sldMk cId="2325381635" sldId="2147478682"/>
            <ac:spMk id="2" creationId="{06200FD3-EB50-A291-6952-748348F5754E}"/>
          </ac:spMkLst>
        </pc:spChg>
        <pc:spChg chg="mod">
          <ac:chgData name="Henry Jammes" userId="5f22554b-fd15-4676-8c82-dc6122af2a80" providerId="ADAL" clId="{434111D3-796B-4BB0-A370-070974EB9404}" dt="2023-11-14T11:52:10.117" v="22401"/>
          <ac:spMkLst>
            <pc:docMk/>
            <pc:sldMk cId="2325381635" sldId="2147478682"/>
            <ac:spMk id="3" creationId="{77FB708B-1EC6-0043-1545-8A46233783FD}"/>
          </ac:spMkLst>
        </pc:spChg>
        <pc:spChg chg="add del mod">
          <ac:chgData name="Henry Jammes" userId="5f22554b-fd15-4676-8c82-dc6122af2a80" providerId="ADAL" clId="{434111D3-796B-4BB0-A370-070974EB9404}" dt="2023-10-25T23:16:28.194" v="21418" actId="478"/>
          <ac:spMkLst>
            <pc:docMk/>
            <pc:sldMk cId="2325381635" sldId="2147478682"/>
            <ac:spMk id="5" creationId="{40CF649E-A8A9-BFEB-EFDD-D667CAF8DA2E}"/>
          </ac:spMkLst>
        </pc:spChg>
        <pc:spChg chg="add mod">
          <ac:chgData name="Henry Jammes" userId="5f22554b-fd15-4676-8c82-dc6122af2a80" providerId="ADAL" clId="{434111D3-796B-4BB0-A370-070974EB9404}" dt="2023-10-25T23:18:24.979" v="21778" actId="20577"/>
          <ac:spMkLst>
            <pc:docMk/>
            <pc:sldMk cId="2325381635" sldId="2147478682"/>
            <ac:spMk id="6" creationId="{F032B31B-7CA7-A2F4-64BA-72C8541F339A}"/>
          </ac:spMkLst>
        </pc:spChg>
        <pc:spChg chg="mod">
          <ac:chgData name="Henry Jammes" userId="5f22554b-fd15-4676-8c82-dc6122af2a80" providerId="ADAL" clId="{434111D3-796B-4BB0-A370-070974EB9404}" dt="2023-11-14T11:52:10.117" v="22401"/>
          <ac:spMkLst>
            <pc:docMk/>
            <pc:sldMk cId="2325381635" sldId="2147478682"/>
            <ac:spMk id="7" creationId="{CDFA3B16-0CF6-4342-00CD-A2121780A14D}"/>
          </ac:spMkLst>
        </pc:spChg>
        <pc:graphicFrameChg chg="mod modGraphic">
          <ac:chgData name="Henry Jammes" userId="5f22554b-fd15-4676-8c82-dc6122af2a80" providerId="ADAL" clId="{434111D3-796B-4BB0-A370-070974EB9404}" dt="2023-11-14T11:52:10.117" v="22401"/>
          <ac:graphicFrameMkLst>
            <pc:docMk/>
            <pc:sldMk cId="2325381635" sldId="2147478682"/>
            <ac:graphicFrameMk id="4" creationId="{882C9BB9-AC4D-4894-D1FB-709C728B32AC}"/>
          </ac:graphicFrameMkLst>
        </pc:graphicFrameChg>
      </pc:sldChg>
      <pc:sldChg chg="addSp modSp add mod">
        <pc:chgData name="Henry Jammes" userId="5f22554b-fd15-4676-8c82-dc6122af2a80" providerId="ADAL" clId="{434111D3-796B-4BB0-A370-070974EB9404}" dt="2023-12-02T02:27:40.232" v="34775" actId="20577"/>
        <pc:sldMkLst>
          <pc:docMk/>
          <pc:sldMk cId="2155667242" sldId="2147478683"/>
        </pc:sldMkLst>
        <pc:spChg chg="add mod">
          <ac:chgData name="Henry Jammes" userId="5f22554b-fd15-4676-8c82-dc6122af2a80" providerId="ADAL" clId="{434111D3-796B-4BB0-A370-070974EB9404}" dt="2023-12-01T23:43:49.334" v="30186"/>
          <ac:spMkLst>
            <pc:docMk/>
            <pc:sldMk cId="2155667242" sldId="2147478683"/>
            <ac:spMk id="5" creationId="{BE205ECE-BA9C-BD70-35A1-921C0ED80C8E}"/>
          </ac:spMkLst>
        </pc:spChg>
        <pc:spChg chg="mod">
          <ac:chgData name="Henry Jammes" userId="5f22554b-fd15-4676-8c82-dc6122af2a80" providerId="ADAL" clId="{434111D3-796B-4BB0-A370-070974EB9404}" dt="2023-12-02T02:27:40.232" v="34775" actId="20577"/>
          <ac:spMkLst>
            <pc:docMk/>
            <pc:sldMk cId="2155667242" sldId="2147478683"/>
            <ac:spMk id="7" creationId="{CDFA3B16-0CF6-4342-00CD-A2121780A14D}"/>
          </ac:spMkLst>
        </pc:spChg>
        <pc:spChg chg="mod">
          <ac:chgData name="Henry Jammes" userId="5f22554b-fd15-4676-8c82-dc6122af2a80" providerId="ADAL" clId="{434111D3-796B-4BB0-A370-070974EB9404}" dt="2023-11-14T11:52:10.117" v="22401"/>
          <ac:spMkLst>
            <pc:docMk/>
            <pc:sldMk cId="2155667242" sldId="2147478683"/>
            <ac:spMk id="9" creationId="{E4E52AF6-6402-CF31-0165-40896BB82699}"/>
          </ac:spMkLst>
        </pc:spChg>
      </pc:sldChg>
      <pc:sldChg chg="addSp modSp add mod delCm">
        <pc:chgData name="Henry Jammes" userId="5f22554b-fd15-4676-8c82-dc6122af2a80" providerId="ADAL" clId="{434111D3-796B-4BB0-A370-070974EB9404}" dt="2023-12-02T03:24:40.645" v="35950" actId="20577"/>
        <pc:sldMkLst>
          <pc:docMk/>
          <pc:sldMk cId="4193858857" sldId="2147478684"/>
        </pc:sldMkLst>
        <pc:spChg chg="mod">
          <ac:chgData name="Henry Jammes" userId="5f22554b-fd15-4676-8c82-dc6122af2a80" providerId="ADAL" clId="{434111D3-796B-4BB0-A370-070974EB9404}" dt="2023-09-29T22:04:17.136" v="15132" actId="20577"/>
          <ac:spMkLst>
            <pc:docMk/>
            <pc:sldMk cId="4193858857" sldId="2147478684"/>
            <ac:spMk id="2" creationId="{06200FD3-EB50-A291-6952-748348F5754E}"/>
          </ac:spMkLst>
        </pc:spChg>
        <pc:spChg chg="mod">
          <ac:chgData name="Henry Jammes" userId="5f22554b-fd15-4676-8c82-dc6122af2a80" providerId="ADAL" clId="{434111D3-796B-4BB0-A370-070974EB9404}" dt="2023-11-14T11:51:05.425" v="22398"/>
          <ac:spMkLst>
            <pc:docMk/>
            <pc:sldMk cId="4193858857" sldId="2147478684"/>
            <ac:spMk id="3" creationId="{77FB708B-1EC6-0043-1545-8A46233783FD}"/>
          </ac:spMkLst>
        </pc:spChg>
        <pc:spChg chg="add mod">
          <ac:chgData name="Henry Jammes" userId="5f22554b-fd15-4676-8c82-dc6122af2a80" providerId="ADAL" clId="{434111D3-796B-4BB0-A370-070974EB9404}" dt="2023-10-25T23:20:32.617" v="22334" actId="20577"/>
          <ac:spMkLst>
            <pc:docMk/>
            <pc:sldMk cId="4193858857" sldId="2147478684"/>
            <ac:spMk id="5" creationId="{59E06FFB-81DD-7972-60D4-3587E83BEA37}"/>
          </ac:spMkLst>
        </pc:spChg>
        <pc:spChg chg="mod">
          <ac:chgData name="Henry Jammes" userId="5f22554b-fd15-4676-8c82-dc6122af2a80" providerId="ADAL" clId="{434111D3-796B-4BB0-A370-070974EB9404}" dt="2023-12-02T03:24:40.645" v="35950" actId="20577"/>
          <ac:spMkLst>
            <pc:docMk/>
            <pc:sldMk cId="4193858857" sldId="2147478684"/>
            <ac:spMk id="7" creationId="{CDFA3B16-0CF6-4342-00CD-A2121780A14D}"/>
          </ac:spMkLst>
        </pc:spChg>
        <pc:graphicFrameChg chg="mod modGraphic">
          <ac:chgData name="Henry Jammes" userId="5f22554b-fd15-4676-8c82-dc6122af2a80" providerId="ADAL" clId="{434111D3-796B-4BB0-A370-070974EB9404}" dt="2023-12-02T02:11:17.803" v="34647"/>
          <ac:graphicFrameMkLst>
            <pc:docMk/>
            <pc:sldMk cId="4193858857" sldId="2147478684"/>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13:47.457" v="21013"/>
              <pc2:cmMkLst xmlns:pc2="http://schemas.microsoft.com/office/powerpoint/2019/9/main/command">
                <pc:docMk/>
                <pc:sldMk cId="4193858857" sldId="2147478684"/>
                <pc2:cmMk id="{43D0D2E5-1776-490E-83D3-9EF8D695490D}"/>
              </pc2:cmMkLst>
            </pc226:cmChg>
          </p:ext>
        </pc:extLst>
      </pc:sldChg>
      <pc:sldChg chg="addSp delSp modSp new del mod ord modShow">
        <pc:chgData name="Henry Jammes" userId="5f22554b-fd15-4676-8c82-dc6122af2a80" providerId="ADAL" clId="{434111D3-796B-4BB0-A370-070974EB9404}" dt="2023-10-25T22:14:43.560" v="17837" actId="47"/>
        <pc:sldMkLst>
          <pc:docMk/>
          <pc:sldMk cId="2559496989" sldId="2147478685"/>
        </pc:sldMkLst>
        <pc:spChg chg="mod">
          <ac:chgData name="Henry Jammes" userId="5f22554b-fd15-4676-8c82-dc6122af2a80" providerId="ADAL" clId="{434111D3-796B-4BB0-A370-070974EB9404}" dt="2023-10-09T15:49:49.025" v="15765" actId="20577"/>
          <ac:spMkLst>
            <pc:docMk/>
            <pc:sldMk cId="2559496989" sldId="2147478685"/>
            <ac:spMk id="2" creationId="{4740588D-2F40-5B15-FE85-01D29A5AA213}"/>
          </ac:spMkLst>
        </pc:spChg>
        <pc:spChg chg="add del mod">
          <ac:chgData name="Henry Jammes" userId="5f22554b-fd15-4676-8c82-dc6122af2a80" providerId="ADAL" clId="{434111D3-796B-4BB0-A370-070974EB9404}" dt="2023-10-25T22:11:25.139" v="17754"/>
          <ac:spMkLst>
            <pc:docMk/>
            <pc:sldMk cId="2559496989" sldId="2147478685"/>
            <ac:spMk id="6" creationId="{93D87169-63B8-5874-2EBC-4FAF0EA7D116}"/>
          </ac:spMkLst>
        </pc:spChg>
        <pc:spChg chg="mod">
          <ac:chgData name="Henry Jammes" userId="5f22554b-fd15-4676-8c82-dc6122af2a80" providerId="ADAL" clId="{434111D3-796B-4BB0-A370-070974EB9404}" dt="2023-10-25T22:11:22.568" v="17753"/>
          <ac:spMkLst>
            <pc:docMk/>
            <pc:sldMk cId="2559496989" sldId="2147478685"/>
            <ac:spMk id="8" creationId="{56619E01-51D1-A546-BD84-5DD995EFD457}"/>
          </ac:spMkLst>
        </pc:spChg>
        <pc:spChg chg="mod">
          <ac:chgData name="Henry Jammes" userId="5f22554b-fd15-4676-8c82-dc6122af2a80" providerId="ADAL" clId="{434111D3-796B-4BB0-A370-070974EB9404}" dt="2023-10-25T22:11:22.568" v="17753"/>
          <ac:spMkLst>
            <pc:docMk/>
            <pc:sldMk cId="2559496989" sldId="2147478685"/>
            <ac:spMk id="9" creationId="{95AE69B6-DA1D-DBFD-B35A-1A64188E1378}"/>
          </ac:spMkLst>
        </pc:spChg>
        <pc:spChg chg="mod">
          <ac:chgData name="Henry Jammes" userId="5f22554b-fd15-4676-8c82-dc6122af2a80" providerId="ADAL" clId="{434111D3-796B-4BB0-A370-070974EB9404}" dt="2023-10-25T22:11:22.568" v="17753"/>
          <ac:spMkLst>
            <pc:docMk/>
            <pc:sldMk cId="2559496989" sldId="2147478685"/>
            <ac:spMk id="10" creationId="{4B8229E7-64CD-454A-F82C-54D505F24FC7}"/>
          </ac:spMkLst>
        </pc:spChg>
        <pc:spChg chg="mod">
          <ac:chgData name="Henry Jammes" userId="5f22554b-fd15-4676-8c82-dc6122af2a80" providerId="ADAL" clId="{434111D3-796B-4BB0-A370-070974EB9404}" dt="2023-10-25T22:11:22.568" v="17753"/>
          <ac:spMkLst>
            <pc:docMk/>
            <pc:sldMk cId="2559496989" sldId="2147478685"/>
            <ac:spMk id="11" creationId="{3BF2A17D-45A0-C3B0-6929-C596E02B21C6}"/>
          </ac:spMkLst>
        </pc:spChg>
        <pc:spChg chg="mod">
          <ac:chgData name="Henry Jammes" userId="5f22554b-fd15-4676-8c82-dc6122af2a80" providerId="ADAL" clId="{434111D3-796B-4BB0-A370-070974EB9404}" dt="2023-10-25T22:11:22.568" v="17753"/>
          <ac:spMkLst>
            <pc:docMk/>
            <pc:sldMk cId="2559496989" sldId="2147478685"/>
            <ac:spMk id="14" creationId="{7F140BC9-C13A-3D73-3B9F-5B4FF93E142F}"/>
          </ac:spMkLst>
        </pc:spChg>
        <pc:spChg chg="mod">
          <ac:chgData name="Henry Jammes" userId="5f22554b-fd15-4676-8c82-dc6122af2a80" providerId="ADAL" clId="{434111D3-796B-4BB0-A370-070974EB9404}" dt="2023-10-25T22:11:22.568" v="17753"/>
          <ac:spMkLst>
            <pc:docMk/>
            <pc:sldMk cId="2559496989" sldId="2147478685"/>
            <ac:spMk id="17" creationId="{F679FF08-7D78-43A0-CCE3-9B21E2737EE5}"/>
          </ac:spMkLst>
        </pc:spChg>
        <pc:spChg chg="add del mod">
          <ac:chgData name="Henry Jammes" userId="5f22554b-fd15-4676-8c82-dc6122af2a80" providerId="ADAL" clId="{434111D3-796B-4BB0-A370-070974EB9404}" dt="2023-10-25T22:11:25.139" v="17754"/>
          <ac:spMkLst>
            <pc:docMk/>
            <pc:sldMk cId="2559496989" sldId="2147478685"/>
            <ac:spMk id="20" creationId="{D8FB35C8-E6D9-9140-02C2-1BA720B35D57}"/>
          </ac:spMkLst>
        </pc:spChg>
        <pc:spChg chg="add del mod">
          <ac:chgData name="Henry Jammes" userId="5f22554b-fd15-4676-8c82-dc6122af2a80" providerId="ADAL" clId="{434111D3-796B-4BB0-A370-070974EB9404}" dt="2023-10-25T22:11:25.139" v="17754"/>
          <ac:spMkLst>
            <pc:docMk/>
            <pc:sldMk cId="2559496989" sldId="2147478685"/>
            <ac:spMk id="21" creationId="{89B3BC6D-EFCB-8CDC-FA0D-5DDBCAD582AB}"/>
          </ac:spMkLst>
        </pc:spChg>
        <pc:spChg chg="add del mod">
          <ac:chgData name="Henry Jammes" userId="5f22554b-fd15-4676-8c82-dc6122af2a80" providerId="ADAL" clId="{434111D3-796B-4BB0-A370-070974EB9404}" dt="2023-10-25T22:11:25.139" v="17754"/>
          <ac:spMkLst>
            <pc:docMk/>
            <pc:sldMk cId="2559496989" sldId="2147478685"/>
            <ac:spMk id="22" creationId="{1DEC532A-9795-1389-D33D-F341A8ACF746}"/>
          </ac:spMkLst>
        </pc:spChg>
        <pc:spChg chg="add del mod">
          <ac:chgData name="Henry Jammes" userId="5f22554b-fd15-4676-8c82-dc6122af2a80" providerId="ADAL" clId="{434111D3-796B-4BB0-A370-070974EB9404}" dt="2023-10-25T22:11:25.139" v="17754"/>
          <ac:spMkLst>
            <pc:docMk/>
            <pc:sldMk cId="2559496989" sldId="2147478685"/>
            <ac:spMk id="23" creationId="{B9E2BA68-9D31-D4C8-1637-457CDD201D00}"/>
          </ac:spMkLst>
        </pc:spChg>
        <pc:spChg chg="add del mod">
          <ac:chgData name="Henry Jammes" userId="5f22554b-fd15-4676-8c82-dc6122af2a80" providerId="ADAL" clId="{434111D3-796B-4BB0-A370-070974EB9404}" dt="2023-10-25T22:11:25.139" v="17754"/>
          <ac:spMkLst>
            <pc:docMk/>
            <pc:sldMk cId="2559496989" sldId="2147478685"/>
            <ac:spMk id="24" creationId="{39353425-7EF2-CC36-7E1E-C4E3834CEF09}"/>
          </ac:spMkLst>
        </pc:spChg>
        <pc:spChg chg="add del mod">
          <ac:chgData name="Henry Jammes" userId="5f22554b-fd15-4676-8c82-dc6122af2a80" providerId="ADAL" clId="{434111D3-796B-4BB0-A370-070974EB9404}" dt="2023-10-25T22:11:25.139" v="17754"/>
          <ac:spMkLst>
            <pc:docMk/>
            <pc:sldMk cId="2559496989" sldId="2147478685"/>
            <ac:spMk id="25" creationId="{572EA5AB-C2CD-3219-2F51-46DE648175C9}"/>
          </ac:spMkLst>
        </pc:spChg>
        <pc:spChg chg="add del mod">
          <ac:chgData name="Henry Jammes" userId="5f22554b-fd15-4676-8c82-dc6122af2a80" providerId="ADAL" clId="{434111D3-796B-4BB0-A370-070974EB9404}" dt="2023-10-25T22:11:25.139" v="17754"/>
          <ac:spMkLst>
            <pc:docMk/>
            <pc:sldMk cId="2559496989" sldId="2147478685"/>
            <ac:spMk id="26" creationId="{9F01FD99-4162-81BD-55B9-18B0571CE5FB}"/>
          </ac:spMkLst>
        </pc:spChg>
        <pc:spChg chg="add del mod">
          <ac:chgData name="Henry Jammes" userId="5f22554b-fd15-4676-8c82-dc6122af2a80" providerId="ADAL" clId="{434111D3-796B-4BB0-A370-070974EB9404}" dt="2023-10-25T22:11:25.139" v="17754"/>
          <ac:spMkLst>
            <pc:docMk/>
            <pc:sldMk cId="2559496989" sldId="2147478685"/>
            <ac:spMk id="27" creationId="{DDE4AD38-1B84-37BD-0B8D-051DC2563FD2}"/>
          </ac:spMkLst>
        </pc:spChg>
        <pc:spChg chg="add del mod">
          <ac:chgData name="Henry Jammes" userId="5f22554b-fd15-4676-8c82-dc6122af2a80" providerId="ADAL" clId="{434111D3-796B-4BB0-A370-070974EB9404}" dt="2023-10-25T22:11:25.139" v="17754"/>
          <ac:spMkLst>
            <pc:docMk/>
            <pc:sldMk cId="2559496989" sldId="2147478685"/>
            <ac:spMk id="28" creationId="{C3558593-C1BC-A6DF-1AE4-E11B8CC89865}"/>
          </ac:spMkLst>
        </pc:spChg>
        <pc:spChg chg="add del mod">
          <ac:chgData name="Henry Jammes" userId="5f22554b-fd15-4676-8c82-dc6122af2a80" providerId="ADAL" clId="{434111D3-796B-4BB0-A370-070974EB9404}" dt="2023-10-25T22:11:25.139" v="17754"/>
          <ac:spMkLst>
            <pc:docMk/>
            <pc:sldMk cId="2559496989" sldId="2147478685"/>
            <ac:spMk id="29" creationId="{E4B86E7E-3EBC-E093-8B49-9A3D55BFDDA8}"/>
          </ac:spMkLst>
        </pc:spChg>
        <pc:spChg chg="add del mod">
          <ac:chgData name="Henry Jammes" userId="5f22554b-fd15-4676-8c82-dc6122af2a80" providerId="ADAL" clId="{434111D3-796B-4BB0-A370-070974EB9404}" dt="2023-10-25T22:11:25.139" v="17754"/>
          <ac:spMkLst>
            <pc:docMk/>
            <pc:sldMk cId="2559496989" sldId="2147478685"/>
            <ac:spMk id="30" creationId="{6DDE545D-F130-390D-A300-40C36793A8F1}"/>
          </ac:spMkLst>
        </pc:spChg>
        <pc:spChg chg="add del mod">
          <ac:chgData name="Henry Jammes" userId="5f22554b-fd15-4676-8c82-dc6122af2a80" providerId="ADAL" clId="{434111D3-796B-4BB0-A370-070974EB9404}" dt="2023-10-25T22:11:25.139" v="17754"/>
          <ac:spMkLst>
            <pc:docMk/>
            <pc:sldMk cId="2559496989" sldId="2147478685"/>
            <ac:spMk id="31" creationId="{E411419A-FDA3-978A-2AE8-D107BB705F7F}"/>
          </ac:spMkLst>
        </pc:spChg>
        <pc:spChg chg="add del mod">
          <ac:chgData name="Henry Jammes" userId="5f22554b-fd15-4676-8c82-dc6122af2a80" providerId="ADAL" clId="{434111D3-796B-4BB0-A370-070974EB9404}" dt="2023-10-25T22:11:25.139" v="17754"/>
          <ac:spMkLst>
            <pc:docMk/>
            <pc:sldMk cId="2559496989" sldId="2147478685"/>
            <ac:spMk id="32" creationId="{3A102DA3-3D60-17F5-B8E4-A8EF5E8E390D}"/>
          </ac:spMkLst>
        </pc:spChg>
        <pc:spChg chg="add del mod">
          <ac:chgData name="Henry Jammes" userId="5f22554b-fd15-4676-8c82-dc6122af2a80" providerId="ADAL" clId="{434111D3-796B-4BB0-A370-070974EB9404}" dt="2023-10-25T22:11:25.139" v="17754"/>
          <ac:spMkLst>
            <pc:docMk/>
            <pc:sldMk cId="2559496989" sldId="2147478685"/>
            <ac:spMk id="33" creationId="{1F1A189C-FE7D-41F9-161F-2C37EE9FC816}"/>
          </ac:spMkLst>
        </pc:spChg>
        <pc:spChg chg="add del mod">
          <ac:chgData name="Henry Jammes" userId="5f22554b-fd15-4676-8c82-dc6122af2a80" providerId="ADAL" clId="{434111D3-796B-4BB0-A370-070974EB9404}" dt="2023-10-25T22:11:25.139" v="17754"/>
          <ac:spMkLst>
            <pc:docMk/>
            <pc:sldMk cId="2559496989" sldId="2147478685"/>
            <ac:spMk id="34" creationId="{1C71BA58-C3A4-D08F-0689-DB3F6BDF459E}"/>
          </ac:spMkLst>
        </pc:spChg>
        <pc:spChg chg="add del mod">
          <ac:chgData name="Henry Jammes" userId="5f22554b-fd15-4676-8c82-dc6122af2a80" providerId="ADAL" clId="{434111D3-796B-4BB0-A370-070974EB9404}" dt="2023-10-25T22:11:25.139" v="17754"/>
          <ac:spMkLst>
            <pc:docMk/>
            <pc:sldMk cId="2559496989" sldId="2147478685"/>
            <ac:spMk id="35" creationId="{C938C27A-7A44-6F55-77B0-54C4342F8F46}"/>
          </ac:spMkLst>
        </pc:spChg>
        <pc:spChg chg="add del mod">
          <ac:chgData name="Henry Jammes" userId="5f22554b-fd15-4676-8c82-dc6122af2a80" providerId="ADAL" clId="{434111D3-796B-4BB0-A370-070974EB9404}" dt="2023-10-25T22:11:25.139" v="17754"/>
          <ac:spMkLst>
            <pc:docMk/>
            <pc:sldMk cId="2559496989" sldId="2147478685"/>
            <ac:spMk id="36" creationId="{00EAEC16-A012-DBEE-6D4B-C52A1266F15B}"/>
          </ac:spMkLst>
        </pc:spChg>
        <pc:spChg chg="add del mod">
          <ac:chgData name="Henry Jammes" userId="5f22554b-fd15-4676-8c82-dc6122af2a80" providerId="ADAL" clId="{434111D3-796B-4BB0-A370-070974EB9404}" dt="2023-10-25T22:11:25.139" v="17754"/>
          <ac:spMkLst>
            <pc:docMk/>
            <pc:sldMk cId="2559496989" sldId="2147478685"/>
            <ac:spMk id="37" creationId="{A173B054-6E77-E281-8943-A08F5C9A2263}"/>
          </ac:spMkLst>
        </pc:spChg>
        <pc:spChg chg="add del mod">
          <ac:chgData name="Henry Jammes" userId="5f22554b-fd15-4676-8c82-dc6122af2a80" providerId="ADAL" clId="{434111D3-796B-4BB0-A370-070974EB9404}" dt="2023-10-25T22:11:25.139" v="17754"/>
          <ac:spMkLst>
            <pc:docMk/>
            <pc:sldMk cId="2559496989" sldId="2147478685"/>
            <ac:spMk id="41" creationId="{7801740E-76B1-67F1-ADFA-57CE4057084E}"/>
          </ac:spMkLst>
        </pc:spChg>
        <pc:spChg chg="add del mod">
          <ac:chgData name="Henry Jammes" userId="5f22554b-fd15-4676-8c82-dc6122af2a80" providerId="ADAL" clId="{434111D3-796B-4BB0-A370-070974EB9404}" dt="2023-10-25T22:11:25.139" v="17754"/>
          <ac:spMkLst>
            <pc:docMk/>
            <pc:sldMk cId="2559496989" sldId="2147478685"/>
            <ac:spMk id="46" creationId="{BBD9A619-A05F-7461-521B-ADAE31BCB853}"/>
          </ac:spMkLst>
        </pc:spChg>
        <pc:spChg chg="add del mod">
          <ac:chgData name="Henry Jammes" userId="5f22554b-fd15-4676-8c82-dc6122af2a80" providerId="ADAL" clId="{434111D3-796B-4BB0-A370-070974EB9404}" dt="2023-10-25T22:11:25.139" v="17754"/>
          <ac:spMkLst>
            <pc:docMk/>
            <pc:sldMk cId="2559496989" sldId="2147478685"/>
            <ac:spMk id="47" creationId="{4F094B5F-86F2-50FE-263B-C6E4F750FD51}"/>
          </ac:spMkLst>
        </pc:spChg>
        <pc:spChg chg="add del mod">
          <ac:chgData name="Henry Jammes" userId="5f22554b-fd15-4676-8c82-dc6122af2a80" providerId="ADAL" clId="{434111D3-796B-4BB0-A370-070974EB9404}" dt="2023-10-25T22:11:25.139" v="17754"/>
          <ac:spMkLst>
            <pc:docMk/>
            <pc:sldMk cId="2559496989" sldId="2147478685"/>
            <ac:spMk id="64" creationId="{C9932CAF-9F50-5E6A-6FBD-0D3352097F91}"/>
          </ac:spMkLst>
        </pc:spChg>
        <pc:spChg chg="mod">
          <ac:chgData name="Henry Jammes" userId="5f22554b-fd15-4676-8c82-dc6122af2a80" providerId="ADAL" clId="{434111D3-796B-4BB0-A370-070974EB9404}" dt="2023-10-25T22:11:22.568" v="17753"/>
          <ac:spMkLst>
            <pc:docMk/>
            <pc:sldMk cId="2559496989" sldId="2147478685"/>
            <ac:spMk id="66" creationId="{BFE01E74-D272-6C4A-AE82-20D1ED00CDB4}"/>
          </ac:spMkLst>
        </pc:spChg>
        <pc:spChg chg="mod">
          <ac:chgData name="Henry Jammes" userId="5f22554b-fd15-4676-8c82-dc6122af2a80" providerId="ADAL" clId="{434111D3-796B-4BB0-A370-070974EB9404}" dt="2023-10-25T22:11:22.568" v="17753"/>
          <ac:spMkLst>
            <pc:docMk/>
            <pc:sldMk cId="2559496989" sldId="2147478685"/>
            <ac:spMk id="67" creationId="{47D1C5B5-C919-1F2E-EC94-D50FC182E984}"/>
          </ac:spMkLst>
        </pc:spChg>
        <pc:spChg chg="mod">
          <ac:chgData name="Henry Jammes" userId="5f22554b-fd15-4676-8c82-dc6122af2a80" providerId="ADAL" clId="{434111D3-796B-4BB0-A370-070974EB9404}" dt="2023-10-25T22:11:22.568" v="17753"/>
          <ac:spMkLst>
            <pc:docMk/>
            <pc:sldMk cId="2559496989" sldId="2147478685"/>
            <ac:spMk id="69" creationId="{67F1E57A-60AC-6C06-731B-68289B80F1FD}"/>
          </ac:spMkLst>
        </pc:spChg>
        <pc:spChg chg="mod">
          <ac:chgData name="Henry Jammes" userId="5f22554b-fd15-4676-8c82-dc6122af2a80" providerId="ADAL" clId="{434111D3-796B-4BB0-A370-070974EB9404}" dt="2023-10-25T22:11:22.568" v="17753"/>
          <ac:spMkLst>
            <pc:docMk/>
            <pc:sldMk cId="2559496989" sldId="2147478685"/>
            <ac:spMk id="70" creationId="{7D898956-53FF-AE40-3FD1-C1B4D5EA5AC5}"/>
          </ac:spMkLst>
        </pc:spChg>
        <pc:spChg chg="mod">
          <ac:chgData name="Henry Jammes" userId="5f22554b-fd15-4676-8c82-dc6122af2a80" providerId="ADAL" clId="{434111D3-796B-4BB0-A370-070974EB9404}" dt="2023-10-25T22:11:22.568" v="17753"/>
          <ac:spMkLst>
            <pc:docMk/>
            <pc:sldMk cId="2559496989" sldId="2147478685"/>
            <ac:spMk id="71" creationId="{DA31598C-1E71-C19B-5F24-F6228B4E16FA}"/>
          </ac:spMkLst>
        </pc:spChg>
        <pc:spChg chg="mod">
          <ac:chgData name="Henry Jammes" userId="5f22554b-fd15-4676-8c82-dc6122af2a80" providerId="ADAL" clId="{434111D3-796B-4BB0-A370-070974EB9404}" dt="2023-10-25T22:11:22.568" v="17753"/>
          <ac:spMkLst>
            <pc:docMk/>
            <pc:sldMk cId="2559496989" sldId="2147478685"/>
            <ac:spMk id="72" creationId="{9404381C-BDA9-BBB2-22D2-A0243AE35FF4}"/>
          </ac:spMkLst>
        </pc:spChg>
        <pc:spChg chg="mod">
          <ac:chgData name="Henry Jammes" userId="5f22554b-fd15-4676-8c82-dc6122af2a80" providerId="ADAL" clId="{434111D3-796B-4BB0-A370-070974EB9404}" dt="2023-10-25T22:11:22.568" v="17753"/>
          <ac:spMkLst>
            <pc:docMk/>
            <pc:sldMk cId="2559496989" sldId="2147478685"/>
            <ac:spMk id="78" creationId="{3E5391A4-929B-225C-253B-5E524D1414C5}"/>
          </ac:spMkLst>
        </pc:spChg>
        <pc:spChg chg="mod">
          <ac:chgData name="Henry Jammes" userId="5f22554b-fd15-4676-8c82-dc6122af2a80" providerId="ADAL" clId="{434111D3-796B-4BB0-A370-070974EB9404}" dt="2023-10-25T22:11:22.568" v="17753"/>
          <ac:spMkLst>
            <pc:docMk/>
            <pc:sldMk cId="2559496989" sldId="2147478685"/>
            <ac:spMk id="79" creationId="{F76502B4-391D-60D1-B36C-C0F93CFE2FEE}"/>
          </ac:spMkLst>
        </pc:spChg>
        <pc:spChg chg="mod">
          <ac:chgData name="Henry Jammes" userId="5f22554b-fd15-4676-8c82-dc6122af2a80" providerId="ADAL" clId="{434111D3-796B-4BB0-A370-070974EB9404}" dt="2023-10-25T22:11:22.568" v="17753"/>
          <ac:spMkLst>
            <pc:docMk/>
            <pc:sldMk cId="2559496989" sldId="2147478685"/>
            <ac:spMk id="84" creationId="{C3A907A4-6C05-11E0-A017-9D5EBD7ACEC7}"/>
          </ac:spMkLst>
        </pc:spChg>
        <pc:spChg chg="mod">
          <ac:chgData name="Henry Jammes" userId="5f22554b-fd15-4676-8c82-dc6122af2a80" providerId="ADAL" clId="{434111D3-796B-4BB0-A370-070974EB9404}" dt="2023-10-25T22:11:22.568" v="17753"/>
          <ac:spMkLst>
            <pc:docMk/>
            <pc:sldMk cId="2559496989" sldId="2147478685"/>
            <ac:spMk id="85" creationId="{10E529F6-2940-BB5A-459F-8F33E37803F8}"/>
          </ac:spMkLst>
        </pc:spChg>
        <pc:spChg chg="mod">
          <ac:chgData name="Henry Jammes" userId="5f22554b-fd15-4676-8c82-dc6122af2a80" providerId="ADAL" clId="{434111D3-796B-4BB0-A370-070974EB9404}" dt="2023-10-25T22:11:22.568" v="17753"/>
          <ac:spMkLst>
            <pc:docMk/>
            <pc:sldMk cId="2559496989" sldId="2147478685"/>
            <ac:spMk id="86" creationId="{1B925BC5-D632-3015-33BF-DE4F8F5C4A05}"/>
          </ac:spMkLst>
        </pc:spChg>
        <pc:spChg chg="mod">
          <ac:chgData name="Henry Jammes" userId="5f22554b-fd15-4676-8c82-dc6122af2a80" providerId="ADAL" clId="{434111D3-796B-4BB0-A370-070974EB9404}" dt="2023-10-25T22:11:22.568" v="17753"/>
          <ac:spMkLst>
            <pc:docMk/>
            <pc:sldMk cId="2559496989" sldId="2147478685"/>
            <ac:spMk id="87" creationId="{5DB44A37-27FC-3C97-80A4-2A75EBEEC5DA}"/>
          </ac:spMkLst>
        </pc:spChg>
        <pc:spChg chg="mod">
          <ac:chgData name="Henry Jammes" userId="5f22554b-fd15-4676-8c82-dc6122af2a80" providerId="ADAL" clId="{434111D3-796B-4BB0-A370-070974EB9404}" dt="2023-10-25T22:11:22.568" v="17753"/>
          <ac:spMkLst>
            <pc:docMk/>
            <pc:sldMk cId="2559496989" sldId="2147478685"/>
            <ac:spMk id="88" creationId="{24B07833-0C81-A734-69C9-CBE21832EE98}"/>
          </ac:spMkLst>
        </pc:spChg>
        <pc:spChg chg="mod">
          <ac:chgData name="Henry Jammes" userId="5f22554b-fd15-4676-8c82-dc6122af2a80" providerId="ADAL" clId="{434111D3-796B-4BB0-A370-070974EB9404}" dt="2023-10-25T22:11:22.568" v="17753"/>
          <ac:spMkLst>
            <pc:docMk/>
            <pc:sldMk cId="2559496989" sldId="2147478685"/>
            <ac:spMk id="89" creationId="{A1E1AEDB-9C7E-64FB-4410-5FCAB6ADE877}"/>
          </ac:spMkLst>
        </pc:spChg>
        <pc:spChg chg="mod">
          <ac:chgData name="Henry Jammes" userId="5f22554b-fd15-4676-8c82-dc6122af2a80" providerId="ADAL" clId="{434111D3-796B-4BB0-A370-070974EB9404}" dt="2023-10-25T22:11:22.568" v="17753"/>
          <ac:spMkLst>
            <pc:docMk/>
            <pc:sldMk cId="2559496989" sldId="2147478685"/>
            <ac:spMk id="90" creationId="{3A52F8DD-F0FF-AD6E-D3D8-FBAB059739F4}"/>
          </ac:spMkLst>
        </pc:spChg>
        <pc:spChg chg="mod">
          <ac:chgData name="Henry Jammes" userId="5f22554b-fd15-4676-8c82-dc6122af2a80" providerId="ADAL" clId="{434111D3-796B-4BB0-A370-070974EB9404}" dt="2023-10-25T22:11:22.568" v="17753"/>
          <ac:spMkLst>
            <pc:docMk/>
            <pc:sldMk cId="2559496989" sldId="2147478685"/>
            <ac:spMk id="91" creationId="{468F748B-0CA1-9112-10DB-68BCCA8585FD}"/>
          </ac:spMkLst>
        </pc:spChg>
        <pc:spChg chg="mod">
          <ac:chgData name="Henry Jammes" userId="5f22554b-fd15-4676-8c82-dc6122af2a80" providerId="ADAL" clId="{434111D3-796B-4BB0-A370-070974EB9404}" dt="2023-10-25T22:11:22.568" v="17753"/>
          <ac:spMkLst>
            <pc:docMk/>
            <pc:sldMk cId="2559496989" sldId="2147478685"/>
            <ac:spMk id="92" creationId="{CA2CB356-1210-F996-8194-2BF51D22CFCA}"/>
          </ac:spMkLst>
        </pc:spChg>
        <pc:spChg chg="mod">
          <ac:chgData name="Henry Jammes" userId="5f22554b-fd15-4676-8c82-dc6122af2a80" providerId="ADAL" clId="{434111D3-796B-4BB0-A370-070974EB9404}" dt="2023-10-25T22:11:22.568" v="17753"/>
          <ac:spMkLst>
            <pc:docMk/>
            <pc:sldMk cId="2559496989" sldId="2147478685"/>
            <ac:spMk id="93" creationId="{C830B66C-D8D9-4804-3CF4-46AD089EEAFB}"/>
          </ac:spMkLst>
        </pc:spChg>
        <pc:spChg chg="add del mod">
          <ac:chgData name="Henry Jammes" userId="5f22554b-fd15-4676-8c82-dc6122af2a80" providerId="ADAL" clId="{434111D3-796B-4BB0-A370-070974EB9404}" dt="2023-10-25T22:11:25.139" v="17754"/>
          <ac:spMkLst>
            <pc:docMk/>
            <pc:sldMk cId="2559496989" sldId="2147478685"/>
            <ac:spMk id="98" creationId="{49DCF0E8-0FD3-78B0-7FEC-83BFA2396697}"/>
          </ac:spMkLst>
        </pc:spChg>
        <pc:spChg chg="add del mod">
          <ac:chgData name="Henry Jammes" userId="5f22554b-fd15-4676-8c82-dc6122af2a80" providerId="ADAL" clId="{434111D3-796B-4BB0-A370-070974EB9404}" dt="2023-10-25T22:11:25.139" v="17754"/>
          <ac:spMkLst>
            <pc:docMk/>
            <pc:sldMk cId="2559496989" sldId="2147478685"/>
            <ac:spMk id="108" creationId="{F0320261-A458-5216-7A38-6447F3635160}"/>
          </ac:spMkLst>
        </pc:spChg>
        <pc:spChg chg="add del mod">
          <ac:chgData name="Henry Jammes" userId="5f22554b-fd15-4676-8c82-dc6122af2a80" providerId="ADAL" clId="{434111D3-796B-4BB0-A370-070974EB9404}" dt="2023-10-25T22:11:25.139" v="17754"/>
          <ac:spMkLst>
            <pc:docMk/>
            <pc:sldMk cId="2559496989" sldId="2147478685"/>
            <ac:spMk id="111" creationId="{D07C717B-1410-5AA8-9889-D9E1189817A8}"/>
          </ac:spMkLst>
        </pc:spChg>
        <pc:spChg chg="add mod">
          <ac:chgData name="Henry Jammes" userId="5f22554b-fd15-4676-8c82-dc6122af2a80" providerId="ADAL" clId="{434111D3-796B-4BB0-A370-070974EB9404}" dt="2023-10-25T22:12:11.597" v="17766" actId="404"/>
          <ac:spMkLst>
            <pc:docMk/>
            <pc:sldMk cId="2559496989" sldId="2147478685"/>
            <ac:spMk id="112" creationId="{1E3A7EE3-B3AC-CEA8-E8F6-69D5655772F1}"/>
          </ac:spMkLst>
        </pc:spChg>
        <pc:spChg chg="mod">
          <ac:chgData name="Henry Jammes" userId="5f22554b-fd15-4676-8c82-dc6122af2a80" providerId="ADAL" clId="{434111D3-796B-4BB0-A370-070974EB9404}" dt="2023-10-25T22:12:11.597" v="17766" actId="404"/>
          <ac:spMkLst>
            <pc:docMk/>
            <pc:sldMk cId="2559496989" sldId="2147478685"/>
            <ac:spMk id="114" creationId="{1C414EDA-2979-9DB2-5723-2FE0C2B20015}"/>
          </ac:spMkLst>
        </pc:spChg>
        <pc:spChg chg="mod">
          <ac:chgData name="Henry Jammes" userId="5f22554b-fd15-4676-8c82-dc6122af2a80" providerId="ADAL" clId="{434111D3-796B-4BB0-A370-070974EB9404}" dt="2023-10-25T22:12:11.597" v="17766" actId="404"/>
          <ac:spMkLst>
            <pc:docMk/>
            <pc:sldMk cId="2559496989" sldId="2147478685"/>
            <ac:spMk id="115" creationId="{C30B24E3-EF82-7D2C-EB1A-FF0D5D43736C}"/>
          </ac:spMkLst>
        </pc:spChg>
        <pc:spChg chg="mod">
          <ac:chgData name="Henry Jammes" userId="5f22554b-fd15-4676-8c82-dc6122af2a80" providerId="ADAL" clId="{434111D3-796B-4BB0-A370-070974EB9404}" dt="2023-10-25T22:12:11.597" v="17766" actId="404"/>
          <ac:spMkLst>
            <pc:docMk/>
            <pc:sldMk cId="2559496989" sldId="2147478685"/>
            <ac:spMk id="116" creationId="{CDB500BA-EC6E-DC54-88A1-39EBC7C1AAE5}"/>
          </ac:spMkLst>
        </pc:spChg>
        <pc:spChg chg="mod">
          <ac:chgData name="Henry Jammes" userId="5f22554b-fd15-4676-8c82-dc6122af2a80" providerId="ADAL" clId="{434111D3-796B-4BB0-A370-070974EB9404}" dt="2023-10-25T22:12:11.597" v="17766" actId="404"/>
          <ac:spMkLst>
            <pc:docMk/>
            <pc:sldMk cId="2559496989" sldId="2147478685"/>
            <ac:spMk id="117" creationId="{E0DEE0D8-4C64-A5CD-CF12-5B149D910136}"/>
          </ac:spMkLst>
        </pc:spChg>
        <pc:spChg chg="mod">
          <ac:chgData name="Henry Jammes" userId="5f22554b-fd15-4676-8c82-dc6122af2a80" providerId="ADAL" clId="{434111D3-796B-4BB0-A370-070974EB9404}" dt="2023-10-25T22:12:11.597" v="17766" actId="404"/>
          <ac:spMkLst>
            <pc:docMk/>
            <pc:sldMk cId="2559496989" sldId="2147478685"/>
            <ac:spMk id="120" creationId="{90346334-DE9B-0FE8-AD11-57B14A3F120E}"/>
          </ac:spMkLst>
        </pc:spChg>
        <pc:spChg chg="mod">
          <ac:chgData name="Henry Jammes" userId="5f22554b-fd15-4676-8c82-dc6122af2a80" providerId="ADAL" clId="{434111D3-796B-4BB0-A370-070974EB9404}" dt="2023-10-25T22:12:11.597" v="17766" actId="404"/>
          <ac:spMkLst>
            <pc:docMk/>
            <pc:sldMk cId="2559496989" sldId="2147478685"/>
            <ac:spMk id="123" creationId="{4B714D62-7F7E-B271-AD63-18DC97F122FF}"/>
          </ac:spMkLst>
        </pc:spChg>
        <pc:spChg chg="add mod">
          <ac:chgData name="Henry Jammes" userId="5f22554b-fd15-4676-8c82-dc6122af2a80" providerId="ADAL" clId="{434111D3-796B-4BB0-A370-070974EB9404}" dt="2023-10-25T22:12:11.597" v="17766" actId="404"/>
          <ac:spMkLst>
            <pc:docMk/>
            <pc:sldMk cId="2559496989" sldId="2147478685"/>
            <ac:spMk id="126" creationId="{AFCB9E2D-CDD2-A3A6-4043-A3D4C312E165}"/>
          </ac:spMkLst>
        </pc:spChg>
        <pc:spChg chg="add mod">
          <ac:chgData name="Henry Jammes" userId="5f22554b-fd15-4676-8c82-dc6122af2a80" providerId="ADAL" clId="{434111D3-796B-4BB0-A370-070974EB9404}" dt="2023-10-25T22:12:11.597" v="17766" actId="404"/>
          <ac:spMkLst>
            <pc:docMk/>
            <pc:sldMk cId="2559496989" sldId="2147478685"/>
            <ac:spMk id="127" creationId="{4AD4D416-6913-7215-F64F-269217FD1258}"/>
          </ac:spMkLst>
        </pc:spChg>
        <pc:spChg chg="add mod">
          <ac:chgData name="Henry Jammes" userId="5f22554b-fd15-4676-8c82-dc6122af2a80" providerId="ADAL" clId="{434111D3-796B-4BB0-A370-070974EB9404}" dt="2023-10-25T22:12:11.597" v="17766" actId="404"/>
          <ac:spMkLst>
            <pc:docMk/>
            <pc:sldMk cId="2559496989" sldId="2147478685"/>
            <ac:spMk id="128" creationId="{2F6D22C3-FC11-1873-C457-428E4C478F4F}"/>
          </ac:spMkLst>
        </pc:spChg>
        <pc:spChg chg="add mod">
          <ac:chgData name="Henry Jammes" userId="5f22554b-fd15-4676-8c82-dc6122af2a80" providerId="ADAL" clId="{434111D3-796B-4BB0-A370-070974EB9404}" dt="2023-10-25T22:12:11.597" v="17766" actId="404"/>
          <ac:spMkLst>
            <pc:docMk/>
            <pc:sldMk cId="2559496989" sldId="2147478685"/>
            <ac:spMk id="129" creationId="{DD137AB5-12F7-2846-2614-2E10257B5083}"/>
          </ac:spMkLst>
        </pc:spChg>
        <pc:spChg chg="add mod">
          <ac:chgData name="Henry Jammes" userId="5f22554b-fd15-4676-8c82-dc6122af2a80" providerId="ADAL" clId="{434111D3-796B-4BB0-A370-070974EB9404}" dt="2023-10-25T22:12:11.597" v="17766" actId="404"/>
          <ac:spMkLst>
            <pc:docMk/>
            <pc:sldMk cId="2559496989" sldId="2147478685"/>
            <ac:spMk id="130" creationId="{CA0302BD-234E-B676-557E-74DB74BFF6B2}"/>
          </ac:spMkLst>
        </pc:spChg>
        <pc:spChg chg="add mod">
          <ac:chgData name="Henry Jammes" userId="5f22554b-fd15-4676-8c82-dc6122af2a80" providerId="ADAL" clId="{434111D3-796B-4BB0-A370-070974EB9404}" dt="2023-10-25T22:12:11.597" v="17766" actId="404"/>
          <ac:spMkLst>
            <pc:docMk/>
            <pc:sldMk cId="2559496989" sldId="2147478685"/>
            <ac:spMk id="131" creationId="{AE2CC71A-D429-A6D9-4200-4B336D893C5C}"/>
          </ac:spMkLst>
        </pc:spChg>
        <pc:spChg chg="add mod">
          <ac:chgData name="Henry Jammes" userId="5f22554b-fd15-4676-8c82-dc6122af2a80" providerId="ADAL" clId="{434111D3-796B-4BB0-A370-070974EB9404}" dt="2023-10-25T22:12:11.597" v="17766" actId="404"/>
          <ac:spMkLst>
            <pc:docMk/>
            <pc:sldMk cId="2559496989" sldId="2147478685"/>
            <ac:spMk id="132" creationId="{2F679491-269A-9DE0-0320-4D78E0FC7C6A}"/>
          </ac:spMkLst>
        </pc:spChg>
        <pc:spChg chg="add mod">
          <ac:chgData name="Henry Jammes" userId="5f22554b-fd15-4676-8c82-dc6122af2a80" providerId="ADAL" clId="{434111D3-796B-4BB0-A370-070974EB9404}" dt="2023-10-25T22:12:11.597" v="17766" actId="404"/>
          <ac:spMkLst>
            <pc:docMk/>
            <pc:sldMk cId="2559496989" sldId="2147478685"/>
            <ac:spMk id="133" creationId="{F0A95687-4FAA-5197-263C-994FCA8F719F}"/>
          </ac:spMkLst>
        </pc:spChg>
        <pc:spChg chg="add mod">
          <ac:chgData name="Henry Jammes" userId="5f22554b-fd15-4676-8c82-dc6122af2a80" providerId="ADAL" clId="{434111D3-796B-4BB0-A370-070974EB9404}" dt="2023-10-25T22:12:11.597" v="17766" actId="404"/>
          <ac:spMkLst>
            <pc:docMk/>
            <pc:sldMk cId="2559496989" sldId="2147478685"/>
            <ac:spMk id="134" creationId="{BDADBDCB-A59B-3A71-89D6-EAD4F639B7BA}"/>
          </ac:spMkLst>
        </pc:spChg>
        <pc:spChg chg="add mod">
          <ac:chgData name="Henry Jammes" userId="5f22554b-fd15-4676-8c82-dc6122af2a80" providerId="ADAL" clId="{434111D3-796B-4BB0-A370-070974EB9404}" dt="2023-10-25T22:12:11.597" v="17766" actId="404"/>
          <ac:spMkLst>
            <pc:docMk/>
            <pc:sldMk cId="2559496989" sldId="2147478685"/>
            <ac:spMk id="135" creationId="{B0D06B64-078A-0ECA-9FFC-3F2FFD739315}"/>
          </ac:spMkLst>
        </pc:spChg>
        <pc:spChg chg="add mod">
          <ac:chgData name="Henry Jammes" userId="5f22554b-fd15-4676-8c82-dc6122af2a80" providerId="ADAL" clId="{434111D3-796B-4BB0-A370-070974EB9404}" dt="2023-10-25T22:12:11.597" v="17766" actId="404"/>
          <ac:spMkLst>
            <pc:docMk/>
            <pc:sldMk cId="2559496989" sldId="2147478685"/>
            <ac:spMk id="136" creationId="{264342F3-F0F0-5757-84F9-3C06E0A26C68}"/>
          </ac:spMkLst>
        </pc:spChg>
        <pc:spChg chg="add mod">
          <ac:chgData name="Henry Jammes" userId="5f22554b-fd15-4676-8c82-dc6122af2a80" providerId="ADAL" clId="{434111D3-796B-4BB0-A370-070974EB9404}" dt="2023-10-25T22:12:11.597" v="17766" actId="404"/>
          <ac:spMkLst>
            <pc:docMk/>
            <pc:sldMk cId="2559496989" sldId="2147478685"/>
            <ac:spMk id="137" creationId="{148DF918-9669-A219-1ABD-9CBAAE7468D5}"/>
          </ac:spMkLst>
        </pc:spChg>
        <pc:spChg chg="add mod">
          <ac:chgData name="Henry Jammes" userId="5f22554b-fd15-4676-8c82-dc6122af2a80" providerId="ADAL" clId="{434111D3-796B-4BB0-A370-070974EB9404}" dt="2023-10-25T22:12:11.597" v="17766" actId="404"/>
          <ac:spMkLst>
            <pc:docMk/>
            <pc:sldMk cId="2559496989" sldId="2147478685"/>
            <ac:spMk id="138" creationId="{92F16458-54B6-F4EA-3EAB-B3AF737A3C90}"/>
          </ac:spMkLst>
        </pc:spChg>
        <pc:spChg chg="add mod">
          <ac:chgData name="Henry Jammes" userId="5f22554b-fd15-4676-8c82-dc6122af2a80" providerId="ADAL" clId="{434111D3-796B-4BB0-A370-070974EB9404}" dt="2023-10-25T22:12:11.597" v="17766" actId="404"/>
          <ac:spMkLst>
            <pc:docMk/>
            <pc:sldMk cId="2559496989" sldId="2147478685"/>
            <ac:spMk id="139" creationId="{473C1431-70E1-25FE-D77F-1861F55754E3}"/>
          </ac:spMkLst>
        </pc:spChg>
        <pc:spChg chg="add mod">
          <ac:chgData name="Henry Jammes" userId="5f22554b-fd15-4676-8c82-dc6122af2a80" providerId="ADAL" clId="{434111D3-796B-4BB0-A370-070974EB9404}" dt="2023-10-25T22:12:11.597" v="17766" actId="404"/>
          <ac:spMkLst>
            <pc:docMk/>
            <pc:sldMk cId="2559496989" sldId="2147478685"/>
            <ac:spMk id="140" creationId="{6CC1AE0D-F083-C473-B968-CBEBBA97E93C}"/>
          </ac:spMkLst>
        </pc:spChg>
        <pc:spChg chg="add mod">
          <ac:chgData name="Henry Jammes" userId="5f22554b-fd15-4676-8c82-dc6122af2a80" providerId="ADAL" clId="{434111D3-796B-4BB0-A370-070974EB9404}" dt="2023-10-25T22:12:11.597" v="17766" actId="404"/>
          <ac:spMkLst>
            <pc:docMk/>
            <pc:sldMk cId="2559496989" sldId="2147478685"/>
            <ac:spMk id="141" creationId="{04338E24-0C2A-FC3E-F9CA-DB74FC821A0A}"/>
          </ac:spMkLst>
        </pc:spChg>
        <pc:spChg chg="add mod">
          <ac:chgData name="Henry Jammes" userId="5f22554b-fd15-4676-8c82-dc6122af2a80" providerId="ADAL" clId="{434111D3-796B-4BB0-A370-070974EB9404}" dt="2023-10-25T22:12:11.597" v="17766" actId="404"/>
          <ac:spMkLst>
            <pc:docMk/>
            <pc:sldMk cId="2559496989" sldId="2147478685"/>
            <ac:spMk id="142" creationId="{E3E8255C-9D58-8BA5-7097-2D1B4F71BDC2}"/>
          </ac:spMkLst>
        </pc:spChg>
        <pc:spChg chg="add mod">
          <ac:chgData name="Henry Jammes" userId="5f22554b-fd15-4676-8c82-dc6122af2a80" providerId="ADAL" clId="{434111D3-796B-4BB0-A370-070974EB9404}" dt="2023-10-25T22:12:11.597" v="17766" actId="404"/>
          <ac:spMkLst>
            <pc:docMk/>
            <pc:sldMk cId="2559496989" sldId="2147478685"/>
            <ac:spMk id="143" creationId="{F99636A4-4A38-0D5B-FD20-C2E1B1DA44A1}"/>
          </ac:spMkLst>
        </pc:spChg>
        <pc:spChg chg="add mod">
          <ac:chgData name="Henry Jammes" userId="5f22554b-fd15-4676-8c82-dc6122af2a80" providerId="ADAL" clId="{434111D3-796B-4BB0-A370-070974EB9404}" dt="2023-10-25T22:12:11.597" v="17766" actId="404"/>
          <ac:spMkLst>
            <pc:docMk/>
            <pc:sldMk cId="2559496989" sldId="2147478685"/>
            <ac:spMk id="147" creationId="{42196EFC-D170-F198-3FA1-186733B25EF4}"/>
          </ac:spMkLst>
        </pc:spChg>
        <pc:spChg chg="add mod">
          <ac:chgData name="Henry Jammes" userId="5f22554b-fd15-4676-8c82-dc6122af2a80" providerId="ADAL" clId="{434111D3-796B-4BB0-A370-070974EB9404}" dt="2023-10-25T22:12:11.597" v="17766" actId="404"/>
          <ac:spMkLst>
            <pc:docMk/>
            <pc:sldMk cId="2559496989" sldId="2147478685"/>
            <ac:spMk id="152" creationId="{107AAE48-79F6-CECB-69EC-DE10DCB88792}"/>
          </ac:spMkLst>
        </pc:spChg>
        <pc:spChg chg="add mod">
          <ac:chgData name="Henry Jammes" userId="5f22554b-fd15-4676-8c82-dc6122af2a80" providerId="ADAL" clId="{434111D3-796B-4BB0-A370-070974EB9404}" dt="2023-10-25T22:12:11.597" v="17766" actId="404"/>
          <ac:spMkLst>
            <pc:docMk/>
            <pc:sldMk cId="2559496989" sldId="2147478685"/>
            <ac:spMk id="153" creationId="{94DBD786-7D6E-D182-5F77-04BF6A8CC215}"/>
          </ac:spMkLst>
        </pc:spChg>
        <pc:spChg chg="add mod">
          <ac:chgData name="Henry Jammes" userId="5f22554b-fd15-4676-8c82-dc6122af2a80" providerId="ADAL" clId="{434111D3-796B-4BB0-A370-070974EB9404}" dt="2023-10-25T22:12:11.597" v="17766" actId="404"/>
          <ac:spMkLst>
            <pc:docMk/>
            <pc:sldMk cId="2559496989" sldId="2147478685"/>
            <ac:spMk id="170" creationId="{98A99979-DBC5-DB98-7209-F2CBDD9CC17C}"/>
          </ac:spMkLst>
        </pc:spChg>
        <pc:spChg chg="mod">
          <ac:chgData name="Henry Jammes" userId="5f22554b-fd15-4676-8c82-dc6122af2a80" providerId="ADAL" clId="{434111D3-796B-4BB0-A370-070974EB9404}" dt="2023-10-25T22:12:11.597" v="17766" actId="404"/>
          <ac:spMkLst>
            <pc:docMk/>
            <pc:sldMk cId="2559496989" sldId="2147478685"/>
            <ac:spMk id="172" creationId="{9CCA0DA7-9A6E-2F56-6C91-BEBE9C2A859C}"/>
          </ac:spMkLst>
        </pc:spChg>
        <pc:spChg chg="mod">
          <ac:chgData name="Henry Jammes" userId="5f22554b-fd15-4676-8c82-dc6122af2a80" providerId="ADAL" clId="{434111D3-796B-4BB0-A370-070974EB9404}" dt="2023-10-25T22:12:11.597" v="17766" actId="404"/>
          <ac:spMkLst>
            <pc:docMk/>
            <pc:sldMk cId="2559496989" sldId="2147478685"/>
            <ac:spMk id="173" creationId="{442D0C2B-7E5E-2E41-B75D-24E8125F19B0}"/>
          </ac:spMkLst>
        </pc:spChg>
        <pc:spChg chg="mod">
          <ac:chgData name="Henry Jammes" userId="5f22554b-fd15-4676-8c82-dc6122af2a80" providerId="ADAL" clId="{434111D3-796B-4BB0-A370-070974EB9404}" dt="2023-10-25T22:12:11.597" v="17766" actId="404"/>
          <ac:spMkLst>
            <pc:docMk/>
            <pc:sldMk cId="2559496989" sldId="2147478685"/>
            <ac:spMk id="175" creationId="{DA4643B4-AA10-2E58-C953-9E3041EF29E5}"/>
          </ac:spMkLst>
        </pc:spChg>
        <pc:spChg chg="mod">
          <ac:chgData name="Henry Jammes" userId="5f22554b-fd15-4676-8c82-dc6122af2a80" providerId="ADAL" clId="{434111D3-796B-4BB0-A370-070974EB9404}" dt="2023-10-25T22:12:11.597" v="17766" actId="404"/>
          <ac:spMkLst>
            <pc:docMk/>
            <pc:sldMk cId="2559496989" sldId="2147478685"/>
            <ac:spMk id="176" creationId="{712E5EF2-3BF6-60A0-8744-FD858C25590C}"/>
          </ac:spMkLst>
        </pc:spChg>
        <pc:spChg chg="mod">
          <ac:chgData name="Henry Jammes" userId="5f22554b-fd15-4676-8c82-dc6122af2a80" providerId="ADAL" clId="{434111D3-796B-4BB0-A370-070974EB9404}" dt="2023-10-25T22:12:11.597" v="17766" actId="404"/>
          <ac:spMkLst>
            <pc:docMk/>
            <pc:sldMk cId="2559496989" sldId="2147478685"/>
            <ac:spMk id="177" creationId="{19F37526-95DB-7B20-522C-0246EFB49773}"/>
          </ac:spMkLst>
        </pc:spChg>
        <pc:spChg chg="mod">
          <ac:chgData name="Henry Jammes" userId="5f22554b-fd15-4676-8c82-dc6122af2a80" providerId="ADAL" clId="{434111D3-796B-4BB0-A370-070974EB9404}" dt="2023-10-25T22:12:11.597" v="17766" actId="404"/>
          <ac:spMkLst>
            <pc:docMk/>
            <pc:sldMk cId="2559496989" sldId="2147478685"/>
            <ac:spMk id="178" creationId="{103CB4F3-7F82-4ED4-6866-4FE41EC03EDF}"/>
          </ac:spMkLst>
        </pc:spChg>
        <pc:spChg chg="mod">
          <ac:chgData name="Henry Jammes" userId="5f22554b-fd15-4676-8c82-dc6122af2a80" providerId="ADAL" clId="{434111D3-796B-4BB0-A370-070974EB9404}" dt="2023-10-25T22:12:11.597" v="17766" actId="404"/>
          <ac:spMkLst>
            <pc:docMk/>
            <pc:sldMk cId="2559496989" sldId="2147478685"/>
            <ac:spMk id="184" creationId="{859AF235-5417-20E5-BA44-642A5BF278C2}"/>
          </ac:spMkLst>
        </pc:spChg>
        <pc:spChg chg="mod">
          <ac:chgData name="Henry Jammes" userId="5f22554b-fd15-4676-8c82-dc6122af2a80" providerId="ADAL" clId="{434111D3-796B-4BB0-A370-070974EB9404}" dt="2023-10-25T22:12:11.597" v="17766" actId="404"/>
          <ac:spMkLst>
            <pc:docMk/>
            <pc:sldMk cId="2559496989" sldId="2147478685"/>
            <ac:spMk id="185" creationId="{2C83A2E7-572D-E9AD-331C-EDFDE4D95E29}"/>
          </ac:spMkLst>
        </pc:spChg>
        <pc:spChg chg="mod">
          <ac:chgData name="Henry Jammes" userId="5f22554b-fd15-4676-8c82-dc6122af2a80" providerId="ADAL" clId="{434111D3-796B-4BB0-A370-070974EB9404}" dt="2023-10-25T22:12:11.597" v="17766" actId="404"/>
          <ac:spMkLst>
            <pc:docMk/>
            <pc:sldMk cId="2559496989" sldId="2147478685"/>
            <ac:spMk id="190" creationId="{15976A54-B3E3-2FD6-E380-B5EEF057D9C8}"/>
          </ac:spMkLst>
        </pc:spChg>
        <pc:spChg chg="mod">
          <ac:chgData name="Henry Jammes" userId="5f22554b-fd15-4676-8c82-dc6122af2a80" providerId="ADAL" clId="{434111D3-796B-4BB0-A370-070974EB9404}" dt="2023-10-25T22:12:11.597" v="17766" actId="404"/>
          <ac:spMkLst>
            <pc:docMk/>
            <pc:sldMk cId="2559496989" sldId="2147478685"/>
            <ac:spMk id="191" creationId="{689BECC9-AB78-48A5-F499-673772219CBE}"/>
          </ac:spMkLst>
        </pc:spChg>
        <pc:spChg chg="mod">
          <ac:chgData name="Henry Jammes" userId="5f22554b-fd15-4676-8c82-dc6122af2a80" providerId="ADAL" clId="{434111D3-796B-4BB0-A370-070974EB9404}" dt="2023-10-25T22:12:11.597" v="17766" actId="404"/>
          <ac:spMkLst>
            <pc:docMk/>
            <pc:sldMk cId="2559496989" sldId="2147478685"/>
            <ac:spMk id="192" creationId="{70BF7182-1C39-2CCD-8823-D52C873C6668}"/>
          </ac:spMkLst>
        </pc:spChg>
        <pc:spChg chg="mod">
          <ac:chgData name="Henry Jammes" userId="5f22554b-fd15-4676-8c82-dc6122af2a80" providerId="ADAL" clId="{434111D3-796B-4BB0-A370-070974EB9404}" dt="2023-10-25T22:12:11.597" v="17766" actId="404"/>
          <ac:spMkLst>
            <pc:docMk/>
            <pc:sldMk cId="2559496989" sldId="2147478685"/>
            <ac:spMk id="193" creationId="{0C29F5D2-380E-C0FF-5FCA-4A14871471CA}"/>
          </ac:spMkLst>
        </pc:spChg>
        <pc:spChg chg="mod">
          <ac:chgData name="Henry Jammes" userId="5f22554b-fd15-4676-8c82-dc6122af2a80" providerId="ADAL" clId="{434111D3-796B-4BB0-A370-070974EB9404}" dt="2023-10-25T22:12:11.597" v="17766" actId="404"/>
          <ac:spMkLst>
            <pc:docMk/>
            <pc:sldMk cId="2559496989" sldId="2147478685"/>
            <ac:spMk id="194" creationId="{25DF2263-8BC0-5F1E-6917-42840E9CB522}"/>
          </ac:spMkLst>
        </pc:spChg>
        <pc:spChg chg="mod">
          <ac:chgData name="Henry Jammes" userId="5f22554b-fd15-4676-8c82-dc6122af2a80" providerId="ADAL" clId="{434111D3-796B-4BB0-A370-070974EB9404}" dt="2023-10-25T22:12:11.597" v="17766" actId="404"/>
          <ac:spMkLst>
            <pc:docMk/>
            <pc:sldMk cId="2559496989" sldId="2147478685"/>
            <ac:spMk id="195" creationId="{E9CFB2F1-82F8-8C93-CC44-9FD37A1C7D26}"/>
          </ac:spMkLst>
        </pc:spChg>
        <pc:spChg chg="mod">
          <ac:chgData name="Henry Jammes" userId="5f22554b-fd15-4676-8c82-dc6122af2a80" providerId="ADAL" clId="{434111D3-796B-4BB0-A370-070974EB9404}" dt="2023-10-25T22:12:11.597" v="17766" actId="404"/>
          <ac:spMkLst>
            <pc:docMk/>
            <pc:sldMk cId="2559496989" sldId="2147478685"/>
            <ac:spMk id="196" creationId="{87037B6F-6F9F-785F-BAD4-530649835521}"/>
          </ac:spMkLst>
        </pc:spChg>
        <pc:spChg chg="mod">
          <ac:chgData name="Henry Jammes" userId="5f22554b-fd15-4676-8c82-dc6122af2a80" providerId="ADAL" clId="{434111D3-796B-4BB0-A370-070974EB9404}" dt="2023-10-25T22:12:11.597" v="17766" actId="404"/>
          <ac:spMkLst>
            <pc:docMk/>
            <pc:sldMk cId="2559496989" sldId="2147478685"/>
            <ac:spMk id="197" creationId="{0D8AEB54-0AF6-B246-FA4C-2C577D2DC76B}"/>
          </ac:spMkLst>
        </pc:spChg>
        <pc:spChg chg="mod">
          <ac:chgData name="Henry Jammes" userId="5f22554b-fd15-4676-8c82-dc6122af2a80" providerId="ADAL" clId="{434111D3-796B-4BB0-A370-070974EB9404}" dt="2023-10-25T22:12:11.597" v="17766" actId="404"/>
          <ac:spMkLst>
            <pc:docMk/>
            <pc:sldMk cId="2559496989" sldId="2147478685"/>
            <ac:spMk id="198" creationId="{E259030D-922B-B419-2A04-7D9F94833AA5}"/>
          </ac:spMkLst>
        </pc:spChg>
        <pc:spChg chg="mod">
          <ac:chgData name="Henry Jammes" userId="5f22554b-fd15-4676-8c82-dc6122af2a80" providerId="ADAL" clId="{434111D3-796B-4BB0-A370-070974EB9404}" dt="2023-10-25T22:12:11.597" v="17766" actId="404"/>
          <ac:spMkLst>
            <pc:docMk/>
            <pc:sldMk cId="2559496989" sldId="2147478685"/>
            <ac:spMk id="199" creationId="{14EC160B-BE94-4F91-807E-BFCABF6637ED}"/>
          </ac:spMkLst>
        </pc:spChg>
        <pc:spChg chg="add mod">
          <ac:chgData name="Henry Jammes" userId="5f22554b-fd15-4676-8c82-dc6122af2a80" providerId="ADAL" clId="{434111D3-796B-4BB0-A370-070974EB9404}" dt="2023-10-25T22:12:11.597" v="17766" actId="404"/>
          <ac:spMkLst>
            <pc:docMk/>
            <pc:sldMk cId="2559496989" sldId="2147478685"/>
            <ac:spMk id="204" creationId="{0EC2EF8E-D23C-F3E5-5E12-B3706DE0DAA1}"/>
          </ac:spMkLst>
        </pc:spChg>
        <pc:spChg chg="add mod">
          <ac:chgData name="Henry Jammes" userId="5f22554b-fd15-4676-8c82-dc6122af2a80" providerId="ADAL" clId="{434111D3-796B-4BB0-A370-070974EB9404}" dt="2023-10-25T22:12:11.597" v="17766" actId="404"/>
          <ac:spMkLst>
            <pc:docMk/>
            <pc:sldMk cId="2559496989" sldId="2147478685"/>
            <ac:spMk id="214" creationId="{409EA38B-14BC-FF30-15B6-7CC255E36081}"/>
          </ac:spMkLst>
        </pc:spChg>
        <pc:spChg chg="add mod">
          <ac:chgData name="Henry Jammes" userId="5f22554b-fd15-4676-8c82-dc6122af2a80" providerId="ADAL" clId="{434111D3-796B-4BB0-A370-070974EB9404}" dt="2023-10-25T22:12:11.597" v="17766" actId="404"/>
          <ac:spMkLst>
            <pc:docMk/>
            <pc:sldMk cId="2559496989" sldId="2147478685"/>
            <ac:spMk id="217" creationId="{38CAB8B9-5B44-D7D2-E9E1-89B93FC9691F}"/>
          </ac:spMkLst>
        </pc:spChg>
        <pc:grpChg chg="add del mod">
          <ac:chgData name="Henry Jammes" userId="5f22554b-fd15-4676-8c82-dc6122af2a80" providerId="ADAL" clId="{434111D3-796B-4BB0-A370-070974EB9404}" dt="2023-10-25T22:11:25.139" v="17754"/>
          <ac:grpSpMkLst>
            <pc:docMk/>
            <pc:sldMk cId="2559496989" sldId="2147478685"/>
            <ac:grpSpMk id="7" creationId="{15191EB6-E463-B81D-E2DE-485EC37A2779}"/>
          </ac:grpSpMkLst>
        </pc:grpChg>
        <pc:grpChg chg="add del mod">
          <ac:chgData name="Henry Jammes" userId="5f22554b-fd15-4676-8c82-dc6122af2a80" providerId="ADAL" clId="{434111D3-796B-4BB0-A370-070974EB9404}" dt="2023-10-25T22:11:25.139" v="17754"/>
          <ac:grpSpMkLst>
            <pc:docMk/>
            <pc:sldMk cId="2559496989" sldId="2147478685"/>
            <ac:grpSpMk id="48" creationId="{2581A522-6530-88B7-2987-3227C2D2EC22}"/>
          </ac:grpSpMkLst>
        </pc:grpChg>
        <pc:grpChg chg="add del mod">
          <ac:chgData name="Henry Jammes" userId="5f22554b-fd15-4676-8c82-dc6122af2a80" providerId="ADAL" clId="{434111D3-796B-4BB0-A370-070974EB9404}" dt="2023-10-25T22:11:25.139" v="17754"/>
          <ac:grpSpMkLst>
            <pc:docMk/>
            <pc:sldMk cId="2559496989" sldId="2147478685"/>
            <ac:grpSpMk id="52" creationId="{64627058-F46E-2539-A378-92FEB2073E65}"/>
          </ac:grpSpMkLst>
        </pc:grpChg>
        <pc:grpChg chg="add del mod">
          <ac:chgData name="Henry Jammes" userId="5f22554b-fd15-4676-8c82-dc6122af2a80" providerId="ADAL" clId="{434111D3-796B-4BB0-A370-070974EB9404}" dt="2023-10-25T22:11:25.139" v="17754"/>
          <ac:grpSpMkLst>
            <pc:docMk/>
            <pc:sldMk cId="2559496989" sldId="2147478685"/>
            <ac:grpSpMk id="56" creationId="{BABFA7BF-001C-18B1-92AE-BEEA972A86EC}"/>
          </ac:grpSpMkLst>
        </pc:grpChg>
        <pc:grpChg chg="add del mod">
          <ac:chgData name="Henry Jammes" userId="5f22554b-fd15-4676-8c82-dc6122af2a80" providerId="ADAL" clId="{434111D3-796B-4BB0-A370-070974EB9404}" dt="2023-10-25T22:11:25.139" v="17754"/>
          <ac:grpSpMkLst>
            <pc:docMk/>
            <pc:sldMk cId="2559496989" sldId="2147478685"/>
            <ac:grpSpMk id="60" creationId="{29C543A3-FA5D-B3B9-CCCE-CAC9D380286D}"/>
          </ac:grpSpMkLst>
        </pc:grpChg>
        <pc:grpChg chg="add del mod">
          <ac:chgData name="Henry Jammes" userId="5f22554b-fd15-4676-8c82-dc6122af2a80" providerId="ADAL" clId="{434111D3-796B-4BB0-A370-070974EB9404}" dt="2023-10-25T22:11:25.139" v="17754"/>
          <ac:grpSpMkLst>
            <pc:docMk/>
            <pc:sldMk cId="2559496989" sldId="2147478685"/>
            <ac:grpSpMk id="65" creationId="{A73CCE63-F629-D4EE-EF30-43DE2508F0DC}"/>
          </ac:grpSpMkLst>
        </pc:grpChg>
        <pc:grpChg chg="mod">
          <ac:chgData name="Henry Jammes" userId="5f22554b-fd15-4676-8c82-dc6122af2a80" providerId="ADAL" clId="{434111D3-796B-4BB0-A370-070974EB9404}" dt="2023-10-25T22:11:22.568" v="17753"/>
          <ac:grpSpMkLst>
            <pc:docMk/>
            <pc:sldMk cId="2559496989" sldId="2147478685"/>
            <ac:grpSpMk id="68" creationId="{3B3C0EE7-0017-503D-10AC-0259179F49E7}"/>
          </ac:grpSpMkLst>
        </pc:grpChg>
        <pc:grpChg chg="add del mod">
          <ac:chgData name="Henry Jammes" userId="5f22554b-fd15-4676-8c82-dc6122af2a80" providerId="ADAL" clId="{434111D3-796B-4BB0-A370-070974EB9404}" dt="2023-10-25T22:11:25.139" v="17754"/>
          <ac:grpSpMkLst>
            <pc:docMk/>
            <pc:sldMk cId="2559496989" sldId="2147478685"/>
            <ac:grpSpMk id="75" creationId="{313D61E7-718A-DECA-D26D-8DE9926DDCDE}"/>
          </ac:grpSpMkLst>
        </pc:grpChg>
        <pc:grpChg chg="mod">
          <ac:chgData name="Henry Jammes" userId="5f22554b-fd15-4676-8c82-dc6122af2a80" providerId="ADAL" clId="{434111D3-796B-4BB0-A370-070974EB9404}" dt="2023-10-25T22:11:22.568" v="17753"/>
          <ac:grpSpMkLst>
            <pc:docMk/>
            <pc:sldMk cId="2559496989" sldId="2147478685"/>
            <ac:grpSpMk id="77" creationId="{B05C2545-2E13-9182-10A6-61EA6217A437}"/>
          </ac:grpSpMkLst>
        </pc:grpChg>
        <pc:grpChg chg="add mod">
          <ac:chgData name="Henry Jammes" userId="5f22554b-fd15-4676-8c82-dc6122af2a80" providerId="ADAL" clId="{434111D3-796B-4BB0-A370-070974EB9404}" dt="2023-10-25T22:11:25.166" v="17755"/>
          <ac:grpSpMkLst>
            <pc:docMk/>
            <pc:sldMk cId="2559496989" sldId="2147478685"/>
            <ac:grpSpMk id="113" creationId="{F1B0F8CC-77E9-263E-A304-39012ACB19B5}"/>
          </ac:grpSpMkLst>
        </pc:grpChg>
        <pc:grpChg chg="add mod">
          <ac:chgData name="Henry Jammes" userId="5f22554b-fd15-4676-8c82-dc6122af2a80" providerId="ADAL" clId="{434111D3-796B-4BB0-A370-070974EB9404}" dt="2023-10-25T22:11:25.166" v="17755"/>
          <ac:grpSpMkLst>
            <pc:docMk/>
            <pc:sldMk cId="2559496989" sldId="2147478685"/>
            <ac:grpSpMk id="154" creationId="{67771D6B-D91A-C8F0-EE19-7332399E89B1}"/>
          </ac:grpSpMkLst>
        </pc:grpChg>
        <pc:grpChg chg="add mod">
          <ac:chgData name="Henry Jammes" userId="5f22554b-fd15-4676-8c82-dc6122af2a80" providerId="ADAL" clId="{434111D3-796B-4BB0-A370-070974EB9404}" dt="2023-10-25T22:11:25.166" v="17755"/>
          <ac:grpSpMkLst>
            <pc:docMk/>
            <pc:sldMk cId="2559496989" sldId="2147478685"/>
            <ac:grpSpMk id="158" creationId="{C4779DA8-6BB7-3C7D-D328-83777FE60C60}"/>
          </ac:grpSpMkLst>
        </pc:grpChg>
        <pc:grpChg chg="add mod">
          <ac:chgData name="Henry Jammes" userId="5f22554b-fd15-4676-8c82-dc6122af2a80" providerId="ADAL" clId="{434111D3-796B-4BB0-A370-070974EB9404}" dt="2023-10-25T22:11:25.166" v="17755"/>
          <ac:grpSpMkLst>
            <pc:docMk/>
            <pc:sldMk cId="2559496989" sldId="2147478685"/>
            <ac:grpSpMk id="162" creationId="{E2578645-FF85-85C5-31BB-6E1DFB8BAA43}"/>
          </ac:grpSpMkLst>
        </pc:grpChg>
        <pc:grpChg chg="add mod">
          <ac:chgData name="Henry Jammes" userId="5f22554b-fd15-4676-8c82-dc6122af2a80" providerId="ADAL" clId="{434111D3-796B-4BB0-A370-070974EB9404}" dt="2023-10-25T22:11:25.166" v="17755"/>
          <ac:grpSpMkLst>
            <pc:docMk/>
            <pc:sldMk cId="2559496989" sldId="2147478685"/>
            <ac:grpSpMk id="166" creationId="{FBB964E7-F62E-5BF9-EF6C-D3109FDC0DED}"/>
          </ac:grpSpMkLst>
        </pc:grpChg>
        <pc:grpChg chg="add mod">
          <ac:chgData name="Henry Jammes" userId="5f22554b-fd15-4676-8c82-dc6122af2a80" providerId="ADAL" clId="{434111D3-796B-4BB0-A370-070974EB9404}" dt="2023-10-25T22:11:25.166" v="17755"/>
          <ac:grpSpMkLst>
            <pc:docMk/>
            <pc:sldMk cId="2559496989" sldId="2147478685"/>
            <ac:grpSpMk id="171" creationId="{8CFFC553-7073-67EF-6D63-E109898615A4}"/>
          </ac:grpSpMkLst>
        </pc:grpChg>
        <pc:grpChg chg="mod">
          <ac:chgData name="Henry Jammes" userId="5f22554b-fd15-4676-8c82-dc6122af2a80" providerId="ADAL" clId="{434111D3-796B-4BB0-A370-070974EB9404}" dt="2023-10-25T22:11:25.166" v="17755"/>
          <ac:grpSpMkLst>
            <pc:docMk/>
            <pc:sldMk cId="2559496989" sldId="2147478685"/>
            <ac:grpSpMk id="174" creationId="{BE526875-2AF9-6ED1-E729-52CA55B46E3B}"/>
          </ac:grpSpMkLst>
        </pc:grpChg>
        <pc:grpChg chg="add mod">
          <ac:chgData name="Henry Jammes" userId="5f22554b-fd15-4676-8c82-dc6122af2a80" providerId="ADAL" clId="{434111D3-796B-4BB0-A370-070974EB9404}" dt="2023-10-25T22:11:25.166" v="17755"/>
          <ac:grpSpMkLst>
            <pc:docMk/>
            <pc:sldMk cId="2559496989" sldId="2147478685"/>
            <ac:grpSpMk id="181" creationId="{20165DC9-66FC-0257-1009-9B4BD62C211C}"/>
          </ac:grpSpMkLst>
        </pc:grpChg>
        <pc:grpChg chg="mod">
          <ac:chgData name="Henry Jammes" userId="5f22554b-fd15-4676-8c82-dc6122af2a80" providerId="ADAL" clId="{434111D3-796B-4BB0-A370-070974EB9404}" dt="2023-10-25T22:11:25.166" v="17755"/>
          <ac:grpSpMkLst>
            <pc:docMk/>
            <pc:sldMk cId="2559496989" sldId="2147478685"/>
            <ac:grpSpMk id="183" creationId="{5B633B9D-A28D-1C28-E1BE-4B3419355BDF}"/>
          </ac:grpSpMkLst>
        </pc:grpChg>
        <pc:grpChg chg="add mod">
          <ac:chgData name="Henry Jammes" userId="5f22554b-fd15-4676-8c82-dc6122af2a80" providerId="ADAL" clId="{434111D3-796B-4BB0-A370-070974EB9404}" dt="2023-10-25T22:12:12.499" v="17768" actId="14100"/>
          <ac:grpSpMkLst>
            <pc:docMk/>
            <pc:sldMk cId="2559496989" sldId="2147478685"/>
            <ac:grpSpMk id="218" creationId="{44642055-28AF-5275-FB4D-08D93BAC8694}"/>
          </ac:grpSpMkLst>
        </pc:grpChg>
        <pc:picChg chg="mod">
          <ac:chgData name="Henry Jammes" userId="5f22554b-fd15-4676-8c82-dc6122af2a80" providerId="ADAL" clId="{434111D3-796B-4BB0-A370-070974EB9404}" dt="2023-10-25T22:11:22.568" v="17753"/>
          <ac:picMkLst>
            <pc:docMk/>
            <pc:sldMk cId="2559496989" sldId="2147478685"/>
            <ac:picMk id="12" creationId="{C05F9B06-BA04-BC7F-6192-4DCD0A672172}"/>
          </ac:picMkLst>
        </pc:picChg>
        <pc:picChg chg="mod">
          <ac:chgData name="Henry Jammes" userId="5f22554b-fd15-4676-8c82-dc6122af2a80" providerId="ADAL" clId="{434111D3-796B-4BB0-A370-070974EB9404}" dt="2023-10-25T22:11:22.568" v="17753"/>
          <ac:picMkLst>
            <pc:docMk/>
            <pc:sldMk cId="2559496989" sldId="2147478685"/>
            <ac:picMk id="13" creationId="{5AC06437-A1CA-48E4-3382-C2A16E169799}"/>
          </ac:picMkLst>
        </pc:picChg>
        <pc:picChg chg="mod">
          <ac:chgData name="Henry Jammes" userId="5f22554b-fd15-4676-8c82-dc6122af2a80" providerId="ADAL" clId="{434111D3-796B-4BB0-A370-070974EB9404}" dt="2023-10-25T22:11:22.568" v="17753"/>
          <ac:picMkLst>
            <pc:docMk/>
            <pc:sldMk cId="2559496989" sldId="2147478685"/>
            <ac:picMk id="15" creationId="{A73D9D25-0962-2D0D-6137-DEF1386D73BB}"/>
          </ac:picMkLst>
        </pc:picChg>
        <pc:picChg chg="mod">
          <ac:chgData name="Henry Jammes" userId="5f22554b-fd15-4676-8c82-dc6122af2a80" providerId="ADAL" clId="{434111D3-796B-4BB0-A370-070974EB9404}" dt="2023-10-25T22:11:22.568" v="17753"/>
          <ac:picMkLst>
            <pc:docMk/>
            <pc:sldMk cId="2559496989" sldId="2147478685"/>
            <ac:picMk id="16" creationId="{D724E78D-0012-A58A-F58B-0D93A9A5CB60}"/>
          </ac:picMkLst>
        </pc:picChg>
        <pc:picChg chg="add del mod">
          <ac:chgData name="Henry Jammes" userId="5f22554b-fd15-4676-8c82-dc6122af2a80" providerId="ADAL" clId="{434111D3-796B-4BB0-A370-070974EB9404}" dt="2023-10-25T22:11:25.139" v="17754"/>
          <ac:picMkLst>
            <pc:docMk/>
            <pc:sldMk cId="2559496989" sldId="2147478685"/>
            <ac:picMk id="38" creationId="{E6059480-6D1C-9D4A-59FD-B141DE85F768}"/>
          </ac:picMkLst>
        </pc:picChg>
        <pc:picChg chg="add del mod">
          <ac:chgData name="Henry Jammes" userId="5f22554b-fd15-4676-8c82-dc6122af2a80" providerId="ADAL" clId="{434111D3-796B-4BB0-A370-070974EB9404}" dt="2023-10-25T22:11:25.139" v="17754"/>
          <ac:picMkLst>
            <pc:docMk/>
            <pc:sldMk cId="2559496989" sldId="2147478685"/>
            <ac:picMk id="42" creationId="{29FE4CA8-4CC4-35EE-6F9C-AE8CB3E52118}"/>
          </ac:picMkLst>
        </pc:picChg>
        <pc:picChg chg="mod">
          <ac:chgData name="Henry Jammes" userId="5f22554b-fd15-4676-8c82-dc6122af2a80" providerId="ADAL" clId="{434111D3-796B-4BB0-A370-070974EB9404}" dt="2023-10-25T22:11:22.568" v="17753"/>
          <ac:picMkLst>
            <pc:docMk/>
            <pc:sldMk cId="2559496989" sldId="2147478685"/>
            <ac:picMk id="49" creationId="{90B65A06-C452-8EAD-F7F2-3ACDB7470FC9}"/>
          </ac:picMkLst>
        </pc:picChg>
        <pc:picChg chg="mod">
          <ac:chgData name="Henry Jammes" userId="5f22554b-fd15-4676-8c82-dc6122af2a80" providerId="ADAL" clId="{434111D3-796B-4BB0-A370-070974EB9404}" dt="2023-10-25T22:11:22.568" v="17753"/>
          <ac:picMkLst>
            <pc:docMk/>
            <pc:sldMk cId="2559496989" sldId="2147478685"/>
            <ac:picMk id="50" creationId="{AFC2BA1A-8189-5540-2EB0-9725D982393A}"/>
          </ac:picMkLst>
        </pc:picChg>
        <pc:picChg chg="mod">
          <ac:chgData name="Henry Jammes" userId="5f22554b-fd15-4676-8c82-dc6122af2a80" providerId="ADAL" clId="{434111D3-796B-4BB0-A370-070974EB9404}" dt="2023-10-25T22:11:22.568" v="17753"/>
          <ac:picMkLst>
            <pc:docMk/>
            <pc:sldMk cId="2559496989" sldId="2147478685"/>
            <ac:picMk id="51" creationId="{A649BB06-2CF7-81F3-A663-5F871D080F3C}"/>
          </ac:picMkLst>
        </pc:picChg>
        <pc:picChg chg="mod">
          <ac:chgData name="Henry Jammes" userId="5f22554b-fd15-4676-8c82-dc6122af2a80" providerId="ADAL" clId="{434111D3-796B-4BB0-A370-070974EB9404}" dt="2023-10-25T22:11:22.568" v="17753"/>
          <ac:picMkLst>
            <pc:docMk/>
            <pc:sldMk cId="2559496989" sldId="2147478685"/>
            <ac:picMk id="53" creationId="{D149198A-6925-5F75-B24F-67707402F844}"/>
          </ac:picMkLst>
        </pc:picChg>
        <pc:picChg chg="mod">
          <ac:chgData name="Henry Jammes" userId="5f22554b-fd15-4676-8c82-dc6122af2a80" providerId="ADAL" clId="{434111D3-796B-4BB0-A370-070974EB9404}" dt="2023-10-25T22:11:22.568" v="17753"/>
          <ac:picMkLst>
            <pc:docMk/>
            <pc:sldMk cId="2559496989" sldId="2147478685"/>
            <ac:picMk id="54" creationId="{FB90C194-2B73-8037-90CC-E9BDE4301BE1}"/>
          </ac:picMkLst>
        </pc:picChg>
        <pc:picChg chg="mod">
          <ac:chgData name="Henry Jammes" userId="5f22554b-fd15-4676-8c82-dc6122af2a80" providerId="ADAL" clId="{434111D3-796B-4BB0-A370-070974EB9404}" dt="2023-10-25T22:11:22.568" v="17753"/>
          <ac:picMkLst>
            <pc:docMk/>
            <pc:sldMk cId="2559496989" sldId="2147478685"/>
            <ac:picMk id="55" creationId="{7D90B38E-A383-4B3C-BB9E-A556E2125A84}"/>
          </ac:picMkLst>
        </pc:picChg>
        <pc:picChg chg="mod">
          <ac:chgData name="Henry Jammes" userId="5f22554b-fd15-4676-8c82-dc6122af2a80" providerId="ADAL" clId="{434111D3-796B-4BB0-A370-070974EB9404}" dt="2023-10-25T22:11:22.568" v="17753"/>
          <ac:picMkLst>
            <pc:docMk/>
            <pc:sldMk cId="2559496989" sldId="2147478685"/>
            <ac:picMk id="57" creationId="{5676A949-89F8-678C-56B5-EAB5E7A91869}"/>
          </ac:picMkLst>
        </pc:picChg>
        <pc:picChg chg="mod">
          <ac:chgData name="Henry Jammes" userId="5f22554b-fd15-4676-8c82-dc6122af2a80" providerId="ADAL" clId="{434111D3-796B-4BB0-A370-070974EB9404}" dt="2023-10-25T22:11:22.568" v="17753"/>
          <ac:picMkLst>
            <pc:docMk/>
            <pc:sldMk cId="2559496989" sldId="2147478685"/>
            <ac:picMk id="58" creationId="{5F6A573A-EA52-7545-1AD7-102FB6E5C4BC}"/>
          </ac:picMkLst>
        </pc:picChg>
        <pc:picChg chg="mod">
          <ac:chgData name="Henry Jammes" userId="5f22554b-fd15-4676-8c82-dc6122af2a80" providerId="ADAL" clId="{434111D3-796B-4BB0-A370-070974EB9404}" dt="2023-10-25T22:11:22.568" v="17753"/>
          <ac:picMkLst>
            <pc:docMk/>
            <pc:sldMk cId="2559496989" sldId="2147478685"/>
            <ac:picMk id="59" creationId="{F828C8F0-3F7F-F5D6-211F-59915354B56C}"/>
          </ac:picMkLst>
        </pc:picChg>
        <pc:picChg chg="mod">
          <ac:chgData name="Henry Jammes" userId="5f22554b-fd15-4676-8c82-dc6122af2a80" providerId="ADAL" clId="{434111D3-796B-4BB0-A370-070974EB9404}" dt="2023-10-25T22:11:22.568" v="17753"/>
          <ac:picMkLst>
            <pc:docMk/>
            <pc:sldMk cId="2559496989" sldId="2147478685"/>
            <ac:picMk id="61" creationId="{5A1B8E98-EF92-1BDA-2648-708A2C21C9D9}"/>
          </ac:picMkLst>
        </pc:picChg>
        <pc:picChg chg="mod">
          <ac:chgData name="Henry Jammes" userId="5f22554b-fd15-4676-8c82-dc6122af2a80" providerId="ADAL" clId="{434111D3-796B-4BB0-A370-070974EB9404}" dt="2023-10-25T22:11:22.568" v="17753"/>
          <ac:picMkLst>
            <pc:docMk/>
            <pc:sldMk cId="2559496989" sldId="2147478685"/>
            <ac:picMk id="62" creationId="{B54FF7FE-A43E-D524-A1E3-DF7C1EE02E31}"/>
          </ac:picMkLst>
        </pc:picChg>
        <pc:picChg chg="mod">
          <ac:chgData name="Henry Jammes" userId="5f22554b-fd15-4676-8c82-dc6122af2a80" providerId="ADAL" clId="{434111D3-796B-4BB0-A370-070974EB9404}" dt="2023-10-25T22:11:22.568" v="17753"/>
          <ac:picMkLst>
            <pc:docMk/>
            <pc:sldMk cId="2559496989" sldId="2147478685"/>
            <ac:picMk id="63" creationId="{9094B1CA-75FA-A9E1-940A-4E197DB2E411}"/>
          </ac:picMkLst>
        </pc:picChg>
        <pc:picChg chg="mod">
          <ac:chgData name="Henry Jammes" userId="5f22554b-fd15-4676-8c82-dc6122af2a80" providerId="ADAL" clId="{434111D3-796B-4BB0-A370-070974EB9404}" dt="2023-10-25T22:11:22.568" v="17753"/>
          <ac:picMkLst>
            <pc:docMk/>
            <pc:sldMk cId="2559496989" sldId="2147478685"/>
            <ac:picMk id="76" creationId="{6CD81827-CCDA-1AAB-A55B-69F73D343BFA}"/>
          </ac:picMkLst>
        </pc:picChg>
        <pc:picChg chg="add del mod">
          <ac:chgData name="Henry Jammes" userId="5f22554b-fd15-4676-8c82-dc6122af2a80" providerId="ADAL" clId="{434111D3-796B-4BB0-A370-070974EB9404}" dt="2023-10-25T22:11:25.139" v="17754"/>
          <ac:picMkLst>
            <pc:docMk/>
            <pc:sldMk cId="2559496989" sldId="2147478685"/>
            <ac:picMk id="96" creationId="{511AC699-CD5C-E476-6801-78E7173FBB7A}"/>
          </ac:picMkLst>
        </pc:picChg>
        <pc:picChg chg="add del mod">
          <ac:chgData name="Henry Jammes" userId="5f22554b-fd15-4676-8c82-dc6122af2a80" providerId="ADAL" clId="{434111D3-796B-4BB0-A370-070974EB9404}" dt="2023-10-25T22:11:25.139" v="17754"/>
          <ac:picMkLst>
            <pc:docMk/>
            <pc:sldMk cId="2559496989" sldId="2147478685"/>
            <ac:picMk id="97" creationId="{F39CF45A-434C-EA3F-0B75-7B066EEA7FB9}"/>
          </ac:picMkLst>
        </pc:picChg>
        <pc:picChg chg="add del mod">
          <ac:chgData name="Henry Jammes" userId="5f22554b-fd15-4676-8c82-dc6122af2a80" providerId="ADAL" clId="{434111D3-796B-4BB0-A370-070974EB9404}" dt="2023-10-25T22:11:25.139" v="17754"/>
          <ac:picMkLst>
            <pc:docMk/>
            <pc:sldMk cId="2559496989" sldId="2147478685"/>
            <ac:picMk id="99" creationId="{B897AE92-5A6F-EF32-8FE1-115B72E1E30E}"/>
          </ac:picMkLst>
        </pc:picChg>
        <pc:picChg chg="add del mod">
          <ac:chgData name="Henry Jammes" userId="5f22554b-fd15-4676-8c82-dc6122af2a80" providerId="ADAL" clId="{434111D3-796B-4BB0-A370-070974EB9404}" dt="2023-10-25T22:11:25.139" v="17754"/>
          <ac:picMkLst>
            <pc:docMk/>
            <pc:sldMk cId="2559496989" sldId="2147478685"/>
            <ac:picMk id="101" creationId="{0E228ED7-A129-9180-78F0-CB04D9FC5F6C}"/>
          </ac:picMkLst>
        </pc:picChg>
        <pc:picChg chg="add del mod">
          <ac:chgData name="Henry Jammes" userId="5f22554b-fd15-4676-8c82-dc6122af2a80" providerId="ADAL" clId="{434111D3-796B-4BB0-A370-070974EB9404}" dt="2023-10-25T22:11:25.139" v="17754"/>
          <ac:picMkLst>
            <pc:docMk/>
            <pc:sldMk cId="2559496989" sldId="2147478685"/>
            <ac:picMk id="102" creationId="{0EADB184-96EF-3C85-31DD-0C4ACD25B0FC}"/>
          </ac:picMkLst>
        </pc:picChg>
        <pc:picChg chg="add del mod">
          <ac:chgData name="Henry Jammes" userId="5f22554b-fd15-4676-8c82-dc6122af2a80" providerId="ADAL" clId="{434111D3-796B-4BB0-A370-070974EB9404}" dt="2023-10-25T22:11:25.139" v="17754"/>
          <ac:picMkLst>
            <pc:docMk/>
            <pc:sldMk cId="2559496989" sldId="2147478685"/>
            <ac:picMk id="106" creationId="{96DF64F8-8C41-7E78-A36B-84F62152AE33}"/>
          </ac:picMkLst>
        </pc:picChg>
        <pc:picChg chg="add del mod">
          <ac:chgData name="Henry Jammes" userId="5f22554b-fd15-4676-8c82-dc6122af2a80" providerId="ADAL" clId="{434111D3-796B-4BB0-A370-070974EB9404}" dt="2023-10-25T22:11:25.139" v="17754"/>
          <ac:picMkLst>
            <pc:docMk/>
            <pc:sldMk cId="2559496989" sldId="2147478685"/>
            <ac:picMk id="107" creationId="{A27F5797-C6C0-3E47-2BBA-9E51D4782EBF}"/>
          </ac:picMkLst>
        </pc:picChg>
        <pc:picChg chg="add del mod">
          <ac:chgData name="Henry Jammes" userId="5f22554b-fd15-4676-8c82-dc6122af2a80" providerId="ADAL" clId="{434111D3-796B-4BB0-A370-070974EB9404}" dt="2023-10-25T22:11:25.139" v="17754"/>
          <ac:picMkLst>
            <pc:docMk/>
            <pc:sldMk cId="2559496989" sldId="2147478685"/>
            <ac:picMk id="110" creationId="{27D5EC56-578D-EED0-566F-EFFB3D1C3047}"/>
          </ac:picMkLst>
        </pc:picChg>
        <pc:picChg chg="mod">
          <ac:chgData name="Henry Jammes" userId="5f22554b-fd15-4676-8c82-dc6122af2a80" providerId="ADAL" clId="{434111D3-796B-4BB0-A370-070974EB9404}" dt="2023-10-25T22:11:25.166" v="17755"/>
          <ac:picMkLst>
            <pc:docMk/>
            <pc:sldMk cId="2559496989" sldId="2147478685"/>
            <ac:picMk id="118" creationId="{E4C13D13-817C-BFB5-C532-0C13276DC2D4}"/>
          </ac:picMkLst>
        </pc:picChg>
        <pc:picChg chg="mod">
          <ac:chgData name="Henry Jammes" userId="5f22554b-fd15-4676-8c82-dc6122af2a80" providerId="ADAL" clId="{434111D3-796B-4BB0-A370-070974EB9404}" dt="2023-10-25T22:11:25.166" v="17755"/>
          <ac:picMkLst>
            <pc:docMk/>
            <pc:sldMk cId="2559496989" sldId="2147478685"/>
            <ac:picMk id="119" creationId="{A0FC5CB5-3F1D-14C7-75DC-A8F7826E16AD}"/>
          </ac:picMkLst>
        </pc:picChg>
        <pc:picChg chg="mod">
          <ac:chgData name="Henry Jammes" userId="5f22554b-fd15-4676-8c82-dc6122af2a80" providerId="ADAL" clId="{434111D3-796B-4BB0-A370-070974EB9404}" dt="2023-10-25T22:11:25.166" v="17755"/>
          <ac:picMkLst>
            <pc:docMk/>
            <pc:sldMk cId="2559496989" sldId="2147478685"/>
            <ac:picMk id="121" creationId="{A48EAC88-202B-D450-EA22-A9F2ED8024F1}"/>
          </ac:picMkLst>
        </pc:picChg>
        <pc:picChg chg="mod">
          <ac:chgData name="Henry Jammes" userId="5f22554b-fd15-4676-8c82-dc6122af2a80" providerId="ADAL" clId="{434111D3-796B-4BB0-A370-070974EB9404}" dt="2023-10-25T22:11:25.166" v="17755"/>
          <ac:picMkLst>
            <pc:docMk/>
            <pc:sldMk cId="2559496989" sldId="2147478685"/>
            <ac:picMk id="122" creationId="{34CF52EC-DD20-24DB-72B6-F46BDD876089}"/>
          </ac:picMkLst>
        </pc:picChg>
        <pc:picChg chg="add mod">
          <ac:chgData name="Henry Jammes" userId="5f22554b-fd15-4676-8c82-dc6122af2a80" providerId="ADAL" clId="{434111D3-796B-4BB0-A370-070974EB9404}" dt="2023-10-25T22:11:25.166" v="17755"/>
          <ac:picMkLst>
            <pc:docMk/>
            <pc:sldMk cId="2559496989" sldId="2147478685"/>
            <ac:picMk id="144" creationId="{BA4E7CD8-33C8-1E28-93C6-F41F1703A41F}"/>
          </ac:picMkLst>
        </pc:picChg>
        <pc:picChg chg="add mod">
          <ac:chgData name="Henry Jammes" userId="5f22554b-fd15-4676-8c82-dc6122af2a80" providerId="ADAL" clId="{434111D3-796B-4BB0-A370-070974EB9404}" dt="2023-10-25T22:11:25.166" v="17755"/>
          <ac:picMkLst>
            <pc:docMk/>
            <pc:sldMk cId="2559496989" sldId="2147478685"/>
            <ac:picMk id="148" creationId="{8BA44605-80A3-A5E2-DFF1-3B77C7EED8E9}"/>
          </ac:picMkLst>
        </pc:picChg>
        <pc:picChg chg="mod">
          <ac:chgData name="Henry Jammes" userId="5f22554b-fd15-4676-8c82-dc6122af2a80" providerId="ADAL" clId="{434111D3-796B-4BB0-A370-070974EB9404}" dt="2023-10-25T22:11:25.166" v="17755"/>
          <ac:picMkLst>
            <pc:docMk/>
            <pc:sldMk cId="2559496989" sldId="2147478685"/>
            <ac:picMk id="155" creationId="{19C252D3-BFA6-C35D-7D8B-2E17C7BB4B21}"/>
          </ac:picMkLst>
        </pc:picChg>
        <pc:picChg chg="mod">
          <ac:chgData name="Henry Jammes" userId="5f22554b-fd15-4676-8c82-dc6122af2a80" providerId="ADAL" clId="{434111D3-796B-4BB0-A370-070974EB9404}" dt="2023-10-25T22:11:25.166" v="17755"/>
          <ac:picMkLst>
            <pc:docMk/>
            <pc:sldMk cId="2559496989" sldId="2147478685"/>
            <ac:picMk id="156" creationId="{7F906DF3-BD0A-1936-DF3C-779AB0D33DB9}"/>
          </ac:picMkLst>
        </pc:picChg>
        <pc:picChg chg="mod">
          <ac:chgData name="Henry Jammes" userId="5f22554b-fd15-4676-8c82-dc6122af2a80" providerId="ADAL" clId="{434111D3-796B-4BB0-A370-070974EB9404}" dt="2023-10-25T22:11:25.166" v="17755"/>
          <ac:picMkLst>
            <pc:docMk/>
            <pc:sldMk cId="2559496989" sldId="2147478685"/>
            <ac:picMk id="157" creationId="{30DF054A-597A-EE6A-6D9E-0FBBB17371E4}"/>
          </ac:picMkLst>
        </pc:picChg>
        <pc:picChg chg="mod">
          <ac:chgData name="Henry Jammes" userId="5f22554b-fd15-4676-8c82-dc6122af2a80" providerId="ADAL" clId="{434111D3-796B-4BB0-A370-070974EB9404}" dt="2023-10-25T22:11:25.166" v="17755"/>
          <ac:picMkLst>
            <pc:docMk/>
            <pc:sldMk cId="2559496989" sldId="2147478685"/>
            <ac:picMk id="159" creationId="{DF5D8173-8009-9B55-CAC5-4E25A610D8BB}"/>
          </ac:picMkLst>
        </pc:picChg>
        <pc:picChg chg="mod">
          <ac:chgData name="Henry Jammes" userId="5f22554b-fd15-4676-8c82-dc6122af2a80" providerId="ADAL" clId="{434111D3-796B-4BB0-A370-070974EB9404}" dt="2023-10-25T22:11:25.166" v="17755"/>
          <ac:picMkLst>
            <pc:docMk/>
            <pc:sldMk cId="2559496989" sldId="2147478685"/>
            <ac:picMk id="160" creationId="{09003BF1-BFB0-252C-FF61-F7CF9920C9FA}"/>
          </ac:picMkLst>
        </pc:picChg>
        <pc:picChg chg="mod">
          <ac:chgData name="Henry Jammes" userId="5f22554b-fd15-4676-8c82-dc6122af2a80" providerId="ADAL" clId="{434111D3-796B-4BB0-A370-070974EB9404}" dt="2023-10-25T22:11:25.166" v="17755"/>
          <ac:picMkLst>
            <pc:docMk/>
            <pc:sldMk cId="2559496989" sldId="2147478685"/>
            <ac:picMk id="161" creationId="{D3BEC309-C7FC-4FCB-EA94-94D1178AD935}"/>
          </ac:picMkLst>
        </pc:picChg>
        <pc:picChg chg="mod">
          <ac:chgData name="Henry Jammes" userId="5f22554b-fd15-4676-8c82-dc6122af2a80" providerId="ADAL" clId="{434111D3-796B-4BB0-A370-070974EB9404}" dt="2023-10-25T22:11:25.166" v="17755"/>
          <ac:picMkLst>
            <pc:docMk/>
            <pc:sldMk cId="2559496989" sldId="2147478685"/>
            <ac:picMk id="163" creationId="{3F6646EA-7D59-4543-1802-572B5E1FF182}"/>
          </ac:picMkLst>
        </pc:picChg>
        <pc:picChg chg="mod">
          <ac:chgData name="Henry Jammes" userId="5f22554b-fd15-4676-8c82-dc6122af2a80" providerId="ADAL" clId="{434111D3-796B-4BB0-A370-070974EB9404}" dt="2023-10-25T22:11:25.166" v="17755"/>
          <ac:picMkLst>
            <pc:docMk/>
            <pc:sldMk cId="2559496989" sldId="2147478685"/>
            <ac:picMk id="164" creationId="{9FE29AB5-3666-7682-308B-B8BC3C353CD0}"/>
          </ac:picMkLst>
        </pc:picChg>
        <pc:picChg chg="mod">
          <ac:chgData name="Henry Jammes" userId="5f22554b-fd15-4676-8c82-dc6122af2a80" providerId="ADAL" clId="{434111D3-796B-4BB0-A370-070974EB9404}" dt="2023-10-25T22:11:25.166" v="17755"/>
          <ac:picMkLst>
            <pc:docMk/>
            <pc:sldMk cId="2559496989" sldId="2147478685"/>
            <ac:picMk id="165" creationId="{615AE323-52C7-9438-9152-80ED958650C2}"/>
          </ac:picMkLst>
        </pc:picChg>
        <pc:picChg chg="mod">
          <ac:chgData name="Henry Jammes" userId="5f22554b-fd15-4676-8c82-dc6122af2a80" providerId="ADAL" clId="{434111D3-796B-4BB0-A370-070974EB9404}" dt="2023-10-25T22:11:25.166" v="17755"/>
          <ac:picMkLst>
            <pc:docMk/>
            <pc:sldMk cId="2559496989" sldId="2147478685"/>
            <ac:picMk id="167" creationId="{53E926DC-18B8-A8A2-94E5-D64CF315E3BE}"/>
          </ac:picMkLst>
        </pc:picChg>
        <pc:picChg chg="mod">
          <ac:chgData name="Henry Jammes" userId="5f22554b-fd15-4676-8c82-dc6122af2a80" providerId="ADAL" clId="{434111D3-796B-4BB0-A370-070974EB9404}" dt="2023-10-25T22:11:25.166" v="17755"/>
          <ac:picMkLst>
            <pc:docMk/>
            <pc:sldMk cId="2559496989" sldId="2147478685"/>
            <ac:picMk id="168" creationId="{994C0983-A5D1-BD78-785A-5670E01EC552}"/>
          </ac:picMkLst>
        </pc:picChg>
        <pc:picChg chg="mod">
          <ac:chgData name="Henry Jammes" userId="5f22554b-fd15-4676-8c82-dc6122af2a80" providerId="ADAL" clId="{434111D3-796B-4BB0-A370-070974EB9404}" dt="2023-10-25T22:11:25.166" v="17755"/>
          <ac:picMkLst>
            <pc:docMk/>
            <pc:sldMk cId="2559496989" sldId="2147478685"/>
            <ac:picMk id="169" creationId="{D155A5A1-EBC4-6FEA-04F0-9E2B095D919B}"/>
          </ac:picMkLst>
        </pc:picChg>
        <pc:picChg chg="mod">
          <ac:chgData name="Henry Jammes" userId="5f22554b-fd15-4676-8c82-dc6122af2a80" providerId="ADAL" clId="{434111D3-796B-4BB0-A370-070974EB9404}" dt="2023-10-25T22:11:25.166" v="17755"/>
          <ac:picMkLst>
            <pc:docMk/>
            <pc:sldMk cId="2559496989" sldId="2147478685"/>
            <ac:picMk id="182" creationId="{C50071E8-0144-80F8-D191-36A9C105D76C}"/>
          </ac:picMkLst>
        </pc:picChg>
        <pc:picChg chg="add mod">
          <ac:chgData name="Henry Jammes" userId="5f22554b-fd15-4676-8c82-dc6122af2a80" providerId="ADAL" clId="{434111D3-796B-4BB0-A370-070974EB9404}" dt="2023-10-25T22:11:25.166" v="17755"/>
          <ac:picMkLst>
            <pc:docMk/>
            <pc:sldMk cId="2559496989" sldId="2147478685"/>
            <ac:picMk id="202" creationId="{7D84DA04-8126-9406-355E-B1304F4D5A56}"/>
          </ac:picMkLst>
        </pc:picChg>
        <pc:picChg chg="add mod">
          <ac:chgData name="Henry Jammes" userId="5f22554b-fd15-4676-8c82-dc6122af2a80" providerId="ADAL" clId="{434111D3-796B-4BB0-A370-070974EB9404}" dt="2023-10-25T22:11:25.166" v="17755"/>
          <ac:picMkLst>
            <pc:docMk/>
            <pc:sldMk cId="2559496989" sldId="2147478685"/>
            <ac:picMk id="203" creationId="{66AE1BF7-EF53-4E40-8F2A-BE76595859AA}"/>
          </ac:picMkLst>
        </pc:picChg>
        <pc:picChg chg="add mod">
          <ac:chgData name="Henry Jammes" userId="5f22554b-fd15-4676-8c82-dc6122af2a80" providerId="ADAL" clId="{434111D3-796B-4BB0-A370-070974EB9404}" dt="2023-10-25T22:11:25.166" v="17755"/>
          <ac:picMkLst>
            <pc:docMk/>
            <pc:sldMk cId="2559496989" sldId="2147478685"/>
            <ac:picMk id="205" creationId="{55EA1418-D7B1-0511-9D79-AE43331EE7BB}"/>
          </ac:picMkLst>
        </pc:picChg>
        <pc:picChg chg="add mod">
          <ac:chgData name="Henry Jammes" userId="5f22554b-fd15-4676-8c82-dc6122af2a80" providerId="ADAL" clId="{434111D3-796B-4BB0-A370-070974EB9404}" dt="2023-10-25T22:11:25.166" v="17755"/>
          <ac:picMkLst>
            <pc:docMk/>
            <pc:sldMk cId="2559496989" sldId="2147478685"/>
            <ac:picMk id="207" creationId="{2FAD4A95-A17F-FDCE-E9EC-ABE6B5AB61E9}"/>
          </ac:picMkLst>
        </pc:picChg>
        <pc:picChg chg="add mod">
          <ac:chgData name="Henry Jammes" userId="5f22554b-fd15-4676-8c82-dc6122af2a80" providerId="ADAL" clId="{434111D3-796B-4BB0-A370-070974EB9404}" dt="2023-10-25T22:11:25.166" v="17755"/>
          <ac:picMkLst>
            <pc:docMk/>
            <pc:sldMk cId="2559496989" sldId="2147478685"/>
            <ac:picMk id="208" creationId="{367EF4BF-2607-8AFF-178D-2B7A221B3FD1}"/>
          </ac:picMkLst>
        </pc:picChg>
        <pc:picChg chg="add mod">
          <ac:chgData name="Henry Jammes" userId="5f22554b-fd15-4676-8c82-dc6122af2a80" providerId="ADAL" clId="{434111D3-796B-4BB0-A370-070974EB9404}" dt="2023-10-25T22:11:25.166" v="17755"/>
          <ac:picMkLst>
            <pc:docMk/>
            <pc:sldMk cId="2559496989" sldId="2147478685"/>
            <ac:picMk id="212" creationId="{76AA0CB4-C4CA-5828-5D11-4E6DA29E01E9}"/>
          </ac:picMkLst>
        </pc:picChg>
        <pc:picChg chg="add mod">
          <ac:chgData name="Henry Jammes" userId="5f22554b-fd15-4676-8c82-dc6122af2a80" providerId="ADAL" clId="{434111D3-796B-4BB0-A370-070974EB9404}" dt="2023-10-25T22:11:25.166" v="17755"/>
          <ac:picMkLst>
            <pc:docMk/>
            <pc:sldMk cId="2559496989" sldId="2147478685"/>
            <ac:picMk id="213" creationId="{5AC24613-A1C4-1283-2152-D82445C8FA8C}"/>
          </ac:picMkLst>
        </pc:picChg>
        <pc:picChg chg="add mod">
          <ac:chgData name="Henry Jammes" userId="5f22554b-fd15-4676-8c82-dc6122af2a80" providerId="ADAL" clId="{434111D3-796B-4BB0-A370-070974EB9404}" dt="2023-10-25T22:11:25.166" v="17755"/>
          <ac:picMkLst>
            <pc:docMk/>
            <pc:sldMk cId="2559496989" sldId="2147478685"/>
            <ac:picMk id="216" creationId="{C47B7466-C187-0FA8-F773-6FF524A581B9}"/>
          </ac:picMkLst>
        </pc:picChg>
        <pc:cxnChg chg="add del mod">
          <ac:chgData name="Henry Jammes" userId="5f22554b-fd15-4676-8c82-dc6122af2a80" providerId="ADAL" clId="{434111D3-796B-4BB0-A370-070974EB9404}" dt="2023-10-25T22:11:25.139" v="17754"/>
          <ac:cxnSpMkLst>
            <pc:docMk/>
            <pc:sldMk cId="2559496989" sldId="2147478685"/>
            <ac:cxnSpMk id="18" creationId="{AE0FDC8D-FD7A-886C-FD37-11E677DC5F82}"/>
          </ac:cxnSpMkLst>
        </pc:cxnChg>
        <pc:cxnChg chg="add del mod">
          <ac:chgData name="Henry Jammes" userId="5f22554b-fd15-4676-8c82-dc6122af2a80" providerId="ADAL" clId="{434111D3-796B-4BB0-A370-070974EB9404}" dt="2023-10-25T22:11:25.139" v="17754"/>
          <ac:cxnSpMkLst>
            <pc:docMk/>
            <pc:sldMk cId="2559496989" sldId="2147478685"/>
            <ac:cxnSpMk id="19" creationId="{8C97901D-AB98-838E-B8BD-5426D372ED58}"/>
          </ac:cxnSpMkLst>
        </pc:cxnChg>
        <pc:cxnChg chg="add del mod">
          <ac:chgData name="Henry Jammes" userId="5f22554b-fd15-4676-8c82-dc6122af2a80" providerId="ADAL" clId="{434111D3-796B-4BB0-A370-070974EB9404}" dt="2023-10-25T22:11:25.139" v="17754"/>
          <ac:cxnSpMkLst>
            <pc:docMk/>
            <pc:sldMk cId="2559496989" sldId="2147478685"/>
            <ac:cxnSpMk id="39" creationId="{B3BBE0B3-4CAC-A12A-0E5E-4BCB84C45224}"/>
          </ac:cxnSpMkLst>
        </pc:cxnChg>
        <pc:cxnChg chg="add del mod">
          <ac:chgData name="Henry Jammes" userId="5f22554b-fd15-4676-8c82-dc6122af2a80" providerId="ADAL" clId="{434111D3-796B-4BB0-A370-070974EB9404}" dt="2023-10-25T22:11:25.139" v="17754"/>
          <ac:cxnSpMkLst>
            <pc:docMk/>
            <pc:sldMk cId="2559496989" sldId="2147478685"/>
            <ac:cxnSpMk id="40" creationId="{BF18D8E2-B53E-AC48-4FCB-9D3574CAE650}"/>
          </ac:cxnSpMkLst>
        </pc:cxnChg>
        <pc:cxnChg chg="add del mod">
          <ac:chgData name="Henry Jammes" userId="5f22554b-fd15-4676-8c82-dc6122af2a80" providerId="ADAL" clId="{434111D3-796B-4BB0-A370-070974EB9404}" dt="2023-10-25T22:11:25.139" v="17754"/>
          <ac:cxnSpMkLst>
            <pc:docMk/>
            <pc:sldMk cId="2559496989" sldId="2147478685"/>
            <ac:cxnSpMk id="43" creationId="{7DEEC1FA-3B36-E702-9906-F5AE31B97564}"/>
          </ac:cxnSpMkLst>
        </pc:cxnChg>
        <pc:cxnChg chg="add del mod">
          <ac:chgData name="Henry Jammes" userId="5f22554b-fd15-4676-8c82-dc6122af2a80" providerId="ADAL" clId="{434111D3-796B-4BB0-A370-070974EB9404}" dt="2023-10-25T22:11:25.139" v="17754"/>
          <ac:cxnSpMkLst>
            <pc:docMk/>
            <pc:sldMk cId="2559496989" sldId="2147478685"/>
            <ac:cxnSpMk id="44" creationId="{A50C4FA0-8491-6B25-0CA4-DC4A28F3ED41}"/>
          </ac:cxnSpMkLst>
        </pc:cxnChg>
        <pc:cxnChg chg="add del mod">
          <ac:chgData name="Henry Jammes" userId="5f22554b-fd15-4676-8c82-dc6122af2a80" providerId="ADAL" clId="{434111D3-796B-4BB0-A370-070974EB9404}" dt="2023-10-25T22:11:25.139" v="17754"/>
          <ac:cxnSpMkLst>
            <pc:docMk/>
            <pc:sldMk cId="2559496989" sldId="2147478685"/>
            <ac:cxnSpMk id="45" creationId="{43A36A4B-2A09-BD18-F600-75925DD75297}"/>
          </ac:cxnSpMkLst>
        </pc:cxnChg>
        <pc:cxnChg chg="mod">
          <ac:chgData name="Henry Jammes" userId="5f22554b-fd15-4676-8c82-dc6122af2a80" providerId="ADAL" clId="{434111D3-796B-4BB0-A370-070974EB9404}" dt="2023-10-25T22:11:22.568" v="17753"/>
          <ac:cxnSpMkLst>
            <pc:docMk/>
            <pc:sldMk cId="2559496989" sldId="2147478685"/>
            <ac:cxnSpMk id="73" creationId="{0017FC2D-C578-6646-ADF6-C45BED4C88C4}"/>
          </ac:cxnSpMkLst>
        </pc:cxnChg>
        <pc:cxnChg chg="add del mod">
          <ac:chgData name="Henry Jammes" userId="5f22554b-fd15-4676-8c82-dc6122af2a80" providerId="ADAL" clId="{434111D3-796B-4BB0-A370-070974EB9404}" dt="2023-10-25T22:11:25.139" v="17754"/>
          <ac:cxnSpMkLst>
            <pc:docMk/>
            <pc:sldMk cId="2559496989" sldId="2147478685"/>
            <ac:cxnSpMk id="74" creationId="{113BA89E-39EE-876E-19D3-8D4560A8F55C}"/>
          </ac:cxnSpMkLst>
        </pc:cxnChg>
        <pc:cxnChg chg="mod">
          <ac:chgData name="Henry Jammes" userId="5f22554b-fd15-4676-8c82-dc6122af2a80" providerId="ADAL" clId="{434111D3-796B-4BB0-A370-070974EB9404}" dt="2023-10-25T22:11:22.568" v="17753"/>
          <ac:cxnSpMkLst>
            <pc:docMk/>
            <pc:sldMk cId="2559496989" sldId="2147478685"/>
            <ac:cxnSpMk id="80" creationId="{439E25F3-DBF9-A246-00FE-8E3EE8430216}"/>
          </ac:cxnSpMkLst>
        </pc:cxnChg>
        <pc:cxnChg chg="mod">
          <ac:chgData name="Henry Jammes" userId="5f22554b-fd15-4676-8c82-dc6122af2a80" providerId="ADAL" clId="{434111D3-796B-4BB0-A370-070974EB9404}" dt="2023-10-25T22:11:22.568" v="17753"/>
          <ac:cxnSpMkLst>
            <pc:docMk/>
            <pc:sldMk cId="2559496989" sldId="2147478685"/>
            <ac:cxnSpMk id="81" creationId="{3A7A6937-3434-5267-E269-A4DC5000E3DB}"/>
          </ac:cxnSpMkLst>
        </pc:cxnChg>
        <pc:cxnChg chg="mod">
          <ac:chgData name="Henry Jammes" userId="5f22554b-fd15-4676-8c82-dc6122af2a80" providerId="ADAL" clId="{434111D3-796B-4BB0-A370-070974EB9404}" dt="2023-10-25T22:11:22.568" v="17753"/>
          <ac:cxnSpMkLst>
            <pc:docMk/>
            <pc:sldMk cId="2559496989" sldId="2147478685"/>
            <ac:cxnSpMk id="82" creationId="{F4054528-8B1F-AC5C-5371-008959EE674E}"/>
          </ac:cxnSpMkLst>
        </pc:cxnChg>
        <pc:cxnChg chg="mod">
          <ac:chgData name="Henry Jammes" userId="5f22554b-fd15-4676-8c82-dc6122af2a80" providerId="ADAL" clId="{434111D3-796B-4BB0-A370-070974EB9404}" dt="2023-10-25T22:11:22.568" v="17753"/>
          <ac:cxnSpMkLst>
            <pc:docMk/>
            <pc:sldMk cId="2559496989" sldId="2147478685"/>
            <ac:cxnSpMk id="83" creationId="{51AE1867-BBE7-B649-AEA0-152BDB1F917D}"/>
          </ac:cxnSpMkLst>
        </pc:cxnChg>
        <pc:cxnChg chg="mod">
          <ac:chgData name="Henry Jammes" userId="5f22554b-fd15-4676-8c82-dc6122af2a80" providerId="ADAL" clId="{434111D3-796B-4BB0-A370-070974EB9404}" dt="2023-10-25T22:11:22.568" v="17753"/>
          <ac:cxnSpMkLst>
            <pc:docMk/>
            <pc:sldMk cId="2559496989" sldId="2147478685"/>
            <ac:cxnSpMk id="94" creationId="{5EA654FB-78F3-A5BD-CDE5-8391AC3DC0B8}"/>
          </ac:cxnSpMkLst>
        </pc:cxnChg>
        <pc:cxnChg chg="mod">
          <ac:chgData name="Henry Jammes" userId="5f22554b-fd15-4676-8c82-dc6122af2a80" providerId="ADAL" clId="{434111D3-796B-4BB0-A370-070974EB9404}" dt="2023-10-25T22:11:22.568" v="17753"/>
          <ac:cxnSpMkLst>
            <pc:docMk/>
            <pc:sldMk cId="2559496989" sldId="2147478685"/>
            <ac:cxnSpMk id="95" creationId="{3DA8C811-BF1E-759B-FDBB-2DD40FF46ADD}"/>
          </ac:cxnSpMkLst>
        </pc:cxnChg>
        <pc:cxnChg chg="add del mod">
          <ac:chgData name="Henry Jammes" userId="5f22554b-fd15-4676-8c82-dc6122af2a80" providerId="ADAL" clId="{434111D3-796B-4BB0-A370-070974EB9404}" dt="2023-10-25T22:11:25.139" v="17754"/>
          <ac:cxnSpMkLst>
            <pc:docMk/>
            <pc:sldMk cId="2559496989" sldId="2147478685"/>
            <ac:cxnSpMk id="100" creationId="{E41BCF6B-E69D-41B1-4832-38EF4AEA4675}"/>
          </ac:cxnSpMkLst>
        </pc:cxnChg>
        <pc:cxnChg chg="add del mod">
          <ac:chgData name="Henry Jammes" userId="5f22554b-fd15-4676-8c82-dc6122af2a80" providerId="ADAL" clId="{434111D3-796B-4BB0-A370-070974EB9404}" dt="2023-10-25T22:11:25.139" v="17754"/>
          <ac:cxnSpMkLst>
            <pc:docMk/>
            <pc:sldMk cId="2559496989" sldId="2147478685"/>
            <ac:cxnSpMk id="103" creationId="{71FD7B38-1016-A0F9-E46F-EB254861251A}"/>
          </ac:cxnSpMkLst>
        </pc:cxnChg>
        <pc:cxnChg chg="add del mod">
          <ac:chgData name="Henry Jammes" userId="5f22554b-fd15-4676-8c82-dc6122af2a80" providerId="ADAL" clId="{434111D3-796B-4BB0-A370-070974EB9404}" dt="2023-10-25T22:11:25.139" v="17754"/>
          <ac:cxnSpMkLst>
            <pc:docMk/>
            <pc:sldMk cId="2559496989" sldId="2147478685"/>
            <ac:cxnSpMk id="104" creationId="{ED98B9D8-EEAE-B311-6533-FD19C5FAA986}"/>
          </ac:cxnSpMkLst>
        </pc:cxnChg>
        <pc:cxnChg chg="add del mod">
          <ac:chgData name="Henry Jammes" userId="5f22554b-fd15-4676-8c82-dc6122af2a80" providerId="ADAL" clId="{434111D3-796B-4BB0-A370-070974EB9404}" dt="2023-10-25T22:11:25.139" v="17754"/>
          <ac:cxnSpMkLst>
            <pc:docMk/>
            <pc:sldMk cId="2559496989" sldId="2147478685"/>
            <ac:cxnSpMk id="105" creationId="{1F36B878-9A5D-CF14-0E13-C749B12CE716}"/>
          </ac:cxnSpMkLst>
        </pc:cxnChg>
        <pc:cxnChg chg="add del mod">
          <ac:chgData name="Henry Jammes" userId="5f22554b-fd15-4676-8c82-dc6122af2a80" providerId="ADAL" clId="{434111D3-796B-4BB0-A370-070974EB9404}" dt="2023-10-25T22:11:25.139" v="17754"/>
          <ac:cxnSpMkLst>
            <pc:docMk/>
            <pc:sldMk cId="2559496989" sldId="2147478685"/>
            <ac:cxnSpMk id="109" creationId="{FEB267D9-3362-57B3-C666-DA91D343F18C}"/>
          </ac:cxnSpMkLst>
        </pc:cxnChg>
        <pc:cxnChg chg="add mod">
          <ac:chgData name="Henry Jammes" userId="5f22554b-fd15-4676-8c82-dc6122af2a80" providerId="ADAL" clId="{434111D3-796B-4BB0-A370-070974EB9404}" dt="2023-10-25T22:11:25.166" v="17755"/>
          <ac:cxnSpMkLst>
            <pc:docMk/>
            <pc:sldMk cId="2559496989" sldId="2147478685"/>
            <ac:cxnSpMk id="124" creationId="{4DF5A428-B120-C038-8B82-E06F99086443}"/>
          </ac:cxnSpMkLst>
        </pc:cxnChg>
        <pc:cxnChg chg="add mod">
          <ac:chgData name="Henry Jammes" userId="5f22554b-fd15-4676-8c82-dc6122af2a80" providerId="ADAL" clId="{434111D3-796B-4BB0-A370-070974EB9404}" dt="2023-10-25T22:12:11.597" v="17766" actId="404"/>
          <ac:cxnSpMkLst>
            <pc:docMk/>
            <pc:sldMk cId="2559496989" sldId="2147478685"/>
            <ac:cxnSpMk id="125" creationId="{4B491F73-980A-C6FC-F02E-E1EBB3124CDA}"/>
          </ac:cxnSpMkLst>
        </pc:cxnChg>
        <pc:cxnChg chg="add mod">
          <ac:chgData name="Henry Jammes" userId="5f22554b-fd15-4676-8c82-dc6122af2a80" providerId="ADAL" clId="{434111D3-796B-4BB0-A370-070974EB9404}" dt="2023-10-25T22:12:11.597" v="17766" actId="404"/>
          <ac:cxnSpMkLst>
            <pc:docMk/>
            <pc:sldMk cId="2559496989" sldId="2147478685"/>
            <ac:cxnSpMk id="145" creationId="{B815B397-77A6-8262-2E68-A2E8C428DAE3}"/>
          </ac:cxnSpMkLst>
        </pc:cxnChg>
        <pc:cxnChg chg="add mod">
          <ac:chgData name="Henry Jammes" userId="5f22554b-fd15-4676-8c82-dc6122af2a80" providerId="ADAL" clId="{434111D3-796B-4BB0-A370-070974EB9404}" dt="2023-10-25T22:11:25.166" v="17755"/>
          <ac:cxnSpMkLst>
            <pc:docMk/>
            <pc:sldMk cId="2559496989" sldId="2147478685"/>
            <ac:cxnSpMk id="146" creationId="{103C0C76-CB2E-AB4B-D5E6-B78363994F85}"/>
          </ac:cxnSpMkLst>
        </pc:cxnChg>
        <pc:cxnChg chg="add mod">
          <ac:chgData name="Henry Jammes" userId="5f22554b-fd15-4676-8c82-dc6122af2a80" providerId="ADAL" clId="{434111D3-796B-4BB0-A370-070974EB9404}" dt="2023-10-25T22:12:11.597" v="17766" actId="404"/>
          <ac:cxnSpMkLst>
            <pc:docMk/>
            <pc:sldMk cId="2559496989" sldId="2147478685"/>
            <ac:cxnSpMk id="149" creationId="{E94DDEF8-A62E-95D0-6854-2B1B1525CA2C}"/>
          </ac:cxnSpMkLst>
        </pc:cxnChg>
        <pc:cxnChg chg="add mod">
          <ac:chgData name="Henry Jammes" userId="5f22554b-fd15-4676-8c82-dc6122af2a80" providerId="ADAL" clId="{434111D3-796B-4BB0-A370-070974EB9404}" dt="2023-10-25T22:12:11.597" v="17766" actId="404"/>
          <ac:cxnSpMkLst>
            <pc:docMk/>
            <pc:sldMk cId="2559496989" sldId="2147478685"/>
            <ac:cxnSpMk id="150" creationId="{51DD77E8-C82B-8107-7A80-50ADD3CD1033}"/>
          </ac:cxnSpMkLst>
        </pc:cxnChg>
        <pc:cxnChg chg="add mod">
          <ac:chgData name="Henry Jammes" userId="5f22554b-fd15-4676-8c82-dc6122af2a80" providerId="ADAL" clId="{434111D3-796B-4BB0-A370-070974EB9404}" dt="2023-10-25T22:12:11.597" v="17766" actId="404"/>
          <ac:cxnSpMkLst>
            <pc:docMk/>
            <pc:sldMk cId="2559496989" sldId="2147478685"/>
            <ac:cxnSpMk id="151" creationId="{5B240837-92AE-6728-C569-BE78A82DF15C}"/>
          </ac:cxnSpMkLst>
        </pc:cxnChg>
        <pc:cxnChg chg="mod">
          <ac:chgData name="Henry Jammes" userId="5f22554b-fd15-4676-8c82-dc6122af2a80" providerId="ADAL" clId="{434111D3-796B-4BB0-A370-070974EB9404}" dt="2023-10-25T22:11:25.166" v="17755"/>
          <ac:cxnSpMkLst>
            <pc:docMk/>
            <pc:sldMk cId="2559496989" sldId="2147478685"/>
            <ac:cxnSpMk id="179" creationId="{C2C53A57-8874-A83B-5265-A23AF2486C9C}"/>
          </ac:cxnSpMkLst>
        </pc:cxnChg>
        <pc:cxnChg chg="add mod">
          <ac:chgData name="Henry Jammes" userId="5f22554b-fd15-4676-8c82-dc6122af2a80" providerId="ADAL" clId="{434111D3-796B-4BB0-A370-070974EB9404}" dt="2023-10-25T22:11:25.166" v="17755"/>
          <ac:cxnSpMkLst>
            <pc:docMk/>
            <pc:sldMk cId="2559496989" sldId="2147478685"/>
            <ac:cxnSpMk id="180" creationId="{7101D7F4-2F9B-7038-8544-3BD89406F55D}"/>
          </ac:cxnSpMkLst>
        </pc:cxnChg>
        <pc:cxnChg chg="mod">
          <ac:chgData name="Henry Jammes" userId="5f22554b-fd15-4676-8c82-dc6122af2a80" providerId="ADAL" clId="{434111D3-796B-4BB0-A370-070974EB9404}" dt="2023-10-25T22:12:11.597" v="17766" actId="404"/>
          <ac:cxnSpMkLst>
            <pc:docMk/>
            <pc:sldMk cId="2559496989" sldId="2147478685"/>
            <ac:cxnSpMk id="186" creationId="{81D5FB01-593B-EC74-EBAB-CFF7BD05ECB9}"/>
          </ac:cxnSpMkLst>
        </pc:cxnChg>
        <pc:cxnChg chg="mod">
          <ac:chgData name="Henry Jammes" userId="5f22554b-fd15-4676-8c82-dc6122af2a80" providerId="ADAL" clId="{434111D3-796B-4BB0-A370-070974EB9404}" dt="2023-10-25T22:12:11.597" v="17766" actId="404"/>
          <ac:cxnSpMkLst>
            <pc:docMk/>
            <pc:sldMk cId="2559496989" sldId="2147478685"/>
            <ac:cxnSpMk id="187" creationId="{6FC0C699-737C-2B04-5E05-D2F5863C52D1}"/>
          </ac:cxnSpMkLst>
        </pc:cxnChg>
        <pc:cxnChg chg="mod">
          <ac:chgData name="Henry Jammes" userId="5f22554b-fd15-4676-8c82-dc6122af2a80" providerId="ADAL" clId="{434111D3-796B-4BB0-A370-070974EB9404}" dt="2023-10-25T22:12:11.597" v="17766" actId="404"/>
          <ac:cxnSpMkLst>
            <pc:docMk/>
            <pc:sldMk cId="2559496989" sldId="2147478685"/>
            <ac:cxnSpMk id="188" creationId="{49F9A8E9-D2FE-9618-A430-1C77502C8474}"/>
          </ac:cxnSpMkLst>
        </pc:cxnChg>
        <pc:cxnChg chg="mod">
          <ac:chgData name="Henry Jammes" userId="5f22554b-fd15-4676-8c82-dc6122af2a80" providerId="ADAL" clId="{434111D3-796B-4BB0-A370-070974EB9404}" dt="2023-10-25T22:12:11.597" v="17766" actId="404"/>
          <ac:cxnSpMkLst>
            <pc:docMk/>
            <pc:sldMk cId="2559496989" sldId="2147478685"/>
            <ac:cxnSpMk id="189" creationId="{117D1FA7-A43B-6789-F3F8-2C1AD25A5B7E}"/>
          </ac:cxnSpMkLst>
        </pc:cxnChg>
        <pc:cxnChg chg="mod">
          <ac:chgData name="Henry Jammes" userId="5f22554b-fd15-4676-8c82-dc6122af2a80" providerId="ADAL" clId="{434111D3-796B-4BB0-A370-070974EB9404}" dt="2023-10-25T22:12:11.597" v="17766" actId="404"/>
          <ac:cxnSpMkLst>
            <pc:docMk/>
            <pc:sldMk cId="2559496989" sldId="2147478685"/>
            <ac:cxnSpMk id="200" creationId="{93A4EE8E-55CB-1056-054B-F4BF2F53213A}"/>
          </ac:cxnSpMkLst>
        </pc:cxnChg>
        <pc:cxnChg chg="mod">
          <ac:chgData name="Henry Jammes" userId="5f22554b-fd15-4676-8c82-dc6122af2a80" providerId="ADAL" clId="{434111D3-796B-4BB0-A370-070974EB9404}" dt="2023-10-25T22:12:11.597" v="17766" actId="404"/>
          <ac:cxnSpMkLst>
            <pc:docMk/>
            <pc:sldMk cId="2559496989" sldId="2147478685"/>
            <ac:cxnSpMk id="201" creationId="{2AF38BC6-1E0F-78A3-BD64-7A5C5F86C1C8}"/>
          </ac:cxnSpMkLst>
        </pc:cxnChg>
        <pc:cxnChg chg="add mod">
          <ac:chgData name="Henry Jammes" userId="5f22554b-fd15-4676-8c82-dc6122af2a80" providerId="ADAL" clId="{434111D3-796B-4BB0-A370-070974EB9404}" dt="2023-10-25T22:12:11.597" v="17766" actId="404"/>
          <ac:cxnSpMkLst>
            <pc:docMk/>
            <pc:sldMk cId="2559496989" sldId="2147478685"/>
            <ac:cxnSpMk id="206" creationId="{7A279F19-CD56-B9ED-23D3-4976A094C826}"/>
          </ac:cxnSpMkLst>
        </pc:cxnChg>
        <pc:cxnChg chg="add mod">
          <ac:chgData name="Henry Jammes" userId="5f22554b-fd15-4676-8c82-dc6122af2a80" providerId="ADAL" clId="{434111D3-796B-4BB0-A370-070974EB9404}" dt="2023-10-25T22:12:11.597" v="17766" actId="404"/>
          <ac:cxnSpMkLst>
            <pc:docMk/>
            <pc:sldMk cId="2559496989" sldId="2147478685"/>
            <ac:cxnSpMk id="209" creationId="{603AC5CF-3206-6F0D-AF20-CC397869C8E1}"/>
          </ac:cxnSpMkLst>
        </pc:cxnChg>
        <pc:cxnChg chg="add mod">
          <ac:chgData name="Henry Jammes" userId="5f22554b-fd15-4676-8c82-dc6122af2a80" providerId="ADAL" clId="{434111D3-796B-4BB0-A370-070974EB9404}" dt="2023-10-25T22:11:25.166" v="17755"/>
          <ac:cxnSpMkLst>
            <pc:docMk/>
            <pc:sldMk cId="2559496989" sldId="2147478685"/>
            <ac:cxnSpMk id="210" creationId="{E1BBA9ED-D0D6-8C3A-5683-D8242919ACA1}"/>
          </ac:cxnSpMkLst>
        </pc:cxnChg>
        <pc:cxnChg chg="add mod">
          <ac:chgData name="Henry Jammes" userId="5f22554b-fd15-4676-8c82-dc6122af2a80" providerId="ADAL" clId="{434111D3-796B-4BB0-A370-070974EB9404}" dt="2023-10-25T22:12:11.597" v="17766" actId="404"/>
          <ac:cxnSpMkLst>
            <pc:docMk/>
            <pc:sldMk cId="2559496989" sldId="2147478685"/>
            <ac:cxnSpMk id="211" creationId="{2C89622B-6655-912A-D57E-72A3DE8E31EB}"/>
          </ac:cxnSpMkLst>
        </pc:cxnChg>
        <pc:cxnChg chg="add mod">
          <ac:chgData name="Henry Jammes" userId="5f22554b-fd15-4676-8c82-dc6122af2a80" providerId="ADAL" clId="{434111D3-796B-4BB0-A370-070974EB9404}" dt="2023-10-25T22:11:25.166" v="17755"/>
          <ac:cxnSpMkLst>
            <pc:docMk/>
            <pc:sldMk cId="2559496989" sldId="2147478685"/>
            <ac:cxnSpMk id="215" creationId="{324927DA-B4BC-6AB5-06CD-72B7884AD0CE}"/>
          </ac:cxnSpMkLst>
        </pc:cxnChg>
      </pc:sldChg>
      <pc:sldChg chg="modSp add del mod">
        <pc:chgData name="Henry Jammes" userId="5f22554b-fd15-4676-8c82-dc6122af2a80" providerId="ADAL" clId="{434111D3-796B-4BB0-A370-070974EB9404}" dt="2023-10-25T21:30:53.049" v="16269" actId="47"/>
        <pc:sldMkLst>
          <pc:docMk/>
          <pc:sldMk cId="187310984" sldId="2147478686"/>
        </pc:sldMkLst>
        <pc:spChg chg="mod">
          <ac:chgData name="Henry Jammes" userId="5f22554b-fd15-4676-8c82-dc6122af2a80" providerId="ADAL" clId="{434111D3-796B-4BB0-A370-070974EB9404}" dt="2023-10-25T21:29:51.670" v="16244" actId="20577"/>
          <ac:spMkLst>
            <pc:docMk/>
            <pc:sldMk cId="187310984" sldId="2147478686"/>
            <ac:spMk id="2" creationId="{862C6C7D-2D53-367B-D84F-06E8A0D4F008}"/>
          </ac:spMkLst>
        </pc:spChg>
        <pc:spChg chg="mod">
          <ac:chgData name="Henry Jammes" userId="5f22554b-fd15-4676-8c82-dc6122af2a80" providerId="ADAL" clId="{434111D3-796B-4BB0-A370-070974EB9404}" dt="2023-10-25T21:29:38.664" v="16231" actId="20577"/>
          <ac:spMkLst>
            <pc:docMk/>
            <pc:sldMk cId="187310984" sldId="2147478686"/>
            <ac:spMk id="3" creationId="{47C231C3-6D02-AA3C-5144-03B6844D1FB2}"/>
          </ac:spMkLst>
        </pc:spChg>
        <pc:spChg chg="mod">
          <ac:chgData name="Henry Jammes" userId="5f22554b-fd15-4676-8c82-dc6122af2a80" providerId="ADAL" clId="{434111D3-796B-4BB0-A370-070974EB9404}" dt="2023-10-25T21:29:20.622" v="16215" actId="20577"/>
          <ac:spMkLst>
            <pc:docMk/>
            <pc:sldMk cId="187310984" sldId="2147478686"/>
            <ac:spMk id="5" creationId="{DCD4E98D-B84C-8637-C0C2-96DA0EB4405A}"/>
          </ac:spMkLst>
        </pc:spChg>
        <pc:spChg chg="mod">
          <ac:chgData name="Henry Jammes" userId="5f22554b-fd15-4676-8c82-dc6122af2a80" providerId="ADAL" clId="{434111D3-796B-4BB0-A370-070974EB9404}" dt="2023-10-25T21:29:01.810" v="16199" actId="20577"/>
          <ac:spMkLst>
            <pc:docMk/>
            <pc:sldMk cId="187310984" sldId="2147478686"/>
            <ac:spMk id="6" creationId="{7F6F9F8B-020B-E4A3-916C-26735A59EE45}"/>
          </ac:spMkLst>
        </pc:spChg>
      </pc:sldChg>
      <pc:sldChg chg="modSp add mod">
        <pc:chgData name="Henry Jammes" userId="5f22554b-fd15-4676-8c82-dc6122af2a80" providerId="ADAL" clId="{434111D3-796B-4BB0-A370-070974EB9404}" dt="2023-11-14T12:17:55.055" v="23249" actId="20577"/>
        <pc:sldMkLst>
          <pc:docMk/>
          <pc:sldMk cId="2975100092" sldId="2147478687"/>
        </pc:sldMkLst>
        <pc:spChg chg="mod">
          <ac:chgData name="Henry Jammes" userId="5f22554b-fd15-4676-8c82-dc6122af2a80" providerId="ADAL" clId="{434111D3-796B-4BB0-A370-070974EB9404}" dt="2023-10-25T21:30:18.231" v="16246"/>
          <ac:spMkLst>
            <pc:docMk/>
            <pc:sldMk cId="2975100092" sldId="2147478687"/>
            <ac:spMk id="2" creationId="{06200FD3-EB50-A291-6952-748348F5754E}"/>
          </ac:spMkLst>
        </pc:spChg>
        <pc:spChg chg="mod">
          <ac:chgData name="Henry Jammes" userId="5f22554b-fd15-4676-8c82-dc6122af2a80" providerId="ADAL" clId="{434111D3-796B-4BB0-A370-070974EB9404}" dt="2023-11-14T11:52:10.117" v="22401"/>
          <ac:spMkLst>
            <pc:docMk/>
            <pc:sldMk cId="2975100092" sldId="2147478687"/>
            <ac:spMk id="3" creationId="{77FB708B-1EC6-0043-1545-8A46233783FD}"/>
          </ac:spMkLst>
        </pc:spChg>
        <pc:spChg chg="mod">
          <ac:chgData name="Henry Jammes" userId="5f22554b-fd15-4676-8c82-dc6122af2a80" providerId="ADAL" clId="{434111D3-796B-4BB0-A370-070974EB9404}" dt="2023-11-14T12:17:27.670" v="23243" actId="6549"/>
          <ac:spMkLst>
            <pc:docMk/>
            <pc:sldMk cId="2975100092" sldId="2147478687"/>
            <ac:spMk id="5" creationId="{EBF7ED77-A742-FBCE-BD52-DC34A33041EE}"/>
          </ac:spMkLst>
        </pc:spChg>
        <pc:spChg chg="mod">
          <ac:chgData name="Henry Jammes" userId="5f22554b-fd15-4676-8c82-dc6122af2a80" providerId="ADAL" clId="{434111D3-796B-4BB0-A370-070974EB9404}" dt="2023-11-14T12:17:55.055" v="23249" actId="20577"/>
          <ac:spMkLst>
            <pc:docMk/>
            <pc:sldMk cId="2975100092" sldId="2147478687"/>
            <ac:spMk id="6" creationId="{C3967760-9D0B-25B6-8FB9-C7F3536D29F9}"/>
          </ac:spMkLst>
        </pc:spChg>
        <pc:spChg chg="mod">
          <ac:chgData name="Henry Jammes" userId="5f22554b-fd15-4676-8c82-dc6122af2a80" providerId="ADAL" clId="{434111D3-796B-4BB0-A370-070974EB9404}" dt="2023-10-25T21:42:37.280" v="17752" actId="20577"/>
          <ac:spMkLst>
            <pc:docMk/>
            <pc:sldMk cId="2975100092" sldId="2147478687"/>
            <ac:spMk id="7" creationId="{CDFA3B16-0CF6-4342-00CD-A2121780A14D}"/>
          </ac:spMkLst>
        </pc:spChg>
        <pc:graphicFrameChg chg="mod modGraphic">
          <ac:chgData name="Henry Jammes" userId="5f22554b-fd15-4676-8c82-dc6122af2a80" providerId="ADAL" clId="{434111D3-796B-4BB0-A370-070974EB9404}" dt="2023-10-25T21:30:40.497" v="16262" actId="20577"/>
          <ac:graphicFrameMkLst>
            <pc:docMk/>
            <pc:sldMk cId="2975100092" sldId="2147478687"/>
            <ac:graphicFrameMk id="4" creationId="{882C9BB9-AC4D-4894-D1FB-709C728B32AC}"/>
          </ac:graphicFrameMkLst>
        </pc:graphicFrameChg>
      </pc:sldChg>
      <pc:sldChg chg="addSp delSp modSp new mod ord modAnim">
        <pc:chgData name="Henry Jammes" userId="5f22554b-fd15-4676-8c82-dc6122af2a80" providerId="ADAL" clId="{434111D3-796B-4BB0-A370-070974EB9404}" dt="2023-11-23T20:21:23.411" v="24488" actId="1037"/>
        <pc:sldMkLst>
          <pc:docMk/>
          <pc:sldMk cId="856275178" sldId="2147478688"/>
        </pc:sldMkLst>
        <pc:spChg chg="mod">
          <ac:chgData name="Henry Jammes" userId="5f22554b-fd15-4676-8c82-dc6122af2a80" providerId="ADAL" clId="{434111D3-796B-4BB0-A370-070974EB9404}" dt="2023-11-23T20:21:23.411" v="24488" actId="1037"/>
          <ac:spMkLst>
            <pc:docMk/>
            <pc:sldMk cId="856275178" sldId="2147478688"/>
            <ac:spMk id="2" creationId="{EE7E9357-AE72-7C4D-6F4B-793AD07C25D3}"/>
          </ac:spMkLst>
        </pc:spChg>
        <pc:spChg chg="add mod">
          <ac:chgData name="Henry Jammes" userId="5f22554b-fd15-4676-8c82-dc6122af2a80" providerId="ADAL" clId="{434111D3-796B-4BB0-A370-070974EB9404}" dt="2023-11-23T19:55:18.081" v="24316" actId="20577"/>
          <ac:spMkLst>
            <pc:docMk/>
            <pc:sldMk cId="856275178" sldId="2147478688"/>
            <ac:spMk id="3" creationId="{0800A092-A465-2B4A-03CB-F6832583D3A5}"/>
          </ac:spMkLst>
        </pc:spChg>
        <pc:spChg chg="add del mod">
          <ac:chgData name="Henry Jammes" userId="5f22554b-fd15-4676-8c82-dc6122af2a80" providerId="ADAL" clId="{434111D3-796B-4BB0-A370-070974EB9404}" dt="2023-10-25T22:12:28.789" v="17771"/>
          <ac:spMkLst>
            <pc:docMk/>
            <pc:sldMk cId="856275178" sldId="2147478688"/>
            <ac:spMk id="3" creationId="{7439EFD5-A040-5DDC-8263-DBF1EF78C7D7}"/>
          </ac:spMkLst>
        </pc:spChg>
        <pc:spChg chg="add del mod">
          <ac:chgData name="Henry Jammes" userId="5f22554b-fd15-4676-8c82-dc6122af2a80" providerId="ADAL" clId="{434111D3-796B-4BB0-A370-070974EB9404}" dt="2023-10-25T22:12:28.789" v="17771"/>
          <ac:spMkLst>
            <pc:docMk/>
            <pc:sldMk cId="856275178" sldId="2147478688"/>
            <ac:spMk id="4" creationId="{BEC30E8C-6F42-460C-65F5-106807B92433}"/>
          </ac:spMkLst>
        </pc:spChg>
        <pc:spChg chg="mod">
          <ac:chgData name="Henry Jammes" userId="5f22554b-fd15-4676-8c82-dc6122af2a80" providerId="ADAL" clId="{434111D3-796B-4BB0-A370-070974EB9404}" dt="2023-10-25T22:12:26.627" v="17770"/>
          <ac:spMkLst>
            <pc:docMk/>
            <pc:sldMk cId="856275178" sldId="2147478688"/>
            <ac:spMk id="6" creationId="{FF81F829-6402-5768-93A1-CCBEF8C72761}"/>
          </ac:spMkLst>
        </pc:spChg>
        <pc:spChg chg="mod">
          <ac:chgData name="Henry Jammes" userId="5f22554b-fd15-4676-8c82-dc6122af2a80" providerId="ADAL" clId="{434111D3-796B-4BB0-A370-070974EB9404}" dt="2023-10-25T22:12:26.627" v="17770"/>
          <ac:spMkLst>
            <pc:docMk/>
            <pc:sldMk cId="856275178" sldId="2147478688"/>
            <ac:spMk id="7" creationId="{96DBB697-5C61-614A-2126-BDC6383B5E0B}"/>
          </ac:spMkLst>
        </pc:spChg>
        <pc:spChg chg="mod">
          <ac:chgData name="Henry Jammes" userId="5f22554b-fd15-4676-8c82-dc6122af2a80" providerId="ADAL" clId="{434111D3-796B-4BB0-A370-070974EB9404}" dt="2023-10-25T22:12:26.627" v="17770"/>
          <ac:spMkLst>
            <pc:docMk/>
            <pc:sldMk cId="856275178" sldId="2147478688"/>
            <ac:spMk id="8" creationId="{273EA376-79F8-D864-96C5-A3A2A432EF13}"/>
          </ac:spMkLst>
        </pc:spChg>
        <pc:spChg chg="mod">
          <ac:chgData name="Henry Jammes" userId="5f22554b-fd15-4676-8c82-dc6122af2a80" providerId="ADAL" clId="{434111D3-796B-4BB0-A370-070974EB9404}" dt="2023-10-25T22:12:26.627" v="17770"/>
          <ac:spMkLst>
            <pc:docMk/>
            <pc:sldMk cId="856275178" sldId="2147478688"/>
            <ac:spMk id="9" creationId="{572DBE20-AF9B-396E-CFAA-C7C7FAE71E5F}"/>
          </ac:spMkLst>
        </pc:spChg>
        <pc:spChg chg="mod">
          <ac:chgData name="Henry Jammes" userId="5f22554b-fd15-4676-8c82-dc6122af2a80" providerId="ADAL" clId="{434111D3-796B-4BB0-A370-070974EB9404}" dt="2023-10-25T22:12:26.627" v="17770"/>
          <ac:spMkLst>
            <pc:docMk/>
            <pc:sldMk cId="856275178" sldId="2147478688"/>
            <ac:spMk id="12" creationId="{BE372973-7B29-6894-77D5-53B1603979D3}"/>
          </ac:spMkLst>
        </pc:spChg>
        <pc:spChg chg="mod">
          <ac:chgData name="Henry Jammes" userId="5f22554b-fd15-4676-8c82-dc6122af2a80" providerId="ADAL" clId="{434111D3-796B-4BB0-A370-070974EB9404}" dt="2023-10-25T22:12:26.627" v="17770"/>
          <ac:spMkLst>
            <pc:docMk/>
            <pc:sldMk cId="856275178" sldId="2147478688"/>
            <ac:spMk id="15" creationId="{0F2E6E09-6599-0224-978D-FFC5CA0384FB}"/>
          </ac:spMkLst>
        </pc:spChg>
        <pc:spChg chg="add del mod">
          <ac:chgData name="Henry Jammes" userId="5f22554b-fd15-4676-8c82-dc6122af2a80" providerId="ADAL" clId="{434111D3-796B-4BB0-A370-070974EB9404}" dt="2023-10-25T22:12:28.789" v="17771"/>
          <ac:spMkLst>
            <pc:docMk/>
            <pc:sldMk cId="856275178" sldId="2147478688"/>
            <ac:spMk id="18" creationId="{AAFA5B99-B239-6003-1029-F6BBBE0C6B7B}"/>
          </ac:spMkLst>
        </pc:spChg>
        <pc:spChg chg="add del mod">
          <ac:chgData name="Henry Jammes" userId="5f22554b-fd15-4676-8c82-dc6122af2a80" providerId="ADAL" clId="{434111D3-796B-4BB0-A370-070974EB9404}" dt="2023-10-25T22:12:28.789" v="17771"/>
          <ac:spMkLst>
            <pc:docMk/>
            <pc:sldMk cId="856275178" sldId="2147478688"/>
            <ac:spMk id="19" creationId="{1E89B448-9E73-652F-CAC6-16D3C1051C72}"/>
          </ac:spMkLst>
        </pc:spChg>
        <pc:spChg chg="add del mod">
          <ac:chgData name="Henry Jammes" userId="5f22554b-fd15-4676-8c82-dc6122af2a80" providerId="ADAL" clId="{434111D3-796B-4BB0-A370-070974EB9404}" dt="2023-10-25T22:12:28.789" v="17771"/>
          <ac:spMkLst>
            <pc:docMk/>
            <pc:sldMk cId="856275178" sldId="2147478688"/>
            <ac:spMk id="20" creationId="{A90FBA5F-4DE3-146D-80A3-88008835A346}"/>
          </ac:spMkLst>
        </pc:spChg>
        <pc:spChg chg="add del mod">
          <ac:chgData name="Henry Jammes" userId="5f22554b-fd15-4676-8c82-dc6122af2a80" providerId="ADAL" clId="{434111D3-796B-4BB0-A370-070974EB9404}" dt="2023-10-25T22:12:28.789" v="17771"/>
          <ac:spMkLst>
            <pc:docMk/>
            <pc:sldMk cId="856275178" sldId="2147478688"/>
            <ac:spMk id="21" creationId="{DAEF55DA-C683-4E8B-71CF-80075CBD9801}"/>
          </ac:spMkLst>
        </pc:spChg>
        <pc:spChg chg="add del mod">
          <ac:chgData name="Henry Jammes" userId="5f22554b-fd15-4676-8c82-dc6122af2a80" providerId="ADAL" clId="{434111D3-796B-4BB0-A370-070974EB9404}" dt="2023-10-25T22:12:28.789" v="17771"/>
          <ac:spMkLst>
            <pc:docMk/>
            <pc:sldMk cId="856275178" sldId="2147478688"/>
            <ac:spMk id="22" creationId="{A49AC3E2-AF5A-F65D-325C-BD379B9123C3}"/>
          </ac:spMkLst>
        </pc:spChg>
        <pc:spChg chg="add del mod">
          <ac:chgData name="Henry Jammes" userId="5f22554b-fd15-4676-8c82-dc6122af2a80" providerId="ADAL" clId="{434111D3-796B-4BB0-A370-070974EB9404}" dt="2023-10-25T22:12:28.789" v="17771"/>
          <ac:spMkLst>
            <pc:docMk/>
            <pc:sldMk cId="856275178" sldId="2147478688"/>
            <ac:spMk id="23" creationId="{59684F2F-31B1-58BF-BA82-852D76413519}"/>
          </ac:spMkLst>
        </pc:spChg>
        <pc:spChg chg="add del mod">
          <ac:chgData name="Henry Jammes" userId="5f22554b-fd15-4676-8c82-dc6122af2a80" providerId="ADAL" clId="{434111D3-796B-4BB0-A370-070974EB9404}" dt="2023-10-25T22:12:28.789" v="17771"/>
          <ac:spMkLst>
            <pc:docMk/>
            <pc:sldMk cId="856275178" sldId="2147478688"/>
            <ac:spMk id="24" creationId="{1A72F716-C358-3696-95D1-9A3F10B312C5}"/>
          </ac:spMkLst>
        </pc:spChg>
        <pc:spChg chg="add del mod">
          <ac:chgData name="Henry Jammes" userId="5f22554b-fd15-4676-8c82-dc6122af2a80" providerId="ADAL" clId="{434111D3-796B-4BB0-A370-070974EB9404}" dt="2023-10-25T22:12:28.789" v="17771"/>
          <ac:spMkLst>
            <pc:docMk/>
            <pc:sldMk cId="856275178" sldId="2147478688"/>
            <ac:spMk id="25" creationId="{E29CA665-FCA1-E3FC-0BAC-BE8720EE9F29}"/>
          </ac:spMkLst>
        </pc:spChg>
        <pc:spChg chg="add del mod">
          <ac:chgData name="Henry Jammes" userId="5f22554b-fd15-4676-8c82-dc6122af2a80" providerId="ADAL" clId="{434111D3-796B-4BB0-A370-070974EB9404}" dt="2023-10-25T22:12:28.789" v="17771"/>
          <ac:spMkLst>
            <pc:docMk/>
            <pc:sldMk cId="856275178" sldId="2147478688"/>
            <ac:spMk id="26" creationId="{C992C533-B9CA-8068-37A5-168C76BF8452}"/>
          </ac:spMkLst>
        </pc:spChg>
        <pc:spChg chg="add del mod">
          <ac:chgData name="Henry Jammes" userId="5f22554b-fd15-4676-8c82-dc6122af2a80" providerId="ADAL" clId="{434111D3-796B-4BB0-A370-070974EB9404}" dt="2023-10-25T22:12:28.789" v="17771"/>
          <ac:spMkLst>
            <pc:docMk/>
            <pc:sldMk cId="856275178" sldId="2147478688"/>
            <ac:spMk id="27" creationId="{C686BE68-6D17-E6E9-6C27-BE771EC247E6}"/>
          </ac:spMkLst>
        </pc:spChg>
        <pc:spChg chg="add del mod">
          <ac:chgData name="Henry Jammes" userId="5f22554b-fd15-4676-8c82-dc6122af2a80" providerId="ADAL" clId="{434111D3-796B-4BB0-A370-070974EB9404}" dt="2023-10-25T22:12:28.789" v="17771"/>
          <ac:spMkLst>
            <pc:docMk/>
            <pc:sldMk cId="856275178" sldId="2147478688"/>
            <ac:spMk id="28" creationId="{5C4C7FF8-7480-EE47-14D4-4E4825B4F148}"/>
          </ac:spMkLst>
        </pc:spChg>
        <pc:spChg chg="add del mod">
          <ac:chgData name="Henry Jammes" userId="5f22554b-fd15-4676-8c82-dc6122af2a80" providerId="ADAL" clId="{434111D3-796B-4BB0-A370-070974EB9404}" dt="2023-10-25T22:12:28.789" v="17771"/>
          <ac:spMkLst>
            <pc:docMk/>
            <pc:sldMk cId="856275178" sldId="2147478688"/>
            <ac:spMk id="29" creationId="{90E5F484-BFB1-E72B-9A35-BD6243E01D2A}"/>
          </ac:spMkLst>
        </pc:spChg>
        <pc:spChg chg="add del mod">
          <ac:chgData name="Henry Jammes" userId="5f22554b-fd15-4676-8c82-dc6122af2a80" providerId="ADAL" clId="{434111D3-796B-4BB0-A370-070974EB9404}" dt="2023-10-25T22:12:28.789" v="17771"/>
          <ac:spMkLst>
            <pc:docMk/>
            <pc:sldMk cId="856275178" sldId="2147478688"/>
            <ac:spMk id="30" creationId="{AC0A3D21-E63B-3D82-C55B-68168970B585}"/>
          </ac:spMkLst>
        </pc:spChg>
        <pc:spChg chg="add del mod">
          <ac:chgData name="Henry Jammes" userId="5f22554b-fd15-4676-8c82-dc6122af2a80" providerId="ADAL" clId="{434111D3-796B-4BB0-A370-070974EB9404}" dt="2023-10-25T22:12:28.789" v="17771"/>
          <ac:spMkLst>
            <pc:docMk/>
            <pc:sldMk cId="856275178" sldId="2147478688"/>
            <ac:spMk id="31" creationId="{99291C93-F907-BF57-1DB9-04F4612BCDB9}"/>
          </ac:spMkLst>
        </pc:spChg>
        <pc:spChg chg="add del mod">
          <ac:chgData name="Henry Jammes" userId="5f22554b-fd15-4676-8c82-dc6122af2a80" providerId="ADAL" clId="{434111D3-796B-4BB0-A370-070974EB9404}" dt="2023-10-25T22:12:28.789" v="17771"/>
          <ac:spMkLst>
            <pc:docMk/>
            <pc:sldMk cId="856275178" sldId="2147478688"/>
            <ac:spMk id="32" creationId="{A8C6EF4E-AD23-B8EF-E759-F68F56F7BA63}"/>
          </ac:spMkLst>
        </pc:spChg>
        <pc:spChg chg="add del mod">
          <ac:chgData name="Henry Jammes" userId="5f22554b-fd15-4676-8c82-dc6122af2a80" providerId="ADAL" clId="{434111D3-796B-4BB0-A370-070974EB9404}" dt="2023-10-25T22:12:28.789" v="17771"/>
          <ac:spMkLst>
            <pc:docMk/>
            <pc:sldMk cId="856275178" sldId="2147478688"/>
            <ac:spMk id="33" creationId="{0E1A5EC1-3AD9-7C48-A9ED-90D88C421158}"/>
          </ac:spMkLst>
        </pc:spChg>
        <pc:spChg chg="add del mod">
          <ac:chgData name="Henry Jammes" userId="5f22554b-fd15-4676-8c82-dc6122af2a80" providerId="ADAL" clId="{434111D3-796B-4BB0-A370-070974EB9404}" dt="2023-10-25T22:12:28.789" v="17771"/>
          <ac:spMkLst>
            <pc:docMk/>
            <pc:sldMk cId="856275178" sldId="2147478688"/>
            <ac:spMk id="34" creationId="{484B5FC3-F4BD-648C-0CF4-A3D595E7D240}"/>
          </ac:spMkLst>
        </pc:spChg>
        <pc:spChg chg="add del mod">
          <ac:chgData name="Henry Jammes" userId="5f22554b-fd15-4676-8c82-dc6122af2a80" providerId="ADAL" clId="{434111D3-796B-4BB0-A370-070974EB9404}" dt="2023-10-25T22:12:28.789" v="17771"/>
          <ac:spMkLst>
            <pc:docMk/>
            <pc:sldMk cId="856275178" sldId="2147478688"/>
            <ac:spMk id="35" creationId="{95A73729-BF5C-7C5E-5CA7-5392C50EA3EA}"/>
          </ac:spMkLst>
        </pc:spChg>
        <pc:spChg chg="add del mod">
          <ac:chgData name="Henry Jammes" userId="5f22554b-fd15-4676-8c82-dc6122af2a80" providerId="ADAL" clId="{434111D3-796B-4BB0-A370-070974EB9404}" dt="2023-10-25T22:12:28.789" v="17771"/>
          <ac:spMkLst>
            <pc:docMk/>
            <pc:sldMk cId="856275178" sldId="2147478688"/>
            <ac:spMk id="39" creationId="{88C86FDB-EB7E-5090-D801-1D4B0943A0E1}"/>
          </ac:spMkLst>
        </pc:spChg>
        <pc:spChg chg="add del mod">
          <ac:chgData name="Henry Jammes" userId="5f22554b-fd15-4676-8c82-dc6122af2a80" providerId="ADAL" clId="{434111D3-796B-4BB0-A370-070974EB9404}" dt="2023-10-25T22:12:28.789" v="17771"/>
          <ac:spMkLst>
            <pc:docMk/>
            <pc:sldMk cId="856275178" sldId="2147478688"/>
            <ac:spMk id="44" creationId="{47E925FD-398C-A67D-AAB6-D7A431492427}"/>
          </ac:spMkLst>
        </pc:spChg>
        <pc:spChg chg="add del mod">
          <ac:chgData name="Henry Jammes" userId="5f22554b-fd15-4676-8c82-dc6122af2a80" providerId="ADAL" clId="{434111D3-796B-4BB0-A370-070974EB9404}" dt="2023-10-25T22:12:28.789" v="17771"/>
          <ac:spMkLst>
            <pc:docMk/>
            <pc:sldMk cId="856275178" sldId="2147478688"/>
            <ac:spMk id="45" creationId="{0373372B-4026-8BD7-D3A1-4D2957790263}"/>
          </ac:spMkLst>
        </pc:spChg>
        <pc:spChg chg="add del mod">
          <ac:chgData name="Henry Jammes" userId="5f22554b-fd15-4676-8c82-dc6122af2a80" providerId="ADAL" clId="{434111D3-796B-4BB0-A370-070974EB9404}" dt="2023-10-25T22:12:28.789" v="17771"/>
          <ac:spMkLst>
            <pc:docMk/>
            <pc:sldMk cId="856275178" sldId="2147478688"/>
            <ac:spMk id="62" creationId="{C202915C-966E-3E4B-C7FD-5A4BB3AF19C3}"/>
          </ac:spMkLst>
        </pc:spChg>
        <pc:spChg chg="mod">
          <ac:chgData name="Henry Jammes" userId="5f22554b-fd15-4676-8c82-dc6122af2a80" providerId="ADAL" clId="{434111D3-796B-4BB0-A370-070974EB9404}" dt="2023-10-25T22:12:26.627" v="17770"/>
          <ac:spMkLst>
            <pc:docMk/>
            <pc:sldMk cId="856275178" sldId="2147478688"/>
            <ac:spMk id="64" creationId="{3795697C-FB4C-BA9E-C202-EA11C041CE88}"/>
          </ac:spMkLst>
        </pc:spChg>
        <pc:spChg chg="mod">
          <ac:chgData name="Henry Jammes" userId="5f22554b-fd15-4676-8c82-dc6122af2a80" providerId="ADAL" clId="{434111D3-796B-4BB0-A370-070974EB9404}" dt="2023-10-25T22:12:26.627" v="17770"/>
          <ac:spMkLst>
            <pc:docMk/>
            <pc:sldMk cId="856275178" sldId="2147478688"/>
            <ac:spMk id="65" creationId="{F5E6EB48-46B7-C8A7-7908-2941622C8BEC}"/>
          </ac:spMkLst>
        </pc:spChg>
        <pc:spChg chg="mod">
          <ac:chgData name="Henry Jammes" userId="5f22554b-fd15-4676-8c82-dc6122af2a80" providerId="ADAL" clId="{434111D3-796B-4BB0-A370-070974EB9404}" dt="2023-10-25T22:12:26.627" v="17770"/>
          <ac:spMkLst>
            <pc:docMk/>
            <pc:sldMk cId="856275178" sldId="2147478688"/>
            <ac:spMk id="67" creationId="{845CD60A-7EF8-0F45-EDA6-23CBE3A5A430}"/>
          </ac:spMkLst>
        </pc:spChg>
        <pc:spChg chg="mod">
          <ac:chgData name="Henry Jammes" userId="5f22554b-fd15-4676-8c82-dc6122af2a80" providerId="ADAL" clId="{434111D3-796B-4BB0-A370-070974EB9404}" dt="2023-10-25T22:12:26.627" v="17770"/>
          <ac:spMkLst>
            <pc:docMk/>
            <pc:sldMk cId="856275178" sldId="2147478688"/>
            <ac:spMk id="68" creationId="{E72D677C-62CE-63A6-C418-FF9EF21ADF2D}"/>
          </ac:spMkLst>
        </pc:spChg>
        <pc:spChg chg="mod">
          <ac:chgData name="Henry Jammes" userId="5f22554b-fd15-4676-8c82-dc6122af2a80" providerId="ADAL" clId="{434111D3-796B-4BB0-A370-070974EB9404}" dt="2023-10-25T22:12:26.627" v="17770"/>
          <ac:spMkLst>
            <pc:docMk/>
            <pc:sldMk cId="856275178" sldId="2147478688"/>
            <ac:spMk id="69" creationId="{B6AFF03C-4A16-BACD-2296-B332639C6D30}"/>
          </ac:spMkLst>
        </pc:spChg>
        <pc:spChg chg="mod">
          <ac:chgData name="Henry Jammes" userId="5f22554b-fd15-4676-8c82-dc6122af2a80" providerId="ADAL" clId="{434111D3-796B-4BB0-A370-070974EB9404}" dt="2023-10-25T22:12:26.627" v="17770"/>
          <ac:spMkLst>
            <pc:docMk/>
            <pc:sldMk cId="856275178" sldId="2147478688"/>
            <ac:spMk id="70" creationId="{BBDDF94E-9D3A-8F83-D7DE-315A3C6A0A62}"/>
          </ac:spMkLst>
        </pc:spChg>
        <pc:spChg chg="mod">
          <ac:chgData name="Henry Jammes" userId="5f22554b-fd15-4676-8c82-dc6122af2a80" providerId="ADAL" clId="{434111D3-796B-4BB0-A370-070974EB9404}" dt="2023-10-25T22:12:26.627" v="17770"/>
          <ac:spMkLst>
            <pc:docMk/>
            <pc:sldMk cId="856275178" sldId="2147478688"/>
            <ac:spMk id="76" creationId="{CBFD8878-B5E3-73C1-2C53-017662EC2C49}"/>
          </ac:spMkLst>
        </pc:spChg>
        <pc:spChg chg="mod">
          <ac:chgData name="Henry Jammes" userId="5f22554b-fd15-4676-8c82-dc6122af2a80" providerId="ADAL" clId="{434111D3-796B-4BB0-A370-070974EB9404}" dt="2023-10-25T22:12:26.627" v="17770"/>
          <ac:spMkLst>
            <pc:docMk/>
            <pc:sldMk cId="856275178" sldId="2147478688"/>
            <ac:spMk id="77" creationId="{4A56E29C-1837-67FE-E9CC-D3E9E5FBF8F5}"/>
          </ac:spMkLst>
        </pc:spChg>
        <pc:spChg chg="mod">
          <ac:chgData name="Henry Jammes" userId="5f22554b-fd15-4676-8c82-dc6122af2a80" providerId="ADAL" clId="{434111D3-796B-4BB0-A370-070974EB9404}" dt="2023-10-25T22:12:26.627" v="17770"/>
          <ac:spMkLst>
            <pc:docMk/>
            <pc:sldMk cId="856275178" sldId="2147478688"/>
            <ac:spMk id="82" creationId="{6C91B6BF-54D0-1EF4-2AC8-618D7E5F511A}"/>
          </ac:spMkLst>
        </pc:spChg>
        <pc:spChg chg="mod">
          <ac:chgData name="Henry Jammes" userId="5f22554b-fd15-4676-8c82-dc6122af2a80" providerId="ADAL" clId="{434111D3-796B-4BB0-A370-070974EB9404}" dt="2023-10-25T22:12:26.627" v="17770"/>
          <ac:spMkLst>
            <pc:docMk/>
            <pc:sldMk cId="856275178" sldId="2147478688"/>
            <ac:spMk id="83" creationId="{C33B68E9-BF39-AE08-B502-4B93D5FFF4A2}"/>
          </ac:spMkLst>
        </pc:spChg>
        <pc:spChg chg="mod">
          <ac:chgData name="Henry Jammes" userId="5f22554b-fd15-4676-8c82-dc6122af2a80" providerId="ADAL" clId="{434111D3-796B-4BB0-A370-070974EB9404}" dt="2023-10-25T22:12:26.627" v="17770"/>
          <ac:spMkLst>
            <pc:docMk/>
            <pc:sldMk cId="856275178" sldId="2147478688"/>
            <ac:spMk id="84" creationId="{13B09C15-DA44-456E-E681-DB28638B2C12}"/>
          </ac:spMkLst>
        </pc:spChg>
        <pc:spChg chg="mod">
          <ac:chgData name="Henry Jammes" userId="5f22554b-fd15-4676-8c82-dc6122af2a80" providerId="ADAL" clId="{434111D3-796B-4BB0-A370-070974EB9404}" dt="2023-10-25T22:12:26.627" v="17770"/>
          <ac:spMkLst>
            <pc:docMk/>
            <pc:sldMk cId="856275178" sldId="2147478688"/>
            <ac:spMk id="85" creationId="{043C7839-7A88-B6F9-EC24-9693B67E91AD}"/>
          </ac:spMkLst>
        </pc:spChg>
        <pc:spChg chg="mod">
          <ac:chgData name="Henry Jammes" userId="5f22554b-fd15-4676-8c82-dc6122af2a80" providerId="ADAL" clId="{434111D3-796B-4BB0-A370-070974EB9404}" dt="2023-10-25T22:12:26.627" v="17770"/>
          <ac:spMkLst>
            <pc:docMk/>
            <pc:sldMk cId="856275178" sldId="2147478688"/>
            <ac:spMk id="86" creationId="{38D93741-4F7E-6DC4-957E-D75B93445A8E}"/>
          </ac:spMkLst>
        </pc:spChg>
        <pc:spChg chg="mod">
          <ac:chgData name="Henry Jammes" userId="5f22554b-fd15-4676-8c82-dc6122af2a80" providerId="ADAL" clId="{434111D3-796B-4BB0-A370-070974EB9404}" dt="2023-10-25T22:12:26.627" v="17770"/>
          <ac:spMkLst>
            <pc:docMk/>
            <pc:sldMk cId="856275178" sldId="2147478688"/>
            <ac:spMk id="87" creationId="{1CE98093-2DDE-6262-9ACA-72D5282A0D1A}"/>
          </ac:spMkLst>
        </pc:spChg>
        <pc:spChg chg="mod">
          <ac:chgData name="Henry Jammes" userId="5f22554b-fd15-4676-8c82-dc6122af2a80" providerId="ADAL" clId="{434111D3-796B-4BB0-A370-070974EB9404}" dt="2023-10-25T22:12:26.627" v="17770"/>
          <ac:spMkLst>
            <pc:docMk/>
            <pc:sldMk cId="856275178" sldId="2147478688"/>
            <ac:spMk id="88" creationId="{001422FB-E7F7-9931-D0D3-AB8D76F92F67}"/>
          </ac:spMkLst>
        </pc:spChg>
        <pc:spChg chg="mod">
          <ac:chgData name="Henry Jammes" userId="5f22554b-fd15-4676-8c82-dc6122af2a80" providerId="ADAL" clId="{434111D3-796B-4BB0-A370-070974EB9404}" dt="2023-10-25T22:12:26.627" v="17770"/>
          <ac:spMkLst>
            <pc:docMk/>
            <pc:sldMk cId="856275178" sldId="2147478688"/>
            <ac:spMk id="89" creationId="{F3BB6C14-B4C9-9E34-A6B5-EA96DB701832}"/>
          </ac:spMkLst>
        </pc:spChg>
        <pc:spChg chg="mod">
          <ac:chgData name="Henry Jammes" userId="5f22554b-fd15-4676-8c82-dc6122af2a80" providerId="ADAL" clId="{434111D3-796B-4BB0-A370-070974EB9404}" dt="2023-10-25T22:12:26.627" v="17770"/>
          <ac:spMkLst>
            <pc:docMk/>
            <pc:sldMk cId="856275178" sldId="2147478688"/>
            <ac:spMk id="90" creationId="{D834679C-ADB8-FD48-1A5B-B8C0D8C4B300}"/>
          </ac:spMkLst>
        </pc:spChg>
        <pc:spChg chg="mod">
          <ac:chgData name="Henry Jammes" userId="5f22554b-fd15-4676-8c82-dc6122af2a80" providerId="ADAL" clId="{434111D3-796B-4BB0-A370-070974EB9404}" dt="2023-10-25T22:12:26.627" v="17770"/>
          <ac:spMkLst>
            <pc:docMk/>
            <pc:sldMk cId="856275178" sldId="2147478688"/>
            <ac:spMk id="91" creationId="{9295307F-F73B-3D12-C179-3B7B8149B299}"/>
          </ac:spMkLst>
        </pc:spChg>
        <pc:spChg chg="add del mod">
          <ac:chgData name="Henry Jammes" userId="5f22554b-fd15-4676-8c82-dc6122af2a80" providerId="ADAL" clId="{434111D3-796B-4BB0-A370-070974EB9404}" dt="2023-10-25T22:12:28.789" v="17771"/>
          <ac:spMkLst>
            <pc:docMk/>
            <pc:sldMk cId="856275178" sldId="2147478688"/>
            <ac:spMk id="96" creationId="{DA4FDF6E-F354-4D50-E7DB-0D491EBD7A13}"/>
          </ac:spMkLst>
        </pc:spChg>
        <pc:spChg chg="add del mod">
          <ac:chgData name="Henry Jammes" userId="5f22554b-fd15-4676-8c82-dc6122af2a80" providerId="ADAL" clId="{434111D3-796B-4BB0-A370-070974EB9404}" dt="2023-10-25T22:12:28.789" v="17771"/>
          <ac:spMkLst>
            <pc:docMk/>
            <pc:sldMk cId="856275178" sldId="2147478688"/>
            <ac:spMk id="106" creationId="{E81E4955-FC3F-BE26-B6EC-03B606D56B4D}"/>
          </ac:spMkLst>
        </pc:spChg>
        <pc:spChg chg="add del mod">
          <ac:chgData name="Henry Jammes" userId="5f22554b-fd15-4676-8c82-dc6122af2a80" providerId="ADAL" clId="{434111D3-796B-4BB0-A370-070974EB9404}" dt="2023-10-25T22:12:28.789" v="17771"/>
          <ac:spMkLst>
            <pc:docMk/>
            <pc:sldMk cId="856275178" sldId="2147478688"/>
            <ac:spMk id="109" creationId="{58FAF84B-C905-271E-94D9-E2BB9351C019}"/>
          </ac:spMkLst>
        </pc:spChg>
        <pc:spChg chg="add mod">
          <ac:chgData name="Henry Jammes" userId="5f22554b-fd15-4676-8c82-dc6122af2a80" providerId="ADAL" clId="{434111D3-796B-4BB0-A370-070974EB9404}" dt="2023-11-23T20:05:56.366" v="24341" actId="14100"/>
          <ac:spMkLst>
            <pc:docMk/>
            <pc:sldMk cId="856275178" sldId="2147478688"/>
            <ac:spMk id="110" creationId="{3C232866-0578-8EED-C458-F96EE9174743}"/>
          </ac:spMkLst>
        </pc:spChg>
        <pc:spChg chg="add del mod">
          <ac:chgData name="Henry Jammes" userId="5f22554b-fd15-4676-8c82-dc6122af2a80" providerId="ADAL" clId="{434111D3-796B-4BB0-A370-070974EB9404}" dt="2023-10-25T22:12:34.837" v="17775"/>
          <ac:spMkLst>
            <pc:docMk/>
            <pc:sldMk cId="856275178" sldId="2147478688"/>
            <ac:spMk id="111" creationId="{3E9F567B-F9AD-E0BA-E541-80E39A64E3D1}"/>
          </ac:spMkLst>
        </pc:spChg>
        <pc:spChg chg="mod">
          <ac:chgData name="Henry Jammes" userId="5f22554b-fd15-4676-8c82-dc6122af2a80" providerId="ADAL" clId="{434111D3-796B-4BB0-A370-070974EB9404}" dt="2023-11-14T11:52:16.979" v="22402"/>
          <ac:spMkLst>
            <pc:docMk/>
            <pc:sldMk cId="856275178" sldId="2147478688"/>
            <ac:spMk id="113" creationId="{A23B2233-3100-4925-3476-0EF4F9AE760B}"/>
          </ac:spMkLst>
        </pc:spChg>
        <pc:spChg chg="mod">
          <ac:chgData name="Henry Jammes" userId="5f22554b-fd15-4676-8c82-dc6122af2a80" providerId="ADAL" clId="{434111D3-796B-4BB0-A370-070974EB9404}" dt="2023-11-14T12:22:23.554" v="23376" actId="20577"/>
          <ac:spMkLst>
            <pc:docMk/>
            <pc:sldMk cId="856275178" sldId="2147478688"/>
            <ac:spMk id="114" creationId="{79620A59-6081-CA43-F89E-A100B8C06317}"/>
          </ac:spMkLst>
        </pc:spChg>
        <pc:spChg chg="mod">
          <ac:chgData name="Henry Jammes" userId="5f22554b-fd15-4676-8c82-dc6122af2a80" providerId="ADAL" clId="{434111D3-796B-4BB0-A370-070974EB9404}" dt="2023-11-14T12:22:15.788" v="23370" actId="20577"/>
          <ac:spMkLst>
            <pc:docMk/>
            <pc:sldMk cId="856275178" sldId="2147478688"/>
            <ac:spMk id="115" creationId="{6F89B986-2D66-8037-0808-53DA34B4F277}"/>
          </ac:spMkLst>
        </pc:spChg>
        <pc:spChg chg="mod">
          <ac:chgData name="Henry Jammes" userId="5f22554b-fd15-4676-8c82-dc6122af2a80" providerId="ADAL" clId="{434111D3-796B-4BB0-A370-070974EB9404}" dt="2023-11-14T12:22:18.376" v="23373" actId="20577"/>
          <ac:spMkLst>
            <pc:docMk/>
            <pc:sldMk cId="856275178" sldId="2147478688"/>
            <ac:spMk id="116" creationId="{857AD908-FF6A-1C8C-0020-2809C3B7BCE1}"/>
          </ac:spMkLst>
        </pc:spChg>
        <pc:spChg chg="mod">
          <ac:chgData name="Henry Jammes" userId="5f22554b-fd15-4676-8c82-dc6122af2a80" providerId="ADAL" clId="{434111D3-796B-4BB0-A370-070974EB9404}" dt="2023-11-23T19:28:01.357" v="24142" actId="1038"/>
          <ac:spMkLst>
            <pc:docMk/>
            <pc:sldMk cId="856275178" sldId="2147478688"/>
            <ac:spMk id="119" creationId="{5BDD7462-1CF7-AFF4-2F42-BF779397D1C5}"/>
          </ac:spMkLst>
        </pc:spChg>
        <pc:spChg chg="mod">
          <ac:chgData name="Henry Jammes" userId="5f22554b-fd15-4676-8c82-dc6122af2a80" providerId="ADAL" clId="{434111D3-796B-4BB0-A370-070974EB9404}" dt="2023-11-23T19:26:28.439" v="24084" actId="20577"/>
          <ac:spMkLst>
            <pc:docMk/>
            <pc:sldMk cId="856275178" sldId="2147478688"/>
            <ac:spMk id="122" creationId="{34C72FCA-F81C-78BA-1D71-7656927DFD0B}"/>
          </ac:spMkLst>
        </pc:spChg>
        <pc:spChg chg="add mod">
          <ac:chgData name="Henry Jammes" userId="5f22554b-fd15-4676-8c82-dc6122af2a80" providerId="ADAL" clId="{434111D3-796B-4BB0-A370-070974EB9404}" dt="2023-10-25T22:13:35.311" v="17824" actId="207"/>
          <ac:spMkLst>
            <pc:docMk/>
            <pc:sldMk cId="856275178" sldId="2147478688"/>
            <ac:spMk id="125" creationId="{EC1A54E9-B187-CF0A-9A82-C36FDC323881}"/>
          </ac:spMkLst>
        </pc:spChg>
        <pc:spChg chg="add mod">
          <ac:chgData name="Henry Jammes" userId="5f22554b-fd15-4676-8c82-dc6122af2a80" providerId="ADAL" clId="{434111D3-796B-4BB0-A370-070974EB9404}" dt="2023-11-23T19:57:48.626" v="24340" actId="207"/>
          <ac:spMkLst>
            <pc:docMk/>
            <pc:sldMk cId="856275178" sldId="2147478688"/>
            <ac:spMk id="126" creationId="{C814F4C0-7E4A-2BE5-2ED4-F4901C790D65}"/>
          </ac:spMkLst>
        </pc:spChg>
        <pc:spChg chg="add mod">
          <ac:chgData name="Henry Jammes" userId="5f22554b-fd15-4676-8c82-dc6122af2a80" providerId="ADAL" clId="{434111D3-796B-4BB0-A370-070974EB9404}" dt="2023-10-25T22:13:35.311" v="17824" actId="207"/>
          <ac:spMkLst>
            <pc:docMk/>
            <pc:sldMk cId="856275178" sldId="2147478688"/>
            <ac:spMk id="127" creationId="{CBF09C2E-88E4-19C2-E402-3AC29A7FB751}"/>
          </ac:spMkLst>
        </pc:spChg>
        <pc:spChg chg="add mod">
          <ac:chgData name="Henry Jammes" userId="5f22554b-fd15-4676-8c82-dc6122af2a80" providerId="ADAL" clId="{434111D3-796B-4BB0-A370-070974EB9404}" dt="2023-10-25T22:13:35.311" v="17824" actId="207"/>
          <ac:spMkLst>
            <pc:docMk/>
            <pc:sldMk cId="856275178" sldId="2147478688"/>
            <ac:spMk id="128" creationId="{589EB36A-DFD5-1460-A295-E7E2098747F3}"/>
          </ac:spMkLst>
        </pc:spChg>
        <pc:spChg chg="add mod">
          <ac:chgData name="Henry Jammes" userId="5f22554b-fd15-4676-8c82-dc6122af2a80" providerId="ADAL" clId="{434111D3-796B-4BB0-A370-070974EB9404}" dt="2023-10-25T22:13:35.311" v="17824" actId="207"/>
          <ac:spMkLst>
            <pc:docMk/>
            <pc:sldMk cId="856275178" sldId="2147478688"/>
            <ac:spMk id="129" creationId="{2509FECC-C9E0-5768-EEF3-4D19BD0FBFC7}"/>
          </ac:spMkLst>
        </pc:spChg>
        <pc:spChg chg="add mod">
          <ac:chgData name="Henry Jammes" userId="5f22554b-fd15-4676-8c82-dc6122af2a80" providerId="ADAL" clId="{434111D3-796B-4BB0-A370-070974EB9404}" dt="2023-10-25T22:13:35.311" v="17824" actId="207"/>
          <ac:spMkLst>
            <pc:docMk/>
            <pc:sldMk cId="856275178" sldId="2147478688"/>
            <ac:spMk id="130" creationId="{5BF47B16-0A05-370C-F13A-9EF7792007EE}"/>
          </ac:spMkLst>
        </pc:spChg>
        <pc:spChg chg="add mod">
          <ac:chgData name="Henry Jammes" userId="5f22554b-fd15-4676-8c82-dc6122af2a80" providerId="ADAL" clId="{434111D3-796B-4BB0-A370-070974EB9404}" dt="2023-10-25T22:13:35.311" v="17824" actId="207"/>
          <ac:spMkLst>
            <pc:docMk/>
            <pc:sldMk cId="856275178" sldId="2147478688"/>
            <ac:spMk id="131" creationId="{B0212ABF-E5CA-CBE9-ABAD-6BF5D8165835}"/>
          </ac:spMkLst>
        </pc:spChg>
        <pc:spChg chg="add mod">
          <ac:chgData name="Henry Jammes" userId="5f22554b-fd15-4676-8c82-dc6122af2a80" providerId="ADAL" clId="{434111D3-796B-4BB0-A370-070974EB9404}" dt="2023-11-23T19:29:21.315" v="24228" actId="1036"/>
          <ac:spMkLst>
            <pc:docMk/>
            <pc:sldMk cId="856275178" sldId="2147478688"/>
            <ac:spMk id="132" creationId="{C3665B45-B3B9-5503-91B0-5A871D028DCF}"/>
          </ac:spMkLst>
        </pc:spChg>
        <pc:spChg chg="add mod">
          <ac:chgData name="Henry Jammes" userId="5f22554b-fd15-4676-8c82-dc6122af2a80" providerId="ADAL" clId="{434111D3-796B-4BB0-A370-070974EB9404}" dt="2023-11-23T19:29:21.315" v="24228" actId="1036"/>
          <ac:spMkLst>
            <pc:docMk/>
            <pc:sldMk cId="856275178" sldId="2147478688"/>
            <ac:spMk id="133" creationId="{45BC741F-DF5C-34CE-F916-1838A79F59FE}"/>
          </ac:spMkLst>
        </pc:spChg>
        <pc:spChg chg="add mod">
          <ac:chgData name="Henry Jammes" userId="5f22554b-fd15-4676-8c82-dc6122af2a80" providerId="ADAL" clId="{434111D3-796B-4BB0-A370-070974EB9404}" dt="2023-11-23T19:29:21.315" v="24228" actId="1036"/>
          <ac:spMkLst>
            <pc:docMk/>
            <pc:sldMk cId="856275178" sldId="2147478688"/>
            <ac:spMk id="134" creationId="{E0094F6A-B305-740B-BF5E-D4C473D43823}"/>
          </ac:spMkLst>
        </pc:spChg>
        <pc:spChg chg="add mod">
          <ac:chgData name="Henry Jammes" userId="5f22554b-fd15-4676-8c82-dc6122af2a80" providerId="ADAL" clId="{434111D3-796B-4BB0-A370-070974EB9404}" dt="2023-11-23T19:29:21.315" v="24228" actId="1036"/>
          <ac:spMkLst>
            <pc:docMk/>
            <pc:sldMk cId="856275178" sldId="2147478688"/>
            <ac:spMk id="135" creationId="{1368CF83-FA10-F191-C993-C929033DB424}"/>
          </ac:spMkLst>
        </pc:spChg>
        <pc:spChg chg="add mod">
          <ac:chgData name="Henry Jammes" userId="5f22554b-fd15-4676-8c82-dc6122af2a80" providerId="ADAL" clId="{434111D3-796B-4BB0-A370-070974EB9404}" dt="2023-11-23T19:29:21.315" v="24228" actId="1036"/>
          <ac:spMkLst>
            <pc:docMk/>
            <pc:sldMk cId="856275178" sldId="2147478688"/>
            <ac:spMk id="136" creationId="{85FD0AAB-8F04-F69C-9B1F-B028D91715D5}"/>
          </ac:spMkLst>
        </pc:spChg>
        <pc:spChg chg="add mod">
          <ac:chgData name="Henry Jammes" userId="5f22554b-fd15-4676-8c82-dc6122af2a80" providerId="ADAL" clId="{434111D3-796B-4BB0-A370-070974EB9404}" dt="2023-11-23T19:29:21.315" v="24228" actId="1036"/>
          <ac:spMkLst>
            <pc:docMk/>
            <pc:sldMk cId="856275178" sldId="2147478688"/>
            <ac:spMk id="137" creationId="{9E3A25D3-25FF-4A9A-6FF3-4EF13B065353}"/>
          </ac:spMkLst>
        </pc:spChg>
        <pc:spChg chg="add mod">
          <ac:chgData name="Henry Jammes" userId="5f22554b-fd15-4676-8c82-dc6122af2a80" providerId="ADAL" clId="{434111D3-796B-4BB0-A370-070974EB9404}" dt="2023-11-23T19:29:21.315" v="24228" actId="1036"/>
          <ac:spMkLst>
            <pc:docMk/>
            <pc:sldMk cId="856275178" sldId="2147478688"/>
            <ac:spMk id="138" creationId="{AB4771FB-13A1-1790-DED2-17109C5C9833}"/>
          </ac:spMkLst>
        </pc:spChg>
        <pc:spChg chg="add mod">
          <ac:chgData name="Henry Jammes" userId="5f22554b-fd15-4676-8c82-dc6122af2a80" providerId="ADAL" clId="{434111D3-796B-4BB0-A370-070974EB9404}" dt="2023-11-23T19:29:21.315" v="24228" actId="1036"/>
          <ac:spMkLst>
            <pc:docMk/>
            <pc:sldMk cId="856275178" sldId="2147478688"/>
            <ac:spMk id="139" creationId="{19FBF560-25F5-405D-EF2B-BE2FCCA49428}"/>
          </ac:spMkLst>
        </pc:spChg>
        <pc:spChg chg="add mod">
          <ac:chgData name="Henry Jammes" userId="5f22554b-fd15-4676-8c82-dc6122af2a80" providerId="ADAL" clId="{434111D3-796B-4BB0-A370-070974EB9404}" dt="2023-11-23T19:29:21.315" v="24228" actId="1036"/>
          <ac:spMkLst>
            <pc:docMk/>
            <pc:sldMk cId="856275178" sldId="2147478688"/>
            <ac:spMk id="140" creationId="{A7185D1A-AB48-2B9D-70FF-346D8071C444}"/>
          </ac:spMkLst>
        </pc:spChg>
        <pc:spChg chg="add mod">
          <ac:chgData name="Henry Jammes" userId="5f22554b-fd15-4676-8c82-dc6122af2a80" providerId="ADAL" clId="{434111D3-796B-4BB0-A370-070974EB9404}" dt="2023-11-23T19:29:21.315" v="24228" actId="1036"/>
          <ac:spMkLst>
            <pc:docMk/>
            <pc:sldMk cId="856275178" sldId="2147478688"/>
            <ac:spMk id="141" creationId="{5BC1BBBB-86C5-F826-CCED-B313D7D7AA44}"/>
          </ac:spMkLst>
        </pc:spChg>
        <pc:spChg chg="add mod">
          <ac:chgData name="Henry Jammes" userId="5f22554b-fd15-4676-8c82-dc6122af2a80" providerId="ADAL" clId="{434111D3-796B-4BB0-A370-070974EB9404}" dt="2023-10-25T22:13:35.311" v="17824" actId="207"/>
          <ac:spMkLst>
            <pc:docMk/>
            <pc:sldMk cId="856275178" sldId="2147478688"/>
            <ac:spMk id="142" creationId="{B41BED27-F9E9-1DB5-FB45-32FE90A6D68B}"/>
          </ac:spMkLst>
        </pc:spChg>
        <pc:spChg chg="add mod">
          <ac:chgData name="Henry Jammes" userId="5f22554b-fd15-4676-8c82-dc6122af2a80" providerId="ADAL" clId="{434111D3-796B-4BB0-A370-070974EB9404}" dt="2023-10-25T22:13:42.026" v="17825" actId="207"/>
          <ac:spMkLst>
            <pc:docMk/>
            <pc:sldMk cId="856275178" sldId="2147478688"/>
            <ac:spMk id="146" creationId="{6F5631A8-7841-4757-213F-D124DBB0C6DA}"/>
          </ac:spMkLst>
        </pc:spChg>
        <pc:spChg chg="add mod">
          <ac:chgData name="Henry Jammes" userId="5f22554b-fd15-4676-8c82-dc6122af2a80" providerId="ADAL" clId="{434111D3-796B-4BB0-A370-070974EB9404}" dt="2023-10-25T22:15:08.868" v="17840" actId="208"/>
          <ac:spMkLst>
            <pc:docMk/>
            <pc:sldMk cId="856275178" sldId="2147478688"/>
            <ac:spMk id="151" creationId="{36EE0163-FB56-CD79-1613-7F0C06AB98C4}"/>
          </ac:spMkLst>
        </pc:spChg>
        <pc:spChg chg="add mod">
          <ac:chgData name="Henry Jammes" userId="5f22554b-fd15-4676-8c82-dc6122af2a80" providerId="ADAL" clId="{434111D3-796B-4BB0-A370-070974EB9404}" dt="2023-10-25T22:13:35.311" v="17824" actId="207"/>
          <ac:spMkLst>
            <pc:docMk/>
            <pc:sldMk cId="856275178" sldId="2147478688"/>
            <ac:spMk id="152" creationId="{479B86E4-9A14-D4A6-90AB-1D73F0DBE53A}"/>
          </ac:spMkLst>
        </pc:spChg>
        <pc:spChg chg="add mod">
          <ac:chgData name="Henry Jammes" userId="5f22554b-fd15-4676-8c82-dc6122af2a80" providerId="ADAL" clId="{434111D3-796B-4BB0-A370-070974EB9404}" dt="2023-10-25T22:13:35.311" v="17824" actId="207"/>
          <ac:spMkLst>
            <pc:docMk/>
            <pc:sldMk cId="856275178" sldId="2147478688"/>
            <ac:spMk id="169" creationId="{323EBC6B-A334-0FB4-3724-B3D08B46F90C}"/>
          </ac:spMkLst>
        </pc:spChg>
        <pc:spChg chg="mod">
          <ac:chgData name="Henry Jammes" userId="5f22554b-fd15-4676-8c82-dc6122af2a80" providerId="ADAL" clId="{434111D3-796B-4BB0-A370-070974EB9404}" dt="2023-10-25T22:13:35.311" v="17824" actId="207"/>
          <ac:spMkLst>
            <pc:docMk/>
            <pc:sldMk cId="856275178" sldId="2147478688"/>
            <ac:spMk id="171" creationId="{02D46B7E-FBEA-B549-CC9B-CE11021D00E2}"/>
          </ac:spMkLst>
        </pc:spChg>
        <pc:spChg chg="mod">
          <ac:chgData name="Henry Jammes" userId="5f22554b-fd15-4676-8c82-dc6122af2a80" providerId="ADAL" clId="{434111D3-796B-4BB0-A370-070974EB9404}" dt="2023-10-25T22:13:35.311" v="17824" actId="207"/>
          <ac:spMkLst>
            <pc:docMk/>
            <pc:sldMk cId="856275178" sldId="2147478688"/>
            <ac:spMk id="172" creationId="{DDEA282F-2B7A-DC39-49B4-84E8B19C8972}"/>
          </ac:spMkLst>
        </pc:spChg>
        <pc:spChg chg="mod">
          <ac:chgData name="Henry Jammes" userId="5f22554b-fd15-4676-8c82-dc6122af2a80" providerId="ADAL" clId="{434111D3-796B-4BB0-A370-070974EB9404}" dt="2023-10-25T22:15:03.294" v="17838" actId="208"/>
          <ac:spMkLst>
            <pc:docMk/>
            <pc:sldMk cId="856275178" sldId="2147478688"/>
            <ac:spMk id="174" creationId="{7C616FB5-2591-2EC5-B65D-7FAF96F0BAE8}"/>
          </ac:spMkLst>
        </pc:spChg>
        <pc:spChg chg="mod">
          <ac:chgData name="Henry Jammes" userId="5f22554b-fd15-4676-8c82-dc6122af2a80" providerId="ADAL" clId="{434111D3-796B-4BB0-A370-070974EB9404}" dt="2023-10-25T22:13:44.213" v="17826" actId="207"/>
          <ac:spMkLst>
            <pc:docMk/>
            <pc:sldMk cId="856275178" sldId="2147478688"/>
            <ac:spMk id="175" creationId="{4DCFE1F3-7882-DAD0-23EB-C06DEA1DCA6D}"/>
          </ac:spMkLst>
        </pc:spChg>
        <pc:spChg chg="mod">
          <ac:chgData name="Henry Jammes" userId="5f22554b-fd15-4676-8c82-dc6122af2a80" providerId="ADAL" clId="{434111D3-796B-4BB0-A370-070974EB9404}" dt="2023-10-25T22:30:34.451" v="18378" actId="208"/>
          <ac:spMkLst>
            <pc:docMk/>
            <pc:sldMk cId="856275178" sldId="2147478688"/>
            <ac:spMk id="176" creationId="{CDE22332-D13A-A721-5C5B-9AA565191551}"/>
          </ac:spMkLst>
        </pc:spChg>
        <pc:spChg chg="mod">
          <ac:chgData name="Henry Jammes" userId="5f22554b-fd15-4676-8c82-dc6122af2a80" providerId="ADAL" clId="{434111D3-796B-4BB0-A370-070974EB9404}" dt="2023-10-25T22:14:11.255" v="17829" actId="207"/>
          <ac:spMkLst>
            <pc:docMk/>
            <pc:sldMk cId="856275178" sldId="2147478688"/>
            <ac:spMk id="177" creationId="{8C0538AD-F17C-7A2D-DC17-5B9A1AE2E7AB}"/>
          </ac:spMkLst>
        </pc:spChg>
        <pc:spChg chg="mod">
          <ac:chgData name="Henry Jammes" userId="5f22554b-fd15-4676-8c82-dc6122af2a80" providerId="ADAL" clId="{434111D3-796B-4BB0-A370-070974EB9404}" dt="2023-10-25T22:13:35.311" v="17824" actId="207"/>
          <ac:spMkLst>
            <pc:docMk/>
            <pc:sldMk cId="856275178" sldId="2147478688"/>
            <ac:spMk id="183" creationId="{C2BAD1CE-B614-D8AD-A0E3-F1603C595AE2}"/>
          </ac:spMkLst>
        </pc:spChg>
        <pc:spChg chg="mod">
          <ac:chgData name="Henry Jammes" userId="5f22554b-fd15-4676-8c82-dc6122af2a80" providerId="ADAL" clId="{434111D3-796B-4BB0-A370-070974EB9404}" dt="2023-11-14T12:27:26.899" v="23400" actId="1076"/>
          <ac:spMkLst>
            <pc:docMk/>
            <pc:sldMk cId="856275178" sldId="2147478688"/>
            <ac:spMk id="184" creationId="{380A561A-BEFA-016F-0EA6-7E5C734483F3}"/>
          </ac:spMkLst>
        </pc:spChg>
        <pc:spChg chg="mod">
          <ac:chgData name="Henry Jammes" userId="5f22554b-fd15-4676-8c82-dc6122af2a80" providerId="ADAL" clId="{434111D3-796B-4BB0-A370-070974EB9404}" dt="2023-10-25T22:13:35.311" v="17824" actId="207"/>
          <ac:spMkLst>
            <pc:docMk/>
            <pc:sldMk cId="856275178" sldId="2147478688"/>
            <ac:spMk id="189" creationId="{A150D55D-1122-5BA2-7D4E-5FD8A8BB2DFB}"/>
          </ac:spMkLst>
        </pc:spChg>
        <pc:spChg chg="mod">
          <ac:chgData name="Henry Jammes" userId="5f22554b-fd15-4676-8c82-dc6122af2a80" providerId="ADAL" clId="{434111D3-796B-4BB0-A370-070974EB9404}" dt="2023-11-14T12:27:37.097" v="23407" actId="1036"/>
          <ac:spMkLst>
            <pc:docMk/>
            <pc:sldMk cId="856275178" sldId="2147478688"/>
            <ac:spMk id="190" creationId="{C42A1CF2-98FB-FFB7-C893-DA6095AD0A5C}"/>
          </ac:spMkLst>
        </pc:spChg>
        <pc:spChg chg="mod">
          <ac:chgData name="Henry Jammes" userId="5f22554b-fd15-4676-8c82-dc6122af2a80" providerId="ADAL" clId="{434111D3-796B-4BB0-A370-070974EB9404}" dt="2023-11-14T12:27:41.997" v="23409" actId="1035"/>
          <ac:spMkLst>
            <pc:docMk/>
            <pc:sldMk cId="856275178" sldId="2147478688"/>
            <ac:spMk id="191" creationId="{46463BA3-458E-C58D-819F-E2CB08680F6D}"/>
          </ac:spMkLst>
        </pc:spChg>
        <pc:spChg chg="mod">
          <ac:chgData name="Henry Jammes" userId="5f22554b-fd15-4676-8c82-dc6122af2a80" providerId="ADAL" clId="{434111D3-796B-4BB0-A370-070974EB9404}" dt="2023-11-14T12:27:48.502" v="23420" actId="1036"/>
          <ac:spMkLst>
            <pc:docMk/>
            <pc:sldMk cId="856275178" sldId="2147478688"/>
            <ac:spMk id="192" creationId="{E3B18A04-04E8-74F4-48C1-FAB0CE1E440F}"/>
          </ac:spMkLst>
        </pc:spChg>
        <pc:spChg chg="mod">
          <ac:chgData name="Henry Jammes" userId="5f22554b-fd15-4676-8c82-dc6122af2a80" providerId="ADAL" clId="{434111D3-796B-4BB0-A370-070974EB9404}" dt="2023-11-14T12:27:48.502" v="23420" actId="1036"/>
          <ac:spMkLst>
            <pc:docMk/>
            <pc:sldMk cId="856275178" sldId="2147478688"/>
            <ac:spMk id="193" creationId="{7592AD72-4F58-CB51-8B42-FECE07E2656E}"/>
          </ac:spMkLst>
        </pc:spChg>
        <pc:spChg chg="mod">
          <ac:chgData name="Henry Jammes" userId="5f22554b-fd15-4676-8c82-dc6122af2a80" providerId="ADAL" clId="{434111D3-796B-4BB0-A370-070974EB9404}" dt="2023-10-25T22:13:35.311" v="17824" actId="207"/>
          <ac:spMkLst>
            <pc:docMk/>
            <pc:sldMk cId="856275178" sldId="2147478688"/>
            <ac:spMk id="194" creationId="{983EC08D-6DE9-3BC5-2096-AA2855850F18}"/>
          </ac:spMkLst>
        </pc:spChg>
        <pc:spChg chg="mod">
          <ac:chgData name="Henry Jammes" userId="5f22554b-fd15-4676-8c82-dc6122af2a80" providerId="ADAL" clId="{434111D3-796B-4BB0-A370-070974EB9404}" dt="2023-10-25T22:13:35.311" v="17824" actId="207"/>
          <ac:spMkLst>
            <pc:docMk/>
            <pc:sldMk cId="856275178" sldId="2147478688"/>
            <ac:spMk id="195" creationId="{1005C3FC-796C-8335-D5B2-80F9AF2DD737}"/>
          </ac:spMkLst>
        </pc:spChg>
        <pc:spChg chg="mod">
          <ac:chgData name="Henry Jammes" userId="5f22554b-fd15-4676-8c82-dc6122af2a80" providerId="ADAL" clId="{434111D3-796B-4BB0-A370-070974EB9404}" dt="2023-10-25T22:13:35.311" v="17824" actId="207"/>
          <ac:spMkLst>
            <pc:docMk/>
            <pc:sldMk cId="856275178" sldId="2147478688"/>
            <ac:spMk id="196" creationId="{E294DE14-6E01-9820-4935-AB35C9ADEC5C}"/>
          </ac:spMkLst>
        </pc:spChg>
        <pc:spChg chg="mod">
          <ac:chgData name="Henry Jammes" userId="5f22554b-fd15-4676-8c82-dc6122af2a80" providerId="ADAL" clId="{434111D3-796B-4BB0-A370-070974EB9404}" dt="2023-10-25T22:13:35.311" v="17824" actId="207"/>
          <ac:spMkLst>
            <pc:docMk/>
            <pc:sldMk cId="856275178" sldId="2147478688"/>
            <ac:spMk id="197" creationId="{4184F8DB-ECEB-9AAF-4EBF-7D65FEA04580}"/>
          </ac:spMkLst>
        </pc:spChg>
        <pc:spChg chg="mod">
          <ac:chgData name="Henry Jammes" userId="5f22554b-fd15-4676-8c82-dc6122af2a80" providerId="ADAL" clId="{434111D3-796B-4BB0-A370-070974EB9404}" dt="2023-11-23T20:08:04.383" v="24371" actId="20577"/>
          <ac:spMkLst>
            <pc:docMk/>
            <pc:sldMk cId="856275178" sldId="2147478688"/>
            <ac:spMk id="198" creationId="{603DA81F-6FE2-6F84-CCB4-959ADE2C9754}"/>
          </ac:spMkLst>
        </pc:spChg>
        <pc:spChg chg="add mod">
          <ac:chgData name="Henry Jammes" userId="5f22554b-fd15-4676-8c82-dc6122af2a80" providerId="ADAL" clId="{434111D3-796B-4BB0-A370-070974EB9404}" dt="2023-10-25T22:13:35.311" v="17824" actId="207"/>
          <ac:spMkLst>
            <pc:docMk/>
            <pc:sldMk cId="856275178" sldId="2147478688"/>
            <ac:spMk id="203" creationId="{FFFFC822-134F-6B1A-BDC1-960CB899F3D8}"/>
          </ac:spMkLst>
        </pc:spChg>
        <pc:spChg chg="add mod">
          <ac:chgData name="Henry Jammes" userId="5f22554b-fd15-4676-8c82-dc6122af2a80" providerId="ADAL" clId="{434111D3-796B-4BB0-A370-070974EB9404}" dt="2023-11-23T19:27:51.877" v="24138" actId="1037"/>
          <ac:spMkLst>
            <pc:docMk/>
            <pc:sldMk cId="856275178" sldId="2147478688"/>
            <ac:spMk id="213" creationId="{BCD7CB6D-F870-A54A-2044-0C8EA598044C}"/>
          </ac:spMkLst>
        </pc:spChg>
        <pc:spChg chg="add mod">
          <ac:chgData name="Henry Jammes" userId="5f22554b-fd15-4676-8c82-dc6122af2a80" providerId="ADAL" clId="{434111D3-796B-4BB0-A370-070974EB9404}" dt="2023-11-23T19:54:39.124" v="24281" actId="207"/>
          <ac:spMkLst>
            <pc:docMk/>
            <pc:sldMk cId="856275178" sldId="2147478688"/>
            <ac:spMk id="216" creationId="{E23D80BD-EECF-B88A-CB96-97D5A7B0F791}"/>
          </ac:spMkLst>
        </pc:spChg>
        <pc:grpChg chg="add del mod">
          <ac:chgData name="Henry Jammes" userId="5f22554b-fd15-4676-8c82-dc6122af2a80" providerId="ADAL" clId="{434111D3-796B-4BB0-A370-070974EB9404}" dt="2023-10-25T22:12:28.789" v="17771"/>
          <ac:grpSpMkLst>
            <pc:docMk/>
            <pc:sldMk cId="856275178" sldId="2147478688"/>
            <ac:grpSpMk id="5" creationId="{110FC0DE-B912-229B-AC0E-83E9A5C4BD55}"/>
          </ac:grpSpMkLst>
        </pc:grpChg>
        <pc:grpChg chg="add del mod">
          <ac:chgData name="Henry Jammes" userId="5f22554b-fd15-4676-8c82-dc6122af2a80" providerId="ADAL" clId="{434111D3-796B-4BB0-A370-070974EB9404}" dt="2023-10-25T22:12:28.789" v="17771"/>
          <ac:grpSpMkLst>
            <pc:docMk/>
            <pc:sldMk cId="856275178" sldId="2147478688"/>
            <ac:grpSpMk id="46" creationId="{0194DF64-DC78-0885-9F1E-6702EB777823}"/>
          </ac:grpSpMkLst>
        </pc:grpChg>
        <pc:grpChg chg="add del mod">
          <ac:chgData name="Henry Jammes" userId="5f22554b-fd15-4676-8c82-dc6122af2a80" providerId="ADAL" clId="{434111D3-796B-4BB0-A370-070974EB9404}" dt="2023-10-25T22:12:28.789" v="17771"/>
          <ac:grpSpMkLst>
            <pc:docMk/>
            <pc:sldMk cId="856275178" sldId="2147478688"/>
            <ac:grpSpMk id="50" creationId="{F0022163-0A7B-EA43-96A7-0879278E68A0}"/>
          </ac:grpSpMkLst>
        </pc:grpChg>
        <pc:grpChg chg="add del mod">
          <ac:chgData name="Henry Jammes" userId="5f22554b-fd15-4676-8c82-dc6122af2a80" providerId="ADAL" clId="{434111D3-796B-4BB0-A370-070974EB9404}" dt="2023-10-25T22:12:28.789" v="17771"/>
          <ac:grpSpMkLst>
            <pc:docMk/>
            <pc:sldMk cId="856275178" sldId="2147478688"/>
            <ac:grpSpMk id="54" creationId="{2ADA0F1C-5CF7-F776-876F-79AB36015D9F}"/>
          </ac:grpSpMkLst>
        </pc:grpChg>
        <pc:grpChg chg="add del mod">
          <ac:chgData name="Henry Jammes" userId="5f22554b-fd15-4676-8c82-dc6122af2a80" providerId="ADAL" clId="{434111D3-796B-4BB0-A370-070974EB9404}" dt="2023-10-25T22:12:28.789" v="17771"/>
          <ac:grpSpMkLst>
            <pc:docMk/>
            <pc:sldMk cId="856275178" sldId="2147478688"/>
            <ac:grpSpMk id="58" creationId="{47B1AA24-9591-9296-1540-0912B2C33E31}"/>
          </ac:grpSpMkLst>
        </pc:grpChg>
        <pc:grpChg chg="add del mod">
          <ac:chgData name="Henry Jammes" userId="5f22554b-fd15-4676-8c82-dc6122af2a80" providerId="ADAL" clId="{434111D3-796B-4BB0-A370-070974EB9404}" dt="2023-10-25T22:12:28.789" v="17771"/>
          <ac:grpSpMkLst>
            <pc:docMk/>
            <pc:sldMk cId="856275178" sldId="2147478688"/>
            <ac:grpSpMk id="63" creationId="{E6F1D529-9C54-7FC0-9B04-4539D26B7311}"/>
          </ac:grpSpMkLst>
        </pc:grpChg>
        <pc:grpChg chg="mod">
          <ac:chgData name="Henry Jammes" userId="5f22554b-fd15-4676-8c82-dc6122af2a80" providerId="ADAL" clId="{434111D3-796B-4BB0-A370-070974EB9404}" dt="2023-10-25T22:12:26.627" v="17770"/>
          <ac:grpSpMkLst>
            <pc:docMk/>
            <pc:sldMk cId="856275178" sldId="2147478688"/>
            <ac:grpSpMk id="66" creationId="{C851C31D-6B5D-FC95-D64B-ED4A1B23F32E}"/>
          </ac:grpSpMkLst>
        </pc:grpChg>
        <pc:grpChg chg="add del mod">
          <ac:chgData name="Henry Jammes" userId="5f22554b-fd15-4676-8c82-dc6122af2a80" providerId="ADAL" clId="{434111D3-796B-4BB0-A370-070974EB9404}" dt="2023-10-25T22:12:28.789" v="17771"/>
          <ac:grpSpMkLst>
            <pc:docMk/>
            <pc:sldMk cId="856275178" sldId="2147478688"/>
            <ac:grpSpMk id="73" creationId="{411A3A49-4A15-52F3-0DC8-F8B2A44374D8}"/>
          </ac:grpSpMkLst>
        </pc:grpChg>
        <pc:grpChg chg="mod">
          <ac:chgData name="Henry Jammes" userId="5f22554b-fd15-4676-8c82-dc6122af2a80" providerId="ADAL" clId="{434111D3-796B-4BB0-A370-070974EB9404}" dt="2023-10-25T22:12:26.627" v="17770"/>
          <ac:grpSpMkLst>
            <pc:docMk/>
            <pc:sldMk cId="856275178" sldId="2147478688"/>
            <ac:grpSpMk id="75" creationId="{978FCA6C-CE5B-35B5-4364-725232E5E6DC}"/>
          </ac:grpSpMkLst>
        </pc:grpChg>
        <pc:grpChg chg="add mod">
          <ac:chgData name="Henry Jammes" userId="5f22554b-fd15-4676-8c82-dc6122af2a80" providerId="ADAL" clId="{434111D3-796B-4BB0-A370-070974EB9404}" dt="2023-11-23T19:27:51.877" v="24138" actId="1037"/>
          <ac:grpSpMkLst>
            <pc:docMk/>
            <pc:sldMk cId="856275178" sldId="2147478688"/>
            <ac:grpSpMk id="112" creationId="{BB453E23-72CE-48DF-638A-EF26F236E03F}"/>
          </ac:grpSpMkLst>
        </pc:grpChg>
        <pc:grpChg chg="add mod">
          <ac:chgData name="Henry Jammes" userId="5f22554b-fd15-4676-8c82-dc6122af2a80" providerId="ADAL" clId="{434111D3-796B-4BB0-A370-070974EB9404}" dt="2023-10-25T22:12:58.040" v="17819" actId="1076"/>
          <ac:grpSpMkLst>
            <pc:docMk/>
            <pc:sldMk cId="856275178" sldId="2147478688"/>
            <ac:grpSpMk id="153" creationId="{91A907EC-CBA1-34A8-0602-D4F7DA1856CB}"/>
          </ac:grpSpMkLst>
        </pc:grpChg>
        <pc:grpChg chg="add del mod">
          <ac:chgData name="Henry Jammes" userId="5f22554b-fd15-4676-8c82-dc6122af2a80" providerId="ADAL" clId="{434111D3-796B-4BB0-A370-070974EB9404}" dt="2023-11-23T19:56:10.440" v="24327" actId="478"/>
          <ac:grpSpMkLst>
            <pc:docMk/>
            <pc:sldMk cId="856275178" sldId="2147478688"/>
            <ac:grpSpMk id="157" creationId="{121BA52A-C26A-0710-E223-9535C356AD51}"/>
          </ac:grpSpMkLst>
        </pc:grpChg>
        <pc:grpChg chg="add mod">
          <ac:chgData name="Henry Jammes" userId="5f22554b-fd15-4676-8c82-dc6122af2a80" providerId="ADAL" clId="{434111D3-796B-4BB0-A370-070974EB9404}" dt="2023-11-14T12:24:47.154" v="23379" actId="478"/>
          <ac:grpSpMkLst>
            <pc:docMk/>
            <pc:sldMk cId="856275178" sldId="2147478688"/>
            <ac:grpSpMk id="161" creationId="{183D38E8-8BF2-0B95-936A-38450AA4043B}"/>
          </ac:grpSpMkLst>
        </pc:grpChg>
        <pc:grpChg chg="add mod">
          <ac:chgData name="Henry Jammes" userId="5f22554b-fd15-4676-8c82-dc6122af2a80" providerId="ADAL" clId="{434111D3-796B-4BB0-A370-070974EB9404}" dt="2023-11-23T19:56:21.907" v="24328" actId="1076"/>
          <ac:grpSpMkLst>
            <pc:docMk/>
            <pc:sldMk cId="856275178" sldId="2147478688"/>
            <ac:grpSpMk id="165" creationId="{CD00B502-21D3-AD99-18A4-D8D00C16ECAE}"/>
          </ac:grpSpMkLst>
        </pc:grpChg>
        <pc:grpChg chg="add mod">
          <ac:chgData name="Henry Jammes" userId="5f22554b-fd15-4676-8c82-dc6122af2a80" providerId="ADAL" clId="{434111D3-796B-4BB0-A370-070974EB9404}" dt="2023-10-25T22:12:58.040" v="17819" actId="1076"/>
          <ac:grpSpMkLst>
            <pc:docMk/>
            <pc:sldMk cId="856275178" sldId="2147478688"/>
            <ac:grpSpMk id="170" creationId="{B6015804-FC84-1746-AF61-C13B7C8A4CE6}"/>
          </ac:grpSpMkLst>
        </pc:grpChg>
        <pc:grpChg chg="mod">
          <ac:chgData name="Henry Jammes" userId="5f22554b-fd15-4676-8c82-dc6122af2a80" providerId="ADAL" clId="{434111D3-796B-4BB0-A370-070974EB9404}" dt="2023-10-25T22:12:28.825" v="17772"/>
          <ac:grpSpMkLst>
            <pc:docMk/>
            <pc:sldMk cId="856275178" sldId="2147478688"/>
            <ac:grpSpMk id="173" creationId="{537F92C4-B80B-1B47-D247-DADCA7275696}"/>
          </ac:grpSpMkLst>
        </pc:grpChg>
        <pc:grpChg chg="add mod">
          <ac:chgData name="Henry Jammes" userId="5f22554b-fd15-4676-8c82-dc6122af2a80" providerId="ADAL" clId="{434111D3-796B-4BB0-A370-070974EB9404}" dt="2023-10-25T22:12:58.040" v="17819" actId="1076"/>
          <ac:grpSpMkLst>
            <pc:docMk/>
            <pc:sldMk cId="856275178" sldId="2147478688"/>
            <ac:grpSpMk id="180" creationId="{AA4B8FC1-0B01-D732-3D45-9A46BC5128D2}"/>
          </ac:grpSpMkLst>
        </pc:grpChg>
        <pc:grpChg chg="mod">
          <ac:chgData name="Henry Jammes" userId="5f22554b-fd15-4676-8c82-dc6122af2a80" providerId="ADAL" clId="{434111D3-796B-4BB0-A370-070974EB9404}" dt="2023-10-25T22:12:28.825" v="17772"/>
          <ac:grpSpMkLst>
            <pc:docMk/>
            <pc:sldMk cId="856275178" sldId="2147478688"/>
            <ac:grpSpMk id="182" creationId="{2B2CDAF1-DA07-E8CF-CFE8-7752B4E42032}"/>
          </ac:grpSpMkLst>
        </pc:grpChg>
        <pc:picChg chg="add del mod">
          <ac:chgData name="Henry Jammes" userId="5f22554b-fd15-4676-8c82-dc6122af2a80" providerId="ADAL" clId="{434111D3-796B-4BB0-A370-070974EB9404}" dt="2023-11-14T19:17:15.435" v="23814" actId="478"/>
          <ac:picMkLst>
            <pc:docMk/>
            <pc:sldMk cId="856275178" sldId="2147478688"/>
            <ac:picMk id="3" creationId="{A18885E1-A65B-BEE0-E58C-2E6B3FA18458}"/>
          </ac:picMkLst>
        </pc:picChg>
        <pc:picChg chg="add mod">
          <ac:chgData name="Henry Jammes" userId="5f22554b-fd15-4676-8c82-dc6122af2a80" providerId="ADAL" clId="{434111D3-796B-4BB0-A370-070974EB9404}" dt="2023-11-14T12:26:38.334" v="23395" actId="1076"/>
          <ac:picMkLst>
            <pc:docMk/>
            <pc:sldMk cId="856275178" sldId="2147478688"/>
            <ac:picMk id="4" creationId="{DA86874F-375A-A165-23E3-51BA8AAB2A02}"/>
          </ac:picMkLst>
        </pc:picChg>
        <pc:picChg chg="add mod">
          <ac:chgData name="Henry Jammes" userId="5f22554b-fd15-4676-8c82-dc6122af2a80" providerId="ADAL" clId="{434111D3-796B-4BB0-A370-070974EB9404}" dt="2023-11-14T12:26:27.173" v="23391" actId="1076"/>
          <ac:picMkLst>
            <pc:docMk/>
            <pc:sldMk cId="856275178" sldId="2147478688"/>
            <ac:picMk id="5" creationId="{FE31EB6D-7A26-9B20-B985-AA6BC85269DC}"/>
          </ac:picMkLst>
        </pc:picChg>
        <pc:picChg chg="add mod">
          <ac:chgData name="Henry Jammes" userId="5f22554b-fd15-4676-8c82-dc6122af2a80" providerId="ADAL" clId="{434111D3-796B-4BB0-A370-070974EB9404}" dt="2023-11-14T19:17:27.015" v="23830" actId="1076"/>
          <ac:picMkLst>
            <pc:docMk/>
            <pc:sldMk cId="856275178" sldId="2147478688"/>
            <ac:picMk id="6" creationId="{E48E9501-83D7-2900-50C3-49CF39535E63}"/>
          </ac:picMkLst>
        </pc:picChg>
        <pc:picChg chg="add mod">
          <ac:chgData name="Henry Jammes" userId="5f22554b-fd15-4676-8c82-dc6122af2a80" providerId="ADAL" clId="{434111D3-796B-4BB0-A370-070974EB9404}" dt="2023-11-23T19:57:09.837" v="24336" actId="1037"/>
          <ac:picMkLst>
            <pc:docMk/>
            <pc:sldMk cId="856275178" sldId="2147478688"/>
            <ac:picMk id="8" creationId="{16C189E2-8E18-4E37-5134-03C6ED4EF50D}"/>
          </ac:picMkLst>
        </pc:picChg>
        <pc:picChg chg="mod">
          <ac:chgData name="Henry Jammes" userId="5f22554b-fd15-4676-8c82-dc6122af2a80" providerId="ADAL" clId="{434111D3-796B-4BB0-A370-070974EB9404}" dt="2023-10-25T22:12:26.627" v="17770"/>
          <ac:picMkLst>
            <pc:docMk/>
            <pc:sldMk cId="856275178" sldId="2147478688"/>
            <ac:picMk id="10" creationId="{DF0CAB5E-F825-EA65-F847-9BD2D826912F}"/>
          </ac:picMkLst>
        </pc:picChg>
        <pc:picChg chg="mod">
          <ac:chgData name="Henry Jammes" userId="5f22554b-fd15-4676-8c82-dc6122af2a80" providerId="ADAL" clId="{434111D3-796B-4BB0-A370-070974EB9404}" dt="2023-10-25T22:12:26.627" v="17770"/>
          <ac:picMkLst>
            <pc:docMk/>
            <pc:sldMk cId="856275178" sldId="2147478688"/>
            <ac:picMk id="11" creationId="{79FE6955-2A15-88F1-954C-058382951590}"/>
          </ac:picMkLst>
        </pc:picChg>
        <pc:picChg chg="mod">
          <ac:chgData name="Henry Jammes" userId="5f22554b-fd15-4676-8c82-dc6122af2a80" providerId="ADAL" clId="{434111D3-796B-4BB0-A370-070974EB9404}" dt="2023-10-25T22:12:26.627" v="17770"/>
          <ac:picMkLst>
            <pc:docMk/>
            <pc:sldMk cId="856275178" sldId="2147478688"/>
            <ac:picMk id="13" creationId="{356E879F-52EB-A4C0-3A18-22F0F8358362}"/>
          </ac:picMkLst>
        </pc:picChg>
        <pc:picChg chg="add mod">
          <ac:chgData name="Henry Jammes" userId="5f22554b-fd15-4676-8c82-dc6122af2a80" providerId="ADAL" clId="{434111D3-796B-4BB0-A370-070974EB9404}" dt="2023-11-23T19:56:46.650" v="24334" actId="1035"/>
          <ac:picMkLst>
            <pc:docMk/>
            <pc:sldMk cId="856275178" sldId="2147478688"/>
            <ac:picMk id="13" creationId="{AF999C1F-F4E7-CB2E-61CD-DBFD7F87D2E3}"/>
          </ac:picMkLst>
        </pc:picChg>
        <pc:picChg chg="mod">
          <ac:chgData name="Henry Jammes" userId="5f22554b-fd15-4676-8c82-dc6122af2a80" providerId="ADAL" clId="{434111D3-796B-4BB0-A370-070974EB9404}" dt="2023-10-25T22:12:26.627" v="17770"/>
          <ac:picMkLst>
            <pc:docMk/>
            <pc:sldMk cId="856275178" sldId="2147478688"/>
            <ac:picMk id="14" creationId="{7AB2FA8F-7B0E-F8EE-7098-D9A94B576AA4}"/>
          </ac:picMkLst>
        </pc:picChg>
        <pc:picChg chg="add del mod">
          <ac:chgData name="Henry Jammes" userId="5f22554b-fd15-4676-8c82-dc6122af2a80" providerId="ADAL" clId="{434111D3-796B-4BB0-A370-070974EB9404}" dt="2023-10-25T22:12:28.789" v="17771"/>
          <ac:picMkLst>
            <pc:docMk/>
            <pc:sldMk cId="856275178" sldId="2147478688"/>
            <ac:picMk id="36" creationId="{CE550353-B67F-DAED-ADF3-564161F92343}"/>
          </ac:picMkLst>
        </pc:picChg>
        <pc:picChg chg="add del mod">
          <ac:chgData name="Henry Jammes" userId="5f22554b-fd15-4676-8c82-dc6122af2a80" providerId="ADAL" clId="{434111D3-796B-4BB0-A370-070974EB9404}" dt="2023-10-25T22:12:28.789" v="17771"/>
          <ac:picMkLst>
            <pc:docMk/>
            <pc:sldMk cId="856275178" sldId="2147478688"/>
            <ac:picMk id="40" creationId="{F45EAB34-B4A2-64CE-A2F6-8AFE00F4F921}"/>
          </ac:picMkLst>
        </pc:picChg>
        <pc:picChg chg="mod">
          <ac:chgData name="Henry Jammes" userId="5f22554b-fd15-4676-8c82-dc6122af2a80" providerId="ADAL" clId="{434111D3-796B-4BB0-A370-070974EB9404}" dt="2023-10-25T22:12:26.627" v="17770"/>
          <ac:picMkLst>
            <pc:docMk/>
            <pc:sldMk cId="856275178" sldId="2147478688"/>
            <ac:picMk id="47" creationId="{13B23211-71D5-6935-B3BE-3E43C3CFE748}"/>
          </ac:picMkLst>
        </pc:picChg>
        <pc:picChg chg="mod">
          <ac:chgData name="Henry Jammes" userId="5f22554b-fd15-4676-8c82-dc6122af2a80" providerId="ADAL" clId="{434111D3-796B-4BB0-A370-070974EB9404}" dt="2023-10-25T22:12:26.627" v="17770"/>
          <ac:picMkLst>
            <pc:docMk/>
            <pc:sldMk cId="856275178" sldId="2147478688"/>
            <ac:picMk id="48" creationId="{ECCC15FB-2E96-36C5-E67B-605629A3D681}"/>
          </ac:picMkLst>
        </pc:picChg>
        <pc:picChg chg="mod">
          <ac:chgData name="Henry Jammes" userId="5f22554b-fd15-4676-8c82-dc6122af2a80" providerId="ADAL" clId="{434111D3-796B-4BB0-A370-070974EB9404}" dt="2023-10-25T22:12:26.627" v="17770"/>
          <ac:picMkLst>
            <pc:docMk/>
            <pc:sldMk cId="856275178" sldId="2147478688"/>
            <ac:picMk id="49" creationId="{E5BAC82A-DDF6-CEED-CC51-701B3A8CFA04}"/>
          </ac:picMkLst>
        </pc:picChg>
        <pc:picChg chg="mod">
          <ac:chgData name="Henry Jammes" userId="5f22554b-fd15-4676-8c82-dc6122af2a80" providerId="ADAL" clId="{434111D3-796B-4BB0-A370-070974EB9404}" dt="2023-10-25T22:12:26.627" v="17770"/>
          <ac:picMkLst>
            <pc:docMk/>
            <pc:sldMk cId="856275178" sldId="2147478688"/>
            <ac:picMk id="51" creationId="{A87C4041-E098-FDD7-A450-A39F52096B71}"/>
          </ac:picMkLst>
        </pc:picChg>
        <pc:picChg chg="mod">
          <ac:chgData name="Henry Jammes" userId="5f22554b-fd15-4676-8c82-dc6122af2a80" providerId="ADAL" clId="{434111D3-796B-4BB0-A370-070974EB9404}" dt="2023-10-25T22:12:26.627" v="17770"/>
          <ac:picMkLst>
            <pc:docMk/>
            <pc:sldMk cId="856275178" sldId="2147478688"/>
            <ac:picMk id="52" creationId="{192C3678-8B8A-1D19-5E40-08920D557058}"/>
          </ac:picMkLst>
        </pc:picChg>
        <pc:picChg chg="mod">
          <ac:chgData name="Henry Jammes" userId="5f22554b-fd15-4676-8c82-dc6122af2a80" providerId="ADAL" clId="{434111D3-796B-4BB0-A370-070974EB9404}" dt="2023-10-25T22:12:26.627" v="17770"/>
          <ac:picMkLst>
            <pc:docMk/>
            <pc:sldMk cId="856275178" sldId="2147478688"/>
            <ac:picMk id="53" creationId="{3B5AE8B4-D3AF-4D8B-C0DE-EB793AEA1586}"/>
          </ac:picMkLst>
        </pc:picChg>
        <pc:picChg chg="mod">
          <ac:chgData name="Henry Jammes" userId="5f22554b-fd15-4676-8c82-dc6122af2a80" providerId="ADAL" clId="{434111D3-796B-4BB0-A370-070974EB9404}" dt="2023-10-25T22:12:26.627" v="17770"/>
          <ac:picMkLst>
            <pc:docMk/>
            <pc:sldMk cId="856275178" sldId="2147478688"/>
            <ac:picMk id="55" creationId="{2969F57D-F1CD-CB31-82DB-80B5E7356101}"/>
          </ac:picMkLst>
        </pc:picChg>
        <pc:picChg chg="mod">
          <ac:chgData name="Henry Jammes" userId="5f22554b-fd15-4676-8c82-dc6122af2a80" providerId="ADAL" clId="{434111D3-796B-4BB0-A370-070974EB9404}" dt="2023-10-25T22:12:26.627" v="17770"/>
          <ac:picMkLst>
            <pc:docMk/>
            <pc:sldMk cId="856275178" sldId="2147478688"/>
            <ac:picMk id="56" creationId="{0C1D9815-6594-2F8E-FF35-41AE6ED1B116}"/>
          </ac:picMkLst>
        </pc:picChg>
        <pc:picChg chg="mod">
          <ac:chgData name="Henry Jammes" userId="5f22554b-fd15-4676-8c82-dc6122af2a80" providerId="ADAL" clId="{434111D3-796B-4BB0-A370-070974EB9404}" dt="2023-10-25T22:12:26.627" v="17770"/>
          <ac:picMkLst>
            <pc:docMk/>
            <pc:sldMk cId="856275178" sldId="2147478688"/>
            <ac:picMk id="57" creationId="{2015D755-7A53-8C77-0E4E-96B85EA1C175}"/>
          </ac:picMkLst>
        </pc:picChg>
        <pc:picChg chg="mod">
          <ac:chgData name="Henry Jammes" userId="5f22554b-fd15-4676-8c82-dc6122af2a80" providerId="ADAL" clId="{434111D3-796B-4BB0-A370-070974EB9404}" dt="2023-10-25T22:12:26.627" v="17770"/>
          <ac:picMkLst>
            <pc:docMk/>
            <pc:sldMk cId="856275178" sldId="2147478688"/>
            <ac:picMk id="59" creationId="{52D6675E-3B7A-13CB-1A49-C527D7D05C9E}"/>
          </ac:picMkLst>
        </pc:picChg>
        <pc:picChg chg="mod">
          <ac:chgData name="Henry Jammes" userId="5f22554b-fd15-4676-8c82-dc6122af2a80" providerId="ADAL" clId="{434111D3-796B-4BB0-A370-070974EB9404}" dt="2023-10-25T22:12:26.627" v="17770"/>
          <ac:picMkLst>
            <pc:docMk/>
            <pc:sldMk cId="856275178" sldId="2147478688"/>
            <ac:picMk id="60" creationId="{59084AE9-4720-8BB5-AA40-CAB510348B07}"/>
          </ac:picMkLst>
        </pc:picChg>
        <pc:picChg chg="mod">
          <ac:chgData name="Henry Jammes" userId="5f22554b-fd15-4676-8c82-dc6122af2a80" providerId="ADAL" clId="{434111D3-796B-4BB0-A370-070974EB9404}" dt="2023-10-25T22:12:26.627" v="17770"/>
          <ac:picMkLst>
            <pc:docMk/>
            <pc:sldMk cId="856275178" sldId="2147478688"/>
            <ac:picMk id="61" creationId="{A9683746-71D1-36EF-5EC2-E3625C8E966F}"/>
          </ac:picMkLst>
        </pc:picChg>
        <pc:picChg chg="mod">
          <ac:chgData name="Henry Jammes" userId="5f22554b-fd15-4676-8c82-dc6122af2a80" providerId="ADAL" clId="{434111D3-796B-4BB0-A370-070974EB9404}" dt="2023-10-25T22:12:26.627" v="17770"/>
          <ac:picMkLst>
            <pc:docMk/>
            <pc:sldMk cId="856275178" sldId="2147478688"/>
            <ac:picMk id="74" creationId="{6F7D87CC-ADB8-6943-B13B-75E606E50DA6}"/>
          </ac:picMkLst>
        </pc:picChg>
        <pc:picChg chg="add del mod">
          <ac:chgData name="Henry Jammes" userId="5f22554b-fd15-4676-8c82-dc6122af2a80" providerId="ADAL" clId="{434111D3-796B-4BB0-A370-070974EB9404}" dt="2023-10-25T22:12:28.789" v="17771"/>
          <ac:picMkLst>
            <pc:docMk/>
            <pc:sldMk cId="856275178" sldId="2147478688"/>
            <ac:picMk id="94" creationId="{DEDFDFCB-9C81-AFEC-AF67-B6817463CD90}"/>
          </ac:picMkLst>
        </pc:picChg>
        <pc:picChg chg="add del mod">
          <ac:chgData name="Henry Jammes" userId="5f22554b-fd15-4676-8c82-dc6122af2a80" providerId="ADAL" clId="{434111D3-796B-4BB0-A370-070974EB9404}" dt="2023-10-25T22:12:28.789" v="17771"/>
          <ac:picMkLst>
            <pc:docMk/>
            <pc:sldMk cId="856275178" sldId="2147478688"/>
            <ac:picMk id="95" creationId="{2549DBF6-57BD-7EA0-D17E-C48D131D8581}"/>
          </ac:picMkLst>
        </pc:picChg>
        <pc:picChg chg="add del mod">
          <ac:chgData name="Henry Jammes" userId="5f22554b-fd15-4676-8c82-dc6122af2a80" providerId="ADAL" clId="{434111D3-796B-4BB0-A370-070974EB9404}" dt="2023-10-25T22:12:28.789" v="17771"/>
          <ac:picMkLst>
            <pc:docMk/>
            <pc:sldMk cId="856275178" sldId="2147478688"/>
            <ac:picMk id="97" creationId="{8CAF5D7E-39F9-3825-13A8-046DF18CF79A}"/>
          </ac:picMkLst>
        </pc:picChg>
        <pc:picChg chg="add del mod">
          <ac:chgData name="Henry Jammes" userId="5f22554b-fd15-4676-8c82-dc6122af2a80" providerId="ADAL" clId="{434111D3-796B-4BB0-A370-070974EB9404}" dt="2023-10-25T22:12:28.789" v="17771"/>
          <ac:picMkLst>
            <pc:docMk/>
            <pc:sldMk cId="856275178" sldId="2147478688"/>
            <ac:picMk id="99" creationId="{4CEEEB42-03C6-473A-E41C-295433E8EAA7}"/>
          </ac:picMkLst>
        </pc:picChg>
        <pc:picChg chg="add del mod">
          <ac:chgData name="Henry Jammes" userId="5f22554b-fd15-4676-8c82-dc6122af2a80" providerId="ADAL" clId="{434111D3-796B-4BB0-A370-070974EB9404}" dt="2023-10-25T22:12:28.789" v="17771"/>
          <ac:picMkLst>
            <pc:docMk/>
            <pc:sldMk cId="856275178" sldId="2147478688"/>
            <ac:picMk id="100" creationId="{8088A6DD-FE27-0F9B-5562-75E9C49E083E}"/>
          </ac:picMkLst>
        </pc:picChg>
        <pc:picChg chg="add del mod">
          <ac:chgData name="Henry Jammes" userId="5f22554b-fd15-4676-8c82-dc6122af2a80" providerId="ADAL" clId="{434111D3-796B-4BB0-A370-070974EB9404}" dt="2023-10-25T22:12:28.789" v="17771"/>
          <ac:picMkLst>
            <pc:docMk/>
            <pc:sldMk cId="856275178" sldId="2147478688"/>
            <ac:picMk id="104" creationId="{F35EE8CF-D1F9-AE67-FFEE-F7414B4E51E3}"/>
          </ac:picMkLst>
        </pc:picChg>
        <pc:picChg chg="add del mod">
          <ac:chgData name="Henry Jammes" userId="5f22554b-fd15-4676-8c82-dc6122af2a80" providerId="ADAL" clId="{434111D3-796B-4BB0-A370-070974EB9404}" dt="2023-10-25T22:12:28.789" v="17771"/>
          <ac:picMkLst>
            <pc:docMk/>
            <pc:sldMk cId="856275178" sldId="2147478688"/>
            <ac:picMk id="105" creationId="{E879A95A-28B1-E7BE-0678-84D1D68FE632}"/>
          </ac:picMkLst>
        </pc:picChg>
        <pc:picChg chg="add del mod">
          <ac:chgData name="Henry Jammes" userId="5f22554b-fd15-4676-8c82-dc6122af2a80" providerId="ADAL" clId="{434111D3-796B-4BB0-A370-070974EB9404}" dt="2023-10-25T22:12:28.789" v="17771"/>
          <ac:picMkLst>
            <pc:docMk/>
            <pc:sldMk cId="856275178" sldId="2147478688"/>
            <ac:picMk id="108" creationId="{E645DAA1-65F8-3DF8-598F-41912E62A8C9}"/>
          </ac:picMkLst>
        </pc:picChg>
        <pc:picChg chg="mod">
          <ac:chgData name="Henry Jammes" userId="5f22554b-fd15-4676-8c82-dc6122af2a80" providerId="ADAL" clId="{434111D3-796B-4BB0-A370-070974EB9404}" dt="2023-11-14T11:52:16.979" v="22402"/>
          <ac:picMkLst>
            <pc:docMk/>
            <pc:sldMk cId="856275178" sldId="2147478688"/>
            <ac:picMk id="117" creationId="{D82CE22F-4F69-2DEE-E0CF-A83B100AD846}"/>
          </ac:picMkLst>
        </pc:picChg>
        <pc:picChg chg="mod">
          <ac:chgData name="Henry Jammes" userId="5f22554b-fd15-4676-8c82-dc6122af2a80" providerId="ADAL" clId="{434111D3-796B-4BB0-A370-070974EB9404}" dt="2023-11-14T11:52:16.979" v="22402"/>
          <ac:picMkLst>
            <pc:docMk/>
            <pc:sldMk cId="856275178" sldId="2147478688"/>
            <ac:picMk id="118" creationId="{67FDA1CB-28C7-FD02-3A8B-077AB58AFA4E}"/>
          </ac:picMkLst>
        </pc:picChg>
        <pc:picChg chg="mod">
          <ac:chgData name="Henry Jammes" userId="5f22554b-fd15-4676-8c82-dc6122af2a80" providerId="ADAL" clId="{434111D3-796B-4BB0-A370-070974EB9404}" dt="2023-11-14T11:52:16.979" v="22402"/>
          <ac:picMkLst>
            <pc:docMk/>
            <pc:sldMk cId="856275178" sldId="2147478688"/>
            <ac:picMk id="120" creationId="{0941FF89-FB89-0A41-447D-F65A5E1082F5}"/>
          </ac:picMkLst>
        </pc:picChg>
        <pc:picChg chg="mod">
          <ac:chgData name="Henry Jammes" userId="5f22554b-fd15-4676-8c82-dc6122af2a80" providerId="ADAL" clId="{434111D3-796B-4BB0-A370-070974EB9404}" dt="2023-11-14T11:52:16.979" v="22402"/>
          <ac:picMkLst>
            <pc:docMk/>
            <pc:sldMk cId="856275178" sldId="2147478688"/>
            <ac:picMk id="121" creationId="{4FCE3B9B-C9FF-2B02-0F91-2F8781C25CF2}"/>
          </ac:picMkLst>
        </pc:picChg>
        <pc:picChg chg="add del mod">
          <ac:chgData name="Henry Jammes" userId="5f22554b-fd15-4676-8c82-dc6122af2a80" providerId="ADAL" clId="{434111D3-796B-4BB0-A370-070974EB9404}" dt="2023-11-14T14:19:38.071" v="23615" actId="478"/>
          <ac:picMkLst>
            <pc:docMk/>
            <pc:sldMk cId="856275178" sldId="2147478688"/>
            <ac:picMk id="143" creationId="{1F654C46-73AA-5EEB-76A5-A4F5C6607DF7}"/>
          </ac:picMkLst>
        </pc:picChg>
        <pc:picChg chg="add mod">
          <ac:chgData name="Henry Jammes" userId="5f22554b-fd15-4676-8c82-dc6122af2a80" providerId="ADAL" clId="{434111D3-796B-4BB0-A370-070974EB9404}" dt="2023-10-25T22:12:58.040" v="17819" actId="1076"/>
          <ac:picMkLst>
            <pc:docMk/>
            <pc:sldMk cId="856275178" sldId="2147478688"/>
            <ac:picMk id="147" creationId="{0DEAE1EE-5AB9-2F5A-5DF2-B51870579D01}"/>
          </ac:picMkLst>
        </pc:picChg>
        <pc:picChg chg="mod">
          <ac:chgData name="Henry Jammes" userId="5f22554b-fd15-4676-8c82-dc6122af2a80" providerId="ADAL" clId="{434111D3-796B-4BB0-A370-070974EB9404}" dt="2023-10-25T22:12:28.825" v="17772"/>
          <ac:picMkLst>
            <pc:docMk/>
            <pc:sldMk cId="856275178" sldId="2147478688"/>
            <ac:picMk id="154" creationId="{E7F1856B-3E04-DC59-EDD9-C0B0CC849F76}"/>
          </ac:picMkLst>
        </pc:picChg>
        <pc:picChg chg="mod">
          <ac:chgData name="Henry Jammes" userId="5f22554b-fd15-4676-8c82-dc6122af2a80" providerId="ADAL" clId="{434111D3-796B-4BB0-A370-070974EB9404}" dt="2023-10-25T22:12:28.825" v="17772"/>
          <ac:picMkLst>
            <pc:docMk/>
            <pc:sldMk cId="856275178" sldId="2147478688"/>
            <ac:picMk id="155" creationId="{C7135014-E44D-ECAD-B6DB-1958B5C7764A}"/>
          </ac:picMkLst>
        </pc:picChg>
        <pc:picChg chg="mod">
          <ac:chgData name="Henry Jammes" userId="5f22554b-fd15-4676-8c82-dc6122af2a80" providerId="ADAL" clId="{434111D3-796B-4BB0-A370-070974EB9404}" dt="2023-10-25T22:12:28.825" v="17772"/>
          <ac:picMkLst>
            <pc:docMk/>
            <pc:sldMk cId="856275178" sldId="2147478688"/>
            <ac:picMk id="156" creationId="{FFD4DFED-E2FB-AF31-C0C8-CFA0548886EB}"/>
          </ac:picMkLst>
        </pc:picChg>
        <pc:picChg chg="del mod">
          <ac:chgData name="Henry Jammes" userId="5f22554b-fd15-4676-8c82-dc6122af2a80" providerId="ADAL" clId="{434111D3-796B-4BB0-A370-070974EB9404}" dt="2023-11-14T12:26:13.985" v="23387" actId="478"/>
          <ac:picMkLst>
            <pc:docMk/>
            <pc:sldMk cId="856275178" sldId="2147478688"/>
            <ac:picMk id="158" creationId="{96A8F6FF-4E9F-945E-1FAA-8AA28D584750}"/>
          </ac:picMkLst>
        </pc:picChg>
        <pc:picChg chg="mod">
          <ac:chgData name="Henry Jammes" userId="5f22554b-fd15-4676-8c82-dc6122af2a80" providerId="ADAL" clId="{434111D3-796B-4BB0-A370-070974EB9404}" dt="2023-11-23T19:56:10.440" v="24327" actId="478"/>
          <ac:picMkLst>
            <pc:docMk/>
            <pc:sldMk cId="856275178" sldId="2147478688"/>
            <ac:picMk id="159" creationId="{50DB3AE0-D093-0ED2-0B20-6DF1B4E1F1B3}"/>
          </ac:picMkLst>
        </pc:picChg>
        <pc:picChg chg="del mod">
          <ac:chgData name="Henry Jammes" userId="5f22554b-fd15-4676-8c82-dc6122af2a80" providerId="ADAL" clId="{434111D3-796B-4BB0-A370-070974EB9404}" dt="2023-11-23T19:56:10.440" v="24327" actId="478"/>
          <ac:picMkLst>
            <pc:docMk/>
            <pc:sldMk cId="856275178" sldId="2147478688"/>
            <ac:picMk id="160" creationId="{9AAA1B3C-DBAE-3629-C0F0-044ED2FB3E48}"/>
          </ac:picMkLst>
        </pc:picChg>
        <pc:picChg chg="del mod">
          <ac:chgData name="Henry Jammes" userId="5f22554b-fd15-4676-8c82-dc6122af2a80" providerId="ADAL" clId="{434111D3-796B-4BB0-A370-070974EB9404}" dt="2023-11-14T12:24:47.154" v="23379" actId="478"/>
          <ac:picMkLst>
            <pc:docMk/>
            <pc:sldMk cId="856275178" sldId="2147478688"/>
            <ac:picMk id="162" creationId="{C08EA1EF-2F1F-2B46-413A-04FAE398D8F6}"/>
          </ac:picMkLst>
        </pc:picChg>
        <pc:picChg chg="mod">
          <ac:chgData name="Henry Jammes" userId="5f22554b-fd15-4676-8c82-dc6122af2a80" providerId="ADAL" clId="{434111D3-796B-4BB0-A370-070974EB9404}" dt="2023-11-14T12:24:47.154" v="23379" actId="478"/>
          <ac:picMkLst>
            <pc:docMk/>
            <pc:sldMk cId="856275178" sldId="2147478688"/>
            <ac:picMk id="163" creationId="{82DEA600-883D-F5FF-36BD-B0403A3C1113}"/>
          </ac:picMkLst>
        </pc:picChg>
        <pc:picChg chg="mod">
          <ac:chgData name="Henry Jammes" userId="5f22554b-fd15-4676-8c82-dc6122af2a80" providerId="ADAL" clId="{434111D3-796B-4BB0-A370-070974EB9404}" dt="2023-11-14T12:24:47.154" v="23379" actId="478"/>
          <ac:picMkLst>
            <pc:docMk/>
            <pc:sldMk cId="856275178" sldId="2147478688"/>
            <ac:picMk id="164" creationId="{A2967545-A89C-FDD9-FDD0-4C5DFCF88A19}"/>
          </ac:picMkLst>
        </pc:picChg>
        <pc:picChg chg="mod">
          <ac:chgData name="Henry Jammes" userId="5f22554b-fd15-4676-8c82-dc6122af2a80" providerId="ADAL" clId="{434111D3-796B-4BB0-A370-070974EB9404}" dt="2023-11-23T19:56:21.907" v="24328" actId="1076"/>
          <ac:picMkLst>
            <pc:docMk/>
            <pc:sldMk cId="856275178" sldId="2147478688"/>
            <ac:picMk id="166" creationId="{F3AFA85A-7783-DFC5-B16B-B0134DE219A5}"/>
          </ac:picMkLst>
        </pc:picChg>
        <pc:picChg chg="mod">
          <ac:chgData name="Henry Jammes" userId="5f22554b-fd15-4676-8c82-dc6122af2a80" providerId="ADAL" clId="{434111D3-796B-4BB0-A370-070974EB9404}" dt="2023-11-23T19:56:21.907" v="24328" actId="1076"/>
          <ac:picMkLst>
            <pc:docMk/>
            <pc:sldMk cId="856275178" sldId="2147478688"/>
            <ac:picMk id="167" creationId="{525D67EA-9D3B-6689-C2F9-3B4213FFC9AF}"/>
          </ac:picMkLst>
        </pc:picChg>
        <pc:picChg chg="mod">
          <ac:chgData name="Henry Jammes" userId="5f22554b-fd15-4676-8c82-dc6122af2a80" providerId="ADAL" clId="{434111D3-796B-4BB0-A370-070974EB9404}" dt="2023-11-23T19:56:21.907" v="24328" actId="1076"/>
          <ac:picMkLst>
            <pc:docMk/>
            <pc:sldMk cId="856275178" sldId="2147478688"/>
            <ac:picMk id="168" creationId="{3C27F239-7E22-26B9-4B8B-712967A5767B}"/>
          </ac:picMkLst>
        </pc:picChg>
        <pc:picChg chg="mod">
          <ac:chgData name="Henry Jammes" userId="5f22554b-fd15-4676-8c82-dc6122af2a80" providerId="ADAL" clId="{434111D3-796B-4BB0-A370-070974EB9404}" dt="2023-10-25T22:12:28.825" v="17772"/>
          <ac:picMkLst>
            <pc:docMk/>
            <pc:sldMk cId="856275178" sldId="2147478688"/>
            <ac:picMk id="181" creationId="{2250FCA7-2375-4246-B74D-82A1EE231694}"/>
          </ac:picMkLst>
        </pc:picChg>
        <pc:picChg chg="add mod">
          <ac:chgData name="Henry Jammes" userId="5f22554b-fd15-4676-8c82-dc6122af2a80" providerId="ADAL" clId="{434111D3-796B-4BB0-A370-070974EB9404}" dt="2023-10-25T22:12:58.040" v="17819" actId="1076"/>
          <ac:picMkLst>
            <pc:docMk/>
            <pc:sldMk cId="856275178" sldId="2147478688"/>
            <ac:picMk id="201" creationId="{1B96C34F-3D9C-B79C-5400-989392CDE926}"/>
          </ac:picMkLst>
        </pc:picChg>
        <pc:picChg chg="add mod">
          <ac:chgData name="Henry Jammes" userId="5f22554b-fd15-4676-8c82-dc6122af2a80" providerId="ADAL" clId="{434111D3-796B-4BB0-A370-070974EB9404}" dt="2023-10-25T22:12:58.040" v="17819" actId="1076"/>
          <ac:picMkLst>
            <pc:docMk/>
            <pc:sldMk cId="856275178" sldId="2147478688"/>
            <ac:picMk id="202" creationId="{6E4994EE-A57D-2ED0-BD13-ED8C27D6C6B6}"/>
          </ac:picMkLst>
        </pc:picChg>
        <pc:picChg chg="add mod">
          <ac:chgData name="Henry Jammes" userId="5f22554b-fd15-4676-8c82-dc6122af2a80" providerId="ADAL" clId="{434111D3-796B-4BB0-A370-070974EB9404}" dt="2023-11-23T19:27:51.877" v="24138" actId="1037"/>
          <ac:picMkLst>
            <pc:docMk/>
            <pc:sldMk cId="856275178" sldId="2147478688"/>
            <ac:picMk id="204" creationId="{F70EF38B-0457-BF4C-A542-D129D9AE21EC}"/>
          </ac:picMkLst>
        </pc:picChg>
        <pc:picChg chg="add mod">
          <ac:chgData name="Henry Jammes" userId="5f22554b-fd15-4676-8c82-dc6122af2a80" providerId="ADAL" clId="{434111D3-796B-4BB0-A370-070974EB9404}" dt="2023-11-23T19:27:51.877" v="24138" actId="1037"/>
          <ac:picMkLst>
            <pc:docMk/>
            <pc:sldMk cId="856275178" sldId="2147478688"/>
            <ac:picMk id="206" creationId="{202D1688-69A1-5B80-93B7-55650E3CDB56}"/>
          </ac:picMkLst>
        </pc:picChg>
        <pc:picChg chg="add mod">
          <ac:chgData name="Henry Jammes" userId="5f22554b-fd15-4676-8c82-dc6122af2a80" providerId="ADAL" clId="{434111D3-796B-4BB0-A370-070974EB9404}" dt="2023-10-25T22:12:58.040" v="17819" actId="1076"/>
          <ac:picMkLst>
            <pc:docMk/>
            <pc:sldMk cId="856275178" sldId="2147478688"/>
            <ac:picMk id="207" creationId="{5090F7E1-7E56-65CD-FA1C-EB44811EE0B4}"/>
          </ac:picMkLst>
        </pc:picChg>
        <pc:picChg chg="add mod">
          <ac:chgData name="Henry Jammes" userId="5f22554b-fd15-4676-8c82-dc6122af2a80" providerId="ADAL" clId="{434111D3-796B-4BB0-A370-070974EB9404}" dt="2023-11-14T12:27:23.186" v="23399" actId="1076"/>
          <ac:picMkLst>
            <pc:docMk/>
            <pc:sldMk cId="856275178" sldId="2147478688"/>
            <ac:picMk id="211" creationId="{C1D22BF9-5C36-EF57-6410-EADD5152EE68}"/>
          </ac:picMkLst>
        </pc:picChg>
        <pc:picChg chg="add mod">
          <ac:chgData name="Henry Jammes" userId="5f22554b-fd15-4676-8c82-dc6122af2a80" providerId="ADAL" clId="{434111D3-796B-4BB0-A370-070974EB9404}" dt="2023-11-23T19:27:51.877" v="24138" actId="1037"/>
          <ac:picMkLst>
            <pc:docMk/>
            <pc:sldMk cId="856275178" sldId="2147478688"/>
            <ac:picMk id="212" creationId="{D1BCF700-86F1-EF2D-F342-E3FEA2514F82}"/>
          </ac:picMkLst>
        </pc:picChg>
        <pc:picChg chg="add mod">
          <ac:chgData name="Henry Jammes" userId="5f22554b-fd15-4676-8c82-dc6122af2a80" providerId="ADAL" clId="{434111D3-796B-4BB0-A370-070974EB9404}" dt="2023-11-23T19:55:38.166" v="24322" actId="1038"/>
          <ac:picMkLst>
            <pc:docMk/>
            <pc:sldMk cId="856275178" sldId="2147478688"/>
            <ac:picMk id="215" creationId="{E9D59D47-70F8-5AAC-C110-48CF0C30B7D0}"/>
          </ac:picMkLst>
        </pc:picChg>
        <pc:cxnChg chg="add mod">
          <ac:chgData name="Henry Jammes" userId="5f22554b-fd15-4676-8c82-dc6122af2a80" providerId="ADAL" clId="{434111D3-796B-4BB0-A370-070974EB9404}" dt="2023-11-23T20:07:05.573" v="24351" actId="1037"/>
          <ac:cxnSpMkLst>
            <pc:docMk/>
            <pc:sldMk cId="856275178" sldId="2147478688"/>
            <ac:cxnSpMk id="14" creationId="{7796631F-89FC-0A5E-2A58-68A13BF47BD8}"/>
          </ac:cxnSpMkLst>
        </pc:cxnChg>
        <pc:cxnChg chg="add del mod">
          <ac:chgData name="Henry Jammes" userId="5f22554b-fd15-4676-8c82-dc6122af2a80" providerId="ADAL" clId="{434111D3-796B-4BB0-A370-070974EB9404}" dt="2023-10-25T22:12:28.789" v="17771"/>
          <ac:cxnSpMkLst>
            <pc:docMk/>
            <pc:sldMk cId="856275178" sldId="2147478688"/>
            <ac:cxnSpMk id="16" creationId="{31E664D4-FA76-CA81-CA87-82D13107EC69}"/>
          </ac:cxnSpMkLst>
        </pc:cxnChg>
        <pc:cxnChg chg="add del mod">
          <ac:chgData name="Henry Jammes" userId="5f22554b-fd15-4676-8c82-dc6122af2a80" providerId="ADAL" clId="{434111D3-796B-4BB0-A370-070974EB9404}" dt="2023-10-25T22:12:28.789" v="17771"/>
          <ac:cxnSpMkLst>
            <pc:docMk/>
            <pc:sldMk cId="856275178" sldId="2147478688"/>
            <ac:cxnSpMk id="17" creationId="{F77A060A-4262-726D-B379-8C3E5CB9F0BB}"/>
          </ac:cxnSpMkLst>
        </pc:cxnChg>
        <pc:cxnChg chg="add del mod">
          <ac:chgData name="Henry Jammes" userId="5f22554b-fd15-4676-8c82-dc6122af2a80" providerId="ADAL" clId="{434111D3-796B-4BB0-A370-070974EB9404}" dt="2023-10-25T22:12:28.789" v="17771"/>
          <ac:cxnSpMkLst>
            <pc:docMk/>
            <pc:sldMk cId="856275178" sldId="2147478688"/>
            <ac:cxnSpMk id="37" creationId="{664A1BC6-A0D5-3722-A6CC-3B248897DFDF}"/>
          </ac:cxnSpMkLst>
        </pc:cxnChg>
        <pc:cxnChg chg="add del mod">
          <ac:chgData name="Henry Jammes" userId="5f22554b-fd15-4676-8c82-dc6122af2a80" providerId="ADAL" clId="{434111D3-796B-4BB0-A370-070974EB9404}" dt="2023-10-25T22:12:28.789" v="17771"/>
          <ac:cxnSpMkLst>
            <pc:docMk/>
            <pc:sldMk cId="856275178" sldId="2147478688"/>
            <ac:cxnSpMk id="38" creationId="{F37C3E4D-12AD-E546-27E5-414B54722879}"/>
          </ac:cxnSpMkLst>
        </pc:cxnChg>
        <pc:cxnChg chg="add del mod">
          <ac:chgData name="Henry Jammes" userId="5f22554b-fd15-4676-8c82-dc6122af2a80" providerId="ADAL" clId="{434111D3-796B-4BB0-A370-070974EB9404}" dt="2023-10-25T22:12:28.789" v="17771"/>
          <ac:cxnSpMkLst>
            <pc:docMk/>
            <pc:sldMk cId="856275178" sldId="2147478688"/>
            <ac:cxnSpMk id="41" creationId="{8B04F089-1630-FD67-ABCA-71FE6C12076E}"/>
          </ac:cxnSpMkLst>
        </pc:cxnChg>
        <pc:cxnChg chg="add del mod">
          <ac:chgData name="Henry Jammes" userId="5f22554b-fd15-4676-8c82-dc6122af2a80" providerId="ADAL" clId="{434111D3-796B-4BB0-A370-070974EB9404}" dt="2023-10-25T22:12:28.789" v="17771"/>
          <ac:cxnSpMkLst>
            <pc:docMk/>
            <pc:sldMk cId="856275178" sldId="2147478688"/>
            <ac:cxnSpMk id="42" creationId="{7CDDAD28-1156-BF9A-7657-0C826C00F834}"/>
          </ac:cxnSpMkLst>
        </pc:cxnChg>
        <pc:cxnChg chg="add del mod">
          <ac:chgData name="Henry Jammes" userId="5f22554b-fd15-4676-8c82-dc6122af2a80" providerId="ADAL" clId="{434111D3-796B-4BB0-A370-070974EB9404}" dt="2023-10-25T22:12:28.789" v="17771"/>
          <ac:cxnSpMkLst>
            <pc:docMk/>
            <pc:sldMk cId="856275178" sldId="2147478688"/>
            <ac:cxnSpMk id="43" creationId="{B72B1E7B-85FC-7682-1705-19C1DD089433}"/>
          </ac:cxnSpMkLst>
        </pc:cxnChg>
        <pc:cxnChg chg="mod">
          <ac:chgData name="Henry Jammes" userId="5f22554b-fd15-4676-8c82-dc6122af2a80" providerId="ADAL" clId="{434111D3-796B-4BB0-A370-070974EB9404}" dt="2023-10-25T22:12:26.627" v="17770"/>
          <ac:cxnSpMkLst>
            <pc:docMk/>
            <pc:sldMk cId="856275178" sldId="2147478688"/>
            <ac:cxnSpMk id="71" creationId="{00053B08-63C4-25E7-CFB4-FFBC7E45A299}"/>
          </ac:cxnSpMkLst>
        </pc:cxnChg>
        <pc:cxnChg chg="add del mod">
          <ac:chgData name="Henry Jammes" userId="5f22554b-fd15-4676-8c82-dc6122af2a80" providerId="ADAL" clId="{434111D3-796B-4BB0-A370-070974EB9404}" dt="2023-10-25T22:12:28.789" v="17771"/>
          <ac:cxnSpMkLst>
            <pc:docMk/>
            <pc:sldMk cId="856275178" sldId="2147478688"/>
            <ac:cxnSpMk id="72" creationId="{7E8FBC26-22D3-A86E-713A-DB6F68608363}"/>
          </ac:cxnSpMkLst>
        </pc:cxnChg>
        <pc:cxnChg chg="mod">
          <ac:chgData name="Henry Jammes" userId="5f22554b-fd15-4676-8c82-dc6122af2a80" providerId="ADAL" clId="{434111D3-796B-4BB0-A370-070974EB9404}" dt="2023-10-25T22:12:26.627" v="17770"/>
          <ac:cxnSpMkLst>
            <pc:docMk/>
            <pc:sldMk cId="856275178" sldId="2147478688"/>
            <ac:cxnSpMk id="78" creationId="{ECACF379-6325-4593-BCC0-2D0FB191F6FC}"/>
          </ac:cxnSpMkLst>
        </pc:cxnChg>
        <pc:cxnChg chg="mod">
          <ac:chgData name="Henry Jammes" userId="5f22554b-fd15-4676-8c82-dc6122af2a80" providerId="ADAL" clId="{434111D3-796B-4BB0-A370-070974EB9404}" dt="2023-10-25T22:12:26.627" v="17770"/>
          <ac:cxnSpMkLst>
            <pc:docMk/>
            <pc:sldMk cId="856275178" sldId="2147478688"/>
            <ac:cxnSpMk id="79" creationId="{D7F9A8FD-BB52-D5C1-6F85-499B4B275C4B}"/>
          </ac:cxnSpMkLst>
        </pc:cxnChg>
        <pc:cxnChg chg="mod">
          <ac:chgData name="Henry Jammes" userId="5f22554b-fd15-4676-8c82-dc6122af2a80" providerId="ADAL" clId="{434111D3-796B-4BB0-A370-070974EB9404}" dt="2023-10-25T22:12:26.627" v="17770"/>
          <ac:cxnSpMkLst>
            <pc:docMk/>
            <pc:sldMk cId="856275178" sldId="2147478688"/>
            <ac:cxnSpMk id="80" creationId="{1339A1CC-E652-F604-789B-4D02DBBC875F}"/>
          </ac:cxnSpMkLst>
        </pc:cxnChg>
        <pc:cxnChg chg="mod">
          <ac:chgData name="Henry Jammes" userId="5f22554b-fd15-4676-8c82-dc6122af2a80" providerId="ADAL" clId="{434111D3-796B-4BB0-A370-070974EB9404}" dt="2023-10-25T22:12:26.627" v="17770"/>
          <ac:cxnSpMkLst>
            <pc:docMk/>
            <pc:sldMk cId="856275178" sldId="2147478688"/>
            <ac:cxnSpMk id="81" creationId="{49B424C9-E791-413B-2296-189F566BFAD4}"/>
          </ac:cxnSpMkLst>
        </pc:cxnChg>
        <pc:cxnChg chg="mod">
          <ac:chgData name="Henry Jammes" userId="5f22554b-fd15-4676-8c82-dc6122af2a80" providerId="ADAL" clId="{434111D3-796B-4BB0-A370-070974EB9404}" dt="2023-10-25T22:12:26.627" v="17770"/>
          <ac:cxnSpMkLst>
            <pc:docMk/>
            <pc:sldMk cId="856275178" sldId="2147478688"/>
            <ac:cxnSpMk id="92" creationId="{B80BE2E9-4FBD-C40C-BE2E-3EDA3B52B0F6}"/>
          </ac:cxnSpMkLst>
        </pc:cxnChg>
        <pc:cxnChg chg="mod">
          <ac:chgData name="Henry Jammes" userId="5f22554b-fd15-4676-8c82-dc6122af2a80" providerId="ADAL" clId="{434111D3-796B-4BB0-A370-070974EB9404}" dt="2023-10-25T22:12:26.627" v="17770"/>
          <ac:cxnSpMkLst>
            <pc:docMk/>
            <pc:sldMk cId="856275178" sldId="2147478688"/>
            <ac:cxnSpMk id="93" creationId="{DEEC6598-F204-54BF-38E1-96C30268D5D2}"/>
          </ac:cxnSpMkLst>
        </pc:cxnChg>
        <pc:cxnChg chg="add del mod">
          <ac:chgData name="Henry Jammes" userId="5f22554b-fd15-4676-8c82-dc6122af2a80" providerId="ADAL" clId="{434111D3-796B-4BB0-A370-070974EB9404}" dt="2023-10-25T22:12:28.789" v="17771"/>
          <ac:cxnSpMkLst>
            <pc:docMk/>
            <pc:sldMk cId="856275178" sldId="2147478688"/>
            <ac:cxnSpMk id="98" creationId="{824BBD9D-22BC-BA6B-641A-3C50A6544DF5}"/>
          </ac:cxnSpMkLst>
        </pc:cxnChg>
        <pc:cxnChg chg="add del mod">
          <ac:chgData name="Henry Jammes" userId="5f22554b-fd15-4676-8c82-dc6122af2a80" providerId="ADAL" clId="{434111D3-796B-4BB0-A370-070974EB9404}" dt="2023-10-25T22:12:28.789" v="17771"/>
          <ac:cxnSpMkLst>
            <pc:docMk/>
            <pc:sldMk cId="856275178" sldId="2147478688"/>
            <ac:cxnSpMk id="101" creationId="{70360D6B-353A-80D4-F2F7-172534E4FBB1}"/>
          </ac:cxnSpMkLst>
        </pc:cxnChg>
        <pc:cxnChg chg="add del mod">
          <ac:chgData name="Henry Jammes" userId="5f22554b-fd15-4676-8c82-dc6122af2a80" providerId="ADAL" clId="{434111D3-796B-4BB0-A370-070974EB9404}" dt="2023-10-25T22:12:28.789" v="17771"/>
          <ac:cxnSpMkLst>
            <pc:docMk/>
            <pc:sldMk cId="856275178" sldId="2147478688"/>
            <ac:cxnSpMk id="102" creationId="{9229FBDA-FCC7-A56E-7C51-DE9F1DB69521}"/>
          </ac:cxnSpMkLst>
        </pc:cxnChg>
        <pc:cxnChg chg="add del mod">
          <ac:chgData name="Henry Jammes" userId="5f22554b-fd15-4676-8c82-dc6122af2a80" providerId="ADAL" clId="{434111D3-796B-4BB0-A370-070974EB9404}" dt="2023-10-25T22:12:28.789" v="17771"/>
          <ac:cxnSpMkLst>
            <pc:docMk/>
            <pc:sldMk cId="856275178" sldId="2147478688"/>
            <ac:cxnSpMk id="103" creationId="{67A6A02E-B13B-A8BA-A04F-9423F678ABEE}"/>
          </ac:cxnSpMkLst>
        </pc:cxnChg>
        <pc:cxnChg chg="add del mod">
          <ac:chgData name="Henry Jammes" userId="5f22554b-fd15-4676-8c82-dc6122af2a80" providerId="ADAL" clId="{434111D3-796B-4BB0-A370-070974EB9404}" dt="2023-10-25T22:12:28.789" v="17771"/>
          <ac:cxnSpMkLst>
            <pc:docMk/>
            <pc:sldMk cId="856275178" sldId="2147478688"/>
            <ac:cxnSpMk id="107" creationId="{ED52A699-3EB5-7A33-61F5-9A62ED7C2D9D}"/>
          </ac:cxnSpMkLst>
        </pc:cxnChg>
        <pc:cxnChg chg="add mod">
          <ac:chgData name="Henry Jammes" userId="5f22554b-fd15-4676-8c82-dc6122af2a80" providerId="ADAL" clId="{434111D3-796B-4BB0-A370-070974EB9404}" dt="2023-11-23T19:55:50.438" v="24325" actId="14100"/>
          <ac:cxnSpMkLst>
            <pc:docMk/>
            <pc:sldMk cId="856275178" sldId="2147478688"/>
            <ac:cxnSpMk id="123" creationId="{3051316E-B8B5-1935-BA3D-640CF6496559}"/>
          </ac:cxnSpMkLst>
        </pc:cxnChg>
        <pc:cxnChg chg="add mod">
          <ac:chgData name="Henry Jammes" userId="5f22554b-fd15-4676-8c82-dc6122af2a80" providerId="ADAL" clId="{434111D3-796B-4BB0-A370-070974EB9404}" dt="2023-11-23T19:55:47.761" v="24324" actId="14100"/>
          <ac:cxnSpMkLst>
            <pc:docMk/>
            <pc:sldMk cId="856275178" sldId="2147478688"/>
            <ac:cxnSpMk id="124" creationId="{6B49E4CE-AB11-B3A7-B449-37119ADE9368}"/>
          </ac:cxnSpMkLst>
        </pc:cxnChg>
        <pc:cxnChg chg="add mod">
          <ac:chgData name="Henry Jammes" userId="5f22554b-fd15-4676-8c82-dc6122af2a80" providerId="ADAL" clId="{434111D3-796B-4BB0-A370-070974EB9404}" dt="2023-11-23T19:55:45.267" v="24323" actId="14100"/>
          <ac:cxnSpMkLst>
            <pc:docMk/>
            <pc:sldMk cId="856275178" sldId="2147478688"/>
            <ac:cxnSpMk id="144" creationId="{DF13773B-F7DA-53D8-170A-4A3EEE10CD98}"/>
          </ac:cxnSpMkLst>
        </pc:cxnChg>
        <pc:cxnChg chg="add mod">
          <ac:chgData name="Henry Jammes" userId="5f22554b-fd15-4676-8c82-dc6122af2a80" providerId="ADAL" clId="{434111D3-796B-4BB0-A370-070974EB9404}" dt="2023-10-25T22:12:58.040" v="17819" actId="1076"/>
          <ac:cxnSpMkLst>
            <pc:docMk/>
            <pc:sldMk cId="856275178" sldId="2147478688"/>
            <ac:cxnSpMk id="145" creationId="{4FFEB82E-4E7D-3F67-008E-B52FB665E22F}"/>
          </ac:cxnSpMkLst>
        </pc:cxnChg>
        <pc:cxnChg chg="add mod">
          <ac:chgData name="Henry Jammes" userId="5f22554b-fd15-4676-8c82-dc6122af2a80" providerId="ADAL" clId="{434111D3-796B-4BB0-A370-070974EB9404}" dt="2023-10-25T22:12:58.040" v="17819" actId="1076"/>
          <ac:cxnSpMkLst>
            <pc:docMk/>
            <pc:sldMk cId="856275178" sldId="2147478688"/>
            <ac:cxnSpMk id="148" creationId="{82B24717-F62B-5608-855A-E68E98C50248}"/>
          </ac:cxnSpMkLst>
        </pc:cxnChg>
        <pc:cxnChg chg="add mod">
          <ac:chgData name="Henry Jammes" userId="5f22554b-fd15-4676-8c82-dc6122af2a80" providerId="ADAL" clId="{434111D3-796B-4BB0-A370-070974EB9404}" dt="2023-10-25T22:12:58.040" v="17819" actId="1076"/>
          <ac:cxnSpMkLst>
            <pc:docMk/>
            <pc:sldMk cId="856275178" sldId="2147478688"/>
            <ac:cxnSpMk id="149" creationId="{853B76A8-6392-A6DE-CC61-61BD67304A84}"/>
          </ac:cxnSpMkLst>
        </pc:cxnChg>
        <pc:cxnChg chg="add mod">
          <ac:chgData name="Henry Jammes" userId="5f22554b-fd15-4676-8c82-dc6122af2a80" providerId="ADAL" clId="{434111D3-796B-4BB0-A370-070974EB9404}" dt="2023-11-23T20:06:20.554" v="24342"/>
          <ac:cxnSpMkLst>
            <pc:docMk/>
            <pc:sldMk cId="856275178" sldId="2147478688"/>
            <ac:cxnSpMk id="150" creationId="{31EC322E-BD2C-90C7-F9A5-33CBC63E8C59}"/>
          </ac:cxnSpMkLst>
        </pc:cxnChg>
        <pc:cxnChg chg="mod">
          <ac:chgData name="Henry Jammes" userId="5f22554b-fd15-4676-8c82-dc6122af2a80" providerId="ADAL" clId="{434111D3-796B-4BB0-A370-070974EB9404}" dt="2023-10-25T22:12:28.825" v="17772"/>
          <ac:cxnSpMkLst>
            <pc:docMk/>
            <pc:sldMk cId="856275178" sldId="2147478688"/>
            <ac:cxnSpMk id="178" creationId="{0FF2A99D-FC35-0748-BD59-954F35C56057}"/>
          </ac:cxnSpMkLst>
        </pc:cxnChg>
        <pc:cxnChg chg="add mod">
          <ac:chgData name="Henry Jammes" userId="5f22554b-fd15-4676-8c82-dc6122af2a80" providerId="ADAL" clId="{434111D3-796B-4BB0-A370-070974EB9404}" dt="2023-10-25T22:12:58.040" v="17819" actId="1076"/>
          <ac:cxnSpMkLst>
            <pc:docMk/>
            <pc:sldMk cId="856275178" sldId="2147478688"/>
            <ac:cxnSpMk id="179" creationId="{A44D4D82-7624-384C-0A7C-CA52CD54F0A6}"/>
          </ac:cxnSpMkLst>
        </pc:cxnChg>
        <pc:cxnChg chg="mod">
          <ac:chgData name="Henry Jammes" userId="5f22554b-fd15-4676-8c82-dc6122af2a80" providerId="ADAL" clId="{434111D3-796B-4BB0-A370-070974EB9404}" dt="2023-11-14T12:27:37.097" v="23407" actId="1036"/>
          <ac:cxnSpMkLst>
            <pc:docMk/>
            <pc:sldMk cId="856275178" sldId="2147478688"/>
            <ac:cxnSpMk id="185" creationId="{FCE4C229-7129-FAF5-D9E1-969BA3EDAD40}"/>
          </ac:cxnSpMkLst>
        </pc:cxnChg>
        <pc:cxnChg chg="mod">
          <ac:chgData name="Henry Jammes" userId="5f22554b-fd15-4676-8c82-dc6122af2a80" providerId="ADAL" clId="{434111D3-796B-4BB0-A370-070974EB9404}" dt="2023-10-25T22:12:28.825" v="17772"/>
          <ac:cxnSpMkLst>
            <pc:docMk/>
            <pc:sldMk cId="856275178" sldId="2147478688"/>
            <ac:cxnSpMk id="186" creationId="{8155E62C-5996-24A4-EB4D-E218E3B4CED0}"/>
          </ac:cxnSpMkLst>
        </pc:cxnChg>
        <pc:cxnChg chg="mod">
          <ac:chgData name="Henry Jammes" userId="5f22554b-fd15-4676-8c82-dc6122af2a80" providerId="ADAL" clId="{434111D3-796B-4BB0-A370-070974EB9404}" dt="2023-10-25T22:12:28.825" v="17772"/>
          <ac:cxnSpMkLst>
            <pc:docMk/>
            <pc:sldMk cId="856275178" sldId="2147478688"/>
            <ac:cxnSpMk id="187" creationId="{A235A329-0B7D-2127-6B4E-311DFB62F287}"/>
          </ac:cxnSpMkLst>
        </pc:cxnChg>
        <pc:cxnChg chg="mod">
          <ac:chgData name="Henry Jammes" userId="5f22554b-fd15-4676-8c82-dc6122af2a80" providerId="ADAL" clId="{434111D3-796B-4BB0-A370-070974EB9404}" dt="2023-11-14T12:27:26.899" v="23400" actId="1076"/>
          <ac:cxnSpMkLst>
            <pc:docMk/>
            <pc:sldMk cId="856275178" sldId="2147478688"/>
            <ac:cxnSpMk id="188" creationId="{59332CAB-040E-864B-C608-94B36C7AA28F}"/>
          </ac:cxnSpMkLst>
        </pc:cxnChg>
        <pc:cxnChg chg="mod">
          <ac:chgData name="Henry Jammes" userId="5f22554b-fd15-4676-8c82-dc6122af2a80" providerId="ADAL" clId="{434111D3-796B-4BB0-A370-070974EB9404}" dt="2023-10-25T22:12:58.040" v="17819" actId="1076"/>
          <ac:cxnSpMkLst>
            <pc:docMk/>
            <pc:sldMk cId="856275178" sldId="2147478688"/>
            <ac:cxnSpMk id="199" creationId="{F7E0B9B3-B08D-20CD-3F37-F4868B804EB8}"/>
          </ac:cxnSpMkLst>
        </pc:cxnChg>
        <pc:cxnChg chg="mod">
          <ac:chgData name="Henry Jammes" userId="5f22554b-fd15-4676-8c82-dc6122af2a80" providerId="ADAL" clId="{434111D3-796B-4BB0-A370-070974EB9404}" dt="2023-10-25T22:12:58.040" v="17819" actId="1076"/>
          <ac:cxnSpMkLst>
            <pc:docMk/>
            <pc:sldMk cId="856275178" sldId="2147478688"/>
            <ac:cxnSpMk id="200" creationId="{6E3A6C40-8585-1781-E72C-1D58AA79E765}"/>
          </ac:cxnSpMkLst>
        </pc:cxnChg>
        <pc:cxnChg chg="add mod">
          <ac:chgData name="Henry Jammes" userId="5f22554b-fd15-4676-8c82-dc6122af2a80" providerId="ADAL" clId="{434111D3-796B-4BB0-A370-070974EB9404}" dt="2023-10-25T22:12:58.040" v="17819" actId="1076"/>
          <ac:cxnSpMkLst>
            <pc:docMk/>
            <pc:sldMk cId="856275178" sldId="2147478688"/>
            <ac:cxnSpMk id="205" creationId="{1686E426-C0BB-9E60-F576-321629A67E4E}"/>
          </ac:cxnSpMkLst>
        </pc:cxnChg>
        <pc:cxnChg chg="add mod">
          <ac:chgData name="Henry Jammes" userId="5f22554b-fd15-4676-8c82-dc6122af2a80" providerId="ADAL" clId="{434111D3-796B-4BB0-A370-070974EB9404}" dt="2023-10-25T22:12:58.040" v="17819" actId="1076"/>
          <ac:cxnSpMkLst>
            <pc:docMk/>
            <pc:sldMk cId="856275178" sldId="2147478688"/>
            <ac:cxnSpMk id="208" creationId="{DC1055C9-FD80-35F4-3875-9617BF2A0D9E}"/>
          </ac:cxnSpMkLst>
        </pc:cxnChg>
        <pc:cxnChg chg="add mod">
          <ac:chgData name="Henry Jammes" userId="5f22554b-fd15-4676-8c82-dc6122af2a80" providerId="ADAL" clId="{434111D3-796B-4BB0-A370-070974EB9404}" dt="2023-10-25T22:12:58.040" v="17819" actId="1076"/>
          <ac:cxnSpMkLst>
            <pc:docMk/>
            <pc:sldMk cId="856275178" sldId="2147478688"/>
            <ac:cxnSpMk id="209" creationId="{44C537A8-EC30-97C4-EA28-886DFBC1434B}"/>
          </ac:cxnSpMkLst>
        </pc:cxnChg>
        <pc:cxnChg chg="add mod">
          <ac:chgData name="Henry Jammes" userId="5f22554b-fd15-4676-8c82-dc6122af2a80" providerId="ADAL" clId="{434111D3-796B-4BB0-A370-070974EB9404}" dt="2023-10-25T22:12:58.040" v="17819" actId="1076"/>
          <ac:cxnSpMkLst>
            <pc:docMk/>
            <pc:sldMk cId="856275178" sldId="2147478688"/>
            <ac:cxnSpMk id="210" creationId="{CEF6B971-BA03-0675-6893-8623340EE851}"/>
          </ac:cxnSpMkLst>
        </pc:cxnChg>
        <pc:cxnChg chg="add mod">
          <ac:chgData name="Henry Jammes" userId="5f22554b-fd15-4676-8c82-dc6122af2a80" providerId="ADAL" clId="{434111D3-796B-4BB0-A370-070974EB9404}" dt="2023-10-25T22:12:58.040" v="17819" actId="1076"/>
          <ac:cxnSpMkLst>
            <pc:docMk/>
            <pc:sldMk cId="856275178" sldId="2147478688"/>
            <ac:cxnSpMk id="214" creationId="{4ACCCDBF-A267-6932-2CBB-5D6DE0C76661}"/>
          </ac:cxnSpMkLst>
        </pc:cxnChg>
      </pc:sldChg>
      <pc:sldChg chg="modSp add mod">
        <pc:chgData name="Henry Jammes" userId="5f22554b-fd15-4676-8c82-dc6122af2a80" providerId="ADAL" clId="{434111D3-796B-4BB0-A370-070974EB9404}" dt="2023-12-02T02:48:22.779" v="35378" actId="20577"/>
        <pc:sldMkLst>
          <pc:docMk/>
          <pc:sldMk cId="2797830831" sldId="2147478689"/>
        </pc:sldMkLst>
        <pc:spChg chg="mod">
          <ac:chgData name="Henry Jammes" userId="5f22554b-fd15-4676-8c82-dc6122af2a80" providerId="ADAL" clId="{434111D3-796B-4BB0-A370-070974EB9404}" dt="2023-10-25T22:45:27.563" v="19155"/>
          <ac:spMkLst>
            <pc:docMk/>
            <pc:sldMk cId="2797830831" sldId="2147478689"/>
            <ac:spMk id="2" creationId="{06200FD3-EB50-A291-6952-748348F5754E}"/>
          </ac:spMkLst>
        </pc:spChg>
        <pc:spChg chg="mod">
          <ac:chgData name="Henry Jammes" userId="5f22554b-fd15-4676-8c82-dc6122af2a80" providerId="ADAL" clId="{434111D3-796B-4BB0-A370-070974EB9404}" dt="2023-10-25T22:45:31.631" v="19156"/>
          <ac:spMkLst>
            <pc:docMk/>
            <pc:sldMk cId="2797830831" sldId="2147478689"/>
            <ac:spMk id="3" creationId="{77FB708B-1EC6-0043-1545-8A46233783FD}"/>
          </ac:spMkLst>
        </pc:spChg>
        <pc:spChg chg="mod">
          <ac:chgData name="Henry Jammes" userId="5f22554b-fd15-4676-8c82-dc6122af2a80" providerId="ADAL" clId="{434111D3-796B-4BB0-A370-070974EB9404}" dt="2023-10-25T22:45:16.318" v="19151"/>
          <ac:spMkLst>
            <pc:docMk/>
            <pc:sldMk cId="2797830831" sldId="2147478689"/>
            <ac:spMk id="5" creationId="{EBF7ED77-A742-FBCE-BD52-DC34A33041EE}"/>
          </ac:spMkLst>
        </pc:spChg>
        <pc:spChg chg="mod">
          <ac:chgData name="Henry Jammes" userId="5f22554b-fd15-4676-8c82-dc6122af2a80" providerId="ADAL" clId="{434111D3-796B-4BB0-A370-070974EB9404}" dt="2023-10-25T22:47:45.715" v="19576" actId="20577"/>
          <ac:spMkLst>
            <pc:docMk/>
            <pc:sldMk cId="2797830831" sldId="2147478689"/>
            <ac:spMk id="6" creationId="{C3967760-9D0B-25B6-8FB9-C7F3536D29F9}"/>
          </ac:spMkLst>
        </pc:spChg>
        <pc:spChg chg="mod">
          <ac:chgData name="Henry Jammes" userId="5f22554b-fd15-4676-8c82-dc6122af2a80" providerId="ADAL" clId="{434111D3-796B-4BB0-A370-070974EB9404}" dt="2023-12-02T02:48:22.779" v="35378" actId="20577"/>
          <ac:spMkLst>
            <pc:docMk/>
            <pc:sldMk cId="2797830831" sldId="2147478689"/>
            <ac:spMk id="7" creationId="{CDFA3B16-0CF6-4342-00CD-A2121780A14D}"/>
          </ac:spMkLst>
        </pc:spChg>
        <pc:graphicFrameChg chg="mod modGraphic">
          <ac:chgData name="Henry Jammes" userId="5f22554b-fd15-4676-8c82-dc6122af2a80" providerId="ADAL" clId="{434111D3-796B-4BB0-A370-070974EB9404}" dt="2023-10-25T22:46:17.413" v="19243" actId="20577"/>
          <ac:graphicFrameMkLst>
            <pc:docMk/>
            <pc:sldMk cId="2797830831" sldId="2147478689"/>
            <ac:graphicFrameMk id="4" creationId="{882C9BB9-AC4D-4894-D1FB-709C728B32AC}"/>
          </ac:graphicFrameMkLst>
        </pc:graphicFrameChg>
      </pc:sldChg>
      <pc:sldChg chg="modSp add mod">
        <pc:chgData name="Henry Jammes" userId="5f22554b-fd15-4676-8c82-dc6122af2a80" providerId="ADAL" clId="{434111D3-796B-4BB0-A370-070974EB9404}" dt="2023-12-02T03:23:08.917" v="35938" actId="20577"/>
        <pc:sldMkLst>
          <pc:docMk/>
          <pc:sldMk cId="2655142752" sldId="2147478690"/>
        </pc:sldMkLst>
        <pc:spChg chg="mod">
          <ac:chgData name="Henry Jammes" userId="5f22554b-fd15-4676-8c82-dc6122af2a80" providerId="ADAL" clId="{434111D3-796B-4BB0-A370-070974EB9404}" dt="2023-10-25T23:08:58.732" v="20582" actId="20577"/>
          <ac:spMkLst>
            <pc:docMk/>
            <pc:sldMk cId="2655142752" sldId="2147478690"/>
            <ac:spMk id="2" creationId="{06200FD3-EB50-A291-6952-748348F5754E}"/>
          </ac:spMkLst>
        </pc:spChg>
        <pc:spChg chg="mod">
          <ac:chgData name="Henry Jammes" userId="5f22554b-fd15-4676-8c82-dc6122af2a80" providerId="ADAL" clId="{434111D3-796B-4BB0-A370-070974EB9404}" dt="2023-10-25T23:09:33.243" v="20638" actId="20577"/>
          <ac:spMkLst>
            <pc:docMk/>
            <pc:sldMk cId="2655142752" sldId="2147478690"/>
            <ac:spMk id="3" creationId="{77FB708B-1EC6-0043-1545-8A46233783FD}"/>
          </ac:spMkLst>
        </pc:spChg>
        <pc:spChg chg="mod">
          <ac:chgData name="Henry Jammes" userId="5f22554b-fd15-4676-8c82-dc6122af2a80" providerId="ADAL" clId="{434111D3-796B-4BB0-A370-070974EB9404}" dt="2023-10-25T23:10:47.586" v="20794" actId="20577"/>
          <ac:spMkLst>
            <pc:docMk/>
            <pc:sldMk cId="2655142752" sldId="2147478690"/>
            <ac:spMk id="5" creationId="{713C0EDE-5347-B8FC-9D56-781F67C7E4C1}"/>
          </ac:spMkLst>
        </pc:spChg>
        <pc:spChg chg="mod">
          <ac:chgData name="Henry Jammes" userId="5f22554b-fd15-4676-8c82-dc6122af2a80" providerId="ADAL" clId="{434111D3-796B-4BB0-A370-070974EB9404}" dt="2023-10-25T23:10:58.340" v="20829" actId="20577"/>
          <ac:spMkLst>
            <pc:docMk/>
            <pc:sldMk cId="2655142752" sldId="2147478690"/>
            <ac:spMk id="6" creationId="{076F0F01-D547-EAF1-1DA6-7C0297A2A941}"/>
          </ac:spMkLst>
        </pc:spChg>
        <pc:spChg chg="mod">
          <ac:chgData name="Henry Jammes" userId="5f22554b-fd15-4676-8c82-dc6122af2a80" providerId="ADAL" clId="{434111D3-796B-4BB0-A370-070974EB9404}" dt="2023-12-02T03:23:08.917" v="35938" actId="20577"/>
          <ac:spMkLst>
            <pc:docMk/>
            <pc:sldMk cId="2655142752" sldId="2147478690"/>
            <ac:spMk id="7" creationId="{FA2A3B42-5989-8325-9E53-C665FD9AB133}"/>
          </ac:spMkLst>
        </pc:spChg>
        <pc:spChg chg="mod">
          <ac:chgData name="Henry Jammes" userId="5f22554b-fd15-4676-8c82-dc6122af2a80" providerId="ADAL" clId="{434111D3-796B-4BB0-A370-070974EB9404}" dt="2023-10-25T23:11:39.807" v="20892" actId="20577"/>
          <ac:spMkLst>
            <pc:docMk/>
            <pc:sldMk cId="2655142752" sldId="2147478690"/>
            <ac:spMk id="8" creationId="{B955FCDA-2EFA-98B8-F6EF-99548F5BCDD6}"/>
          </ac:spMkLst>
        </pc:spChg>
        <pc:graphicFrameChg chg="mod modGraphic">
          <ac:chgData name="Henry Jammes" userId="5f22554b-fd15-4676-8c82-dc6122af2a80" providerId="ADAL" clId="{434111D3-796B-4BB0-A370-070974EB9404}" dt="2023-10-25T23:09:40.508" v="20642"/>
          <ac:graphicFrameMkLst>
            <pc:docMk/>
            <pc:sldMk cId="2655142752" sldId="2147478690"/>
            <ac:graphicFrameMk id="42" creationId="{DC128E1B-AD7A-382B-7A91-BAA6B4B9C014}"/>
          </ac:graphicFrameMkLst>
        </pc:graphicFrameChg>
      </pc:sldChg>
      <pc:sldChg chg="modSp new del mod">
        <pc:chgData name="Henry Jammes" userId="5f22554b-fd15-4676-8c82-dc6122af2a80" providerId="ADAL" clId="{434111D3-796B-4BB0-A370-070974EB9404}" dt="2023-11-14T12:14:51.958" v="23191" actId="47"/>
        <pc:sldMkLst>
          <pc:docMk/>
          <pc:sldMk cId="3329820437" sldId="2147478691"/>
        </pc:sldMkLst>
        <pc:spChg chg="mod">
          <ac:chgData name="Henry Jammes" userId="5f22554b-fd15-4676-8c82-dc6122af2a80" providerId="ADAL" clId="{434111D3-796B-4BB0-A370-070974EB9404}" dt="2023-11-14T12:14:44.557" v="23190" actId="114"/>
          <ac:spMkLst>
            <pc:docMk/>
            <pc:sldMk cId="3329820437" sldId="2147478691"/>
            <ac:spMk id="2" creationId="{8E682499-737F-49DB-404E-2F3C155805D0}"/>
          </ac:spMkLst>
        </pc:spChg>
        <pc:spChg chg="mod">
          <ac:chgData name="Henry Jammes" userId="5f22554b-fd15-4676-8c82-dc6122af2a80" providerId="ADAL" clId="{434111D3-796B-4BB0-A370-070974EB9404}" dt="2023-11-14T11:58:28.647" v="23021"/>
          <ac:spMkLst>
            <pc:docMk/>
            <pc:sldMk cId="3329820437" sldId="2147478691"/>
            <ac:spMk id="3" creationId="{50341A20-5A86-760B-EA8E-B52719570B74}"/>
          </ac:spMkLst>
        </pc:spChg>
      </pc:sldChg>
      <pc:sldChg chg="addSp delSp modSp add mod">
        <pc:chgData name="Henry Jammes" userId="5f22554b-fd15-4676-8c82-dc6122af2a80" providerId="ADAL" clId="{434111D3-796B-4BB0-A370-070974EB9404}" dt="2023-12-02T03:08:46.616" v="35625" actId="1035"/>
        <pc:sldMkLst>
          <pc:docMk/>
          <pc:sldMk cId="1568062889" sldId="2147478692"/>
        </pc:sldMkLst>
        <pc:spChg chg="add del mod">
          <ac:chgData name="Henry Jammes" userId="5f22554b-fd15-4676-8c82-dc6122af2a80" providerId="ADAL" clId="{434111D3-796B-4BB0-A370-070974EB9404}" dt="2023-12-02T02:35:46.907" v="34963" actId="478"/>
          <ac:spMkLst>
            <pc:docMk/>
            <pc:sldMk cId="1568062889" sldId="2147478692"/>
            <ac:spMk id="2" creationId="{BA924953-D3AB-92C2-B26C-1AE7CBF8CC57}"/>
          </ac:spMkLst>
        </pc:spChg>
        <pc:spChg chg="mod">
          <ac:chgData name="Henry Jammes" userId="5f22554b-fd15-4676-8c82-dc6122af2a80" providerId="ADAL" clId="{434111D3-796B-4BB0-A370-070974EB9404}" dt="2023-12-02T03:08:43.352" v="35616" actId="948"/>
          <ac:spMkLst>
            <pc:docMk/>
            <pc:sldMk cId="1568062889" sldId="2147478692"/>
            <ac:spMk id="4" creationId="{7CE4786D-C856-4ED1-AD42-4D6D5704E74E}"/>
          </ac:spMkLst>
        </pc:spChg>
        <pc:spChg chg="mod">
          <ac:chgData name="Henry Jammes" userId="5f22554b-fd15-4676-8c82-dc6122af2a80" providerId="ADAL" clId="{434111D3-796B-4BB0-A370-070974EB9404}" dt="2023-11-14T12:14:57.925" v="23198" actId="114"/>
          <ac:spMkLst>
            <pc:docMk/>
            <pc:sldMk cId="1568062889" sldId="2147478692"/>
            <ac:spMk id="6" creationId="{79A93AA3-8765-4AB0-34D1-FE8C91FFE50F}"/>
          </ac:spMkLst>
        </pc:spChg>
        <pc:spChg chg="mod">
          <ac:chgData name="Henry Jammes" userId="5f22554b-fd15-4676-8c82-dc6122af2a80" providerId="ADAL" clId="{434111D3-796B-4BB0-A370-070974EB9404}" dt="2023-11-14T12:00:00.957" v="23082" actId="1076"/>
          <ac:spMkLst>
            <pc:docMk/>
            <pc:sldMk cId="1568062889" sldId="2147478692"/>
            <ac:spMk id="7" creationId="{65493B6B-3844-60CE-A3C3-4D8D23519862}"/>
          </ac:spMkLst>
        </pc:spChg>
        <pc:grpChg chg="del">
          <ac:chgData name="Henry Jammes" userId="5f22554b-fd15-4676-8c82-dc6122af2a80" providerId="ADAL" clId="{434111D3-796B-4BB0-A370-070974EB9404}" dt="2023-11-14T11:59:39.307" v="23068" actId="478"/>
          <ac:grpSpMkLst>
            <pc:docMk/>
            <pc:sldMk cId="1568062889" sldId="2147478692"/>
            <ac:grpSpMk id="2" creationId="{6152B9B4-BD17-9408-43E0-86F12EFB4F93}"/>
          </ac:grpSpMkLst>
        </pc:grpChg>
        <pc:grpChg chg="del">
          <ac:chgData name="Henry Jammes" userId="5f22554b-fd15-4676-8c82-dc6122af2a80" providerId="ADAL" clId="{434111D3-796B-4BB0-A370-070974EB9404}" dt="2023-11-14T11:59:35.757" v="23064" actId="478"/>
          <ac:grpSpMkLst>
            <pc:docMk/>
            <pc:sldMk cId="1568062889" sldId="2147478692"/>
            <ac:grpSpMk id="8" creationId="{4E25EE53-52B2-7312-D1DF-D796BF20CFD2}"/>
          </ac:grpSpMkLst>
        </pc:grpChg>
        <pc:grpChg chg="mod">
          <ac:chgData name="Henry Jammes" userId="5f22554b-fd15-4676-8c82-dc6122af2a80" providerId="ADAL" clId="{434111D3-796B-4BB0-A370-070974EB9404}" dt="2023-12-02T02:40:37.292" v="35117" actId="1036"/>
          <ac:grpSpMkLst>
            <pc:docMk/>
            <pc:sldMk cId="1568062889" sldId="2147478692"/>
            <ac:grpSpMk id="13" creationId="{0FA2A180-238B-594C-F873-BF7DFBFEB895}"/>
          </ac:grpSpMkLst>
        </pc:grpChg>
        <pc:grpChg chg="mod">
          <ac:chgData name="Henry Jammes" userId="5f22554b-fd15-4676-8c82-dc6122af2a80" providerId="ADAL" clId="{434111D3-796B-4BB0-A370-070974EB9404}" dt="2023-12-02T02:40:37.292" v="35117" actId="1036"/>
          <ac:grpSpMkLst>
            <pc:docMk/>
            <pc:sldMk cId="1568062889" sldId="2147478692"/>
            <ac:grpSpMk id="14" creationId="{DB744389-FD3E-FD70-EA1B-A7AF1D79939C}"/>
          </ac:grpSpMkLst>
        </pc:grpChg>
        <pc:grpChg chg="del">
          <ac:chgData name="Henry Jammes" userId="5f22554b-fd15-4676-8c82-dc6122af2a80" providerId="ADAL" clId="{434111D3-796B-4BB0-A370-070974EB9404}" dt="2023-11-14T11:59:36.204" v="23065" actId="478"/>
          <ac:grpSpMkLst>
            <pc:docMk/>
            <pc:sldMk cId="1568062889" sldId="2147478692"/>
            <ac:grpSpMk id="17" creationId="{9220FFB5-B88C-7ACB-DBD3-F5D813E7ADE1}"/>
          </ac:grpSpMkLst>
        </pc:grpChg>
        <pc:grpChg chg="del">
          <ac:chgData name="Henry Jammes" userId="5f22554b-fd15-4676-8c82-dc6122af2a80" providerId="ADAL" clId="{434111D3-796B-4BB0-A370-070974EB9404}" dt="2023-11-14T11:59:36.758" v="23066" actId="478"/>
          <ac:grpSpMkLst>
            <pc:docMk/>
            <pc:sldMk cId="1568062889" sldId="2147478692"/>
            <ac:grpSpMk id="20" creationId="{4FE57C88-5276-26FE-E77F-210E01D1FC07}"/>
          </ac:grpSpMkLst>
        </pc:grpChg>
        <pc:grpChg chg="mod">
          <ac:chgData name="Henry Jammes" userId="5f22554b-fd15-4676-8c82-dc6122af2a80" providerId="ADAL" clId="{434111D3-796B-4BB0-A370-070974EB9404}" dt="2023-12-02T02:40:47.572" v="35121" actId="1035"/>
          <ac:grpSpMkLst>
            <pc:docMk/>
            <pc:sldMk cId="1568062889" sldId="2147478692"/>
            <ac:grpSpMk id="23" creationId="{6841671A-F678-D662-27B5-3A1E17EF4952}"/>
          </ac:grpSpMkLst>
        </pc:grpChg>
        <pc:grpChg chg="del">
          <ac:chgData name="Henry Jammes" userId="5f22554b-fd15-4676-8c82-dc6122af2a80" providerId="ADAL" clId="{434111D3-796B-4BB0-A370-070974EB9404}" dt="2023-11-14T11:59:40.278" v="23069" actId="478"/>
          <ac:grpSpMkLst>
            <pc:docMk/>
            <pc:sldMk cId="1568062889" sldId="2147478692"/>
            <ac:grpSpMk id="26" creationId="{C6733B8A-94C0-04C2-E76D-D4561BD25079}"/>
          </ac:grpSpMkLst>
        </pc:grpChg>
        <pc:picChg chg="add mod">
          <ac:chgData name="Henry Jammes" userId="5f22554b-fd15-4676-8c82-dc6122af2a80" providerId="ADAL" clId="{434111D3-796B-4BB0-A370-070974EB9404}" dt="2023-12-02T03:08:46.616" v="35625" actId="1035"/>
          <ac:picMkLst>
            <pc:docMk/>
            <pc:sldMk cId="1568062889" sldId="2147478692"/>
            <ac:picMk id="5" creationId="{9204108A-5133-A320-DAA1-AA0D1FB8BFE7}"/>
          </ac:picMkLst>
        </pc:picChg>
      </pc:sldChg>
      <pc:sldChg chg="modSp add del mod ord">
        <pc:chgData name="Henry Jammes" userId="5f22554b-fd15-4676-8c82-dc6122af2a80" providerId="ADAL" clId="{434111D3-796B-4BB0-A370-070974EB9404}" dt="2023-11-14T13:19:01.039" v="23432" actId="2696"/>
        <pc:sldMkLst>
          <pc:docMk/>
          <pc:sldMk cId="1824170779" sldId="2147478693"/>
        </pc:sldMkLst>
        <pc:spChg chg="mod">
          <ac:chgData name="Henry Jammes" userId="5f22554b-fd15-4676-8c82-dc6122af2a80" providerId="ADAL" clId="{434111D3-796B-4BB0-A370-070974EB9404}" dt="2023-11-14T13:18:57.175" v="23431" actId="20577"/>
          <ac:spMkLst>
            <pc:docMk/>
            <pc:sldMk cId="1824170779" sldId="2147478693"/>
            <ac:spMk id="2" creationId="{862C6C7D-2D53-367B-D84F-06E8A0D4F008}"/>
          </ac:spMkLst>
        </pc:spChg>
      </pc:sldChg>
      <pc:sldChg chg="addSp delSp modSp new mod modAnim">
        <pc:chgData name="Henry Jammes" userId="5f22554b-fd15-4676-8c82-dc6122af2a80" providerId="ADAL" clId="{434111D3-796B-4BB0-A370-070974EB9404}" dt="2023-11-23T20:23:32.532" v="24510" actId="1076"/>
        <pc:sldMkLst>
          <pc:docMk/>
          <pc:sldMk cId="2295580217" sldId="2147478693"/>
        </pc:sldMkLst>
        <pc:spChg chg="del mod">
          <ac:chgData name="Henry Jammes" userId="5f22554b-fd15-4676-8c82-dc6122af2a80" providerId="ADAL" clId="{434111D3-796B-4BB0-A370-070974EB9404}" dt="2023-11-23T20:22:21.814" v="24491" actId="478"/>
          <ac:spMkLst>
            <pc:docMk/>
            <pc:sldMk cId="2295580217" sldId="2147478693"/>
            <ac:spMk id="2" creationId="{307E9540-5FD4-169A-349C-E2F576537435}"/>
          </ac:spMkLst>
        </pc:spChg>
        <pc:spChg chg="add mod">
          <ac:chgData name="Henry Jammes" userId="5f22554b-fd15-4676-8c82-dc6122af2a80" providerId="ADAL" clId="{434111D3-796B-4BB0-A370-070974EB9404}" dt="2023-11-23T20:23:32.532" v="24510" actId="1076"/>
          <ac:spMkLst>
            <pc:docMk/>
            <pc:sldMk cId="2295580217" sldId="2147478693"/>
            <ac:spMk id="3" creationId="{841935A2-7669-7D1F-275A-BF7CB2227D12}"/>
          </ac:spMkLst>
        </pc:spChg>
        <pc:spChg chg="add mod">
          <ac:chgData name="Henry Jammes" userId="5f22554b-fd15-4676-8c82-dc6122af2a80" providerId="ADAL" clId="{434111D3-796B-4BB0-A370-070974EB9404}" dt="2023-11-23T20:23:32.532" v="24510" actId="1076"/>
          <ac:spMkLst>
            <pc:docMk/>
            <pc:sldMk cId="2295580217" sldId="2147478693"/>
            <ac:spMk id="4" creationId="{C7B5E857-F30A-5C3A-CBDA-205ACA4830AD}"/>
          </ac:spMkLst>
        </pc:spChg>
        <pc:spChg chg="add mod">
          <ac:chgData name="Henry Jammes" userId="5f22554b-fd15-4676-8c82-dc6122af2a80" providerId="ADAL" clId="{434111D3-796B-4BB0-A370-070974EB9404}" dt="2023-11-23T20:23:32.532" v="24510" actId="1076"/>
          <ac:spMkLst>
            <pc:docMk/>
            <pc:sldMk cId="2295580217" sldId="2147478693"/>
            <ac:spMk id="5" creationId="{2110BBDA-8E24-BC2E-BFE5-5CE17D3D6351}"/>
          </ac:spMkLst>
        </pc:spChg>
        <pc:spChg chg="add mod">
          <ac:chgData name="Henry Jammes" userId="5f22554b-fd15-4676-8c82-dc6122af2a80" providerId="ADAL" clId="{434111D3-796B-4BB0-A370-070974EB9404}" dt="2023-11-23T20:23:32.532" v="24510" actId="1076"/>
          <ac:spMkLst>
            <pc:docMk/>
            <pc:sldMk cId="2295580217" sldId="2147478693"/>
            <ac:spMk id="6" creationId="{A07E4A69-434A-5031-D2A0-38A0F5C14083}"/>
          </ac:spMkLst>
        </pc:spChg>
        <pc:spChg chg="add mod">
          <ac:chgData name="Henry Jammes" userId="5f22554b-fd15-4676-8c82-dc6122af2a80" providerId="ADAL" clId="{434111D3-796B-4BB0-A370-070974EB9404}" dt="2023-11-23T20:23:32.532" v="24510" actId="1076"/>
          <ac:spMkLst>
            <pc:docMk/>
            <pc:sldMk cId="2295580217" sldId="2147478693"/>
            <ac:spMk id="7" creationId="{B22C8362-D8D4-844D-6F7F-BB617740708F}"/>
          </ac:spMkLst>
        </pc:spChg>
        <pc:spChg chg="add mod">
          <ac:chgData name="Henry Jammes" userId="5f22554b-fd15-4676-8c82-dc6122af2a80" providerId="ADAL" clId="{434111D3-796B-4BB0-A370-070974EB9404}" dt="2023-11-23T20:23:32.532" v="24510" actId="1076"/>
          <ac:spMkLst>
            <pc:docMk/>
            <pc:sldMk cId="2295580217" sldId="2147478693"/>
            <ac:spMk id="8" creationId="{73B8F68C-17A2-1447-7401-7E2E4477071C}"/>
          </ac:spMkLst>
        </pc:spChg>
        <pc:spChg chg="add mod">
          <ac:chgData name="Henry Jammes" userId="5f22554b-fd15-4676-8c82-dc6122af2a80" providerId="ADAL" clId="{434111D3-796B-4BB0-A370-070974EB9404}" dt="2023-11-23T20:23:32.532" v="24510" actId="1076"/>
          <ac:spMkLst>
            <pc:docMk/>
            <pc:sldMk cId="2295580217" sldId="2147478693"/>
            <ac:spMk id="9" creationId="{BB41216E-087C-3B42-2FC7-FF12F88249E6}"/>
          </ac:spMkLst>
        </pc:spChg>
        <pc:spChg chg="add mod">
          <ac:chgData name="Henry Jammes" userId="5f22554b-fd15-4676-8c82-dc6122af2a80" providerId="ADAL" clId="{434111D3-796B-4BB0-A370-070974EB9404}" dt="2023-11-23T20:23:32.532" v="24510" actId="1076"/>
          <ac:spMkLst>
            <pc:docMk/>
            <pc:sldMk cId="2295580217" sldId="2147478693"/>
            <ac:spMk id="10" creationId="{28C25047-08B1-BE63-8FD7-B82A5FBFBEDD}"/>
          </ac:spMkLst>
        </pc:spChg>
        <pc:spChg chg="add mod">
          <ac:chgData name="Henry Jammes" userId="5f22554b-fd15-4676-8c82-dc6122af2a80" providerId="ADAL" clId="{434111D3-796B-4BB0-A370-070974EB9404}" dt="2023-11-23T20:23:32.532" v="24510" actId="1076"/>
          <ac:spMkLst>
            <pc:docMk/>
            <pc:sldMk cId="2295580217" sldId="2147478693"/>
            <ac:spMk id="12" creationId="{370AEBD6-FE34-2A27-0551-63B7BB960615}"/>
          </ac:spMkLst>
        </pc:spChg>
        <pc:spChg chg="add mod">
          <ac:chgData name="Henry Jammes" userId="5f22554b-fd15-4676-8c82-dc6122af2a80" providerId="ADAL" clId="{434111D3-796B-4BB0-A370-070974EB9404}" dt="2023-11-23T20:23:32.532" v="24510" actId="1076"/>
          <ac:spMkLst>
            <pc:docMk/>
            <pc:sldMk cId="2295580217" sldId="2147478693"/>
            <ac:spMk id="13" creationId="{180D6D1A-8C21-C638-B56E-B4D18AA156DA}"/>
          </ac:spMkLst>
        </pc:spChg>
        <pc:spChg chg="add mod">
          <ac:chgData name="Henry Jammes" userId="5f22554b-fd15-4676-8c82-dc6122af2a80" providerId="ADAL" clId="{434111D3-796B-4BB0-A370-070974EB9404}" dt="2023-11-23T20:23:32.532" v="24510" actId="1076"/>
          <ac:spMkLst>
            <pc:docMk/>
            <pc:sldMk cId="2295580217" sldId="2147478693"/>
            <ac:spMk id="14" creationId="{2CFE67E0-FE14-BEEC-5928-ACBEEA85DD4B}"/>
          </ac:spMkLst>
        </pc:spChg>
        <pc:spChg chg="add mod">
          <ac:chgData name="Henry Jammes" userId="5f22554b-fd15-4676-8c82-dc6122af2a80" providerId="ADAL" clId="{434111D3-796B-4BB0-A370-070974EB9404}" dt="2023-11-23T20:23:32.532" v="24510" actId="1076"/>
          <ac:spMkLst>
            <pc:docMk/>
            <pc:sldMk cId="2295580217" sldId="2147478693"/>
            <ac:spMk id="15" creationId="{CC06A4E8-AAC5-606F-4500-788FEDCACD75}"/>
          </ac:spMkLst>
        </pc:spChg>
        <pc:spChg chg="add mod">
          <ac:chgData name="Henry Jammes" userId="5f22554b-fd15-4676-8c82-dc6122af2a80" providerId="ADAL" clId="{434111D3-796B-4BB0-A370-070974EB9404}" dt="2023-11-23T20:23:32.532" v="24510" actId="1076"/>
          <ac:spMkLst>
            <pc:docMk/>
            <pc:sldMk cId="2295580217" sldId="2147478693"/>
            <ac:spMk id="17" creationId="{E4AF49C2-C432-AC39-1319-0229621297DE}"/>
          </ac:spMkLst>
        </pc:spChg>
        <pc:spChg chg="add mod">
          <ac:chgData name="Henry Jammes" userId="5f22554b-fd15-4676-8c82-dc6122af2a80" providerId="ADAL" clId="{434111D3-796B-4BB0-A370-070974EB9404}" dt="2023-11-23T20:23:32.532" v="24510" actId="1076"/>
          <ac:spMkLst>
            <pc:docMk/>
            <pc:sldMk cId="2295580217" sldId="2147478693"/>
            <ac:spMk id="18" creationId="{F179CBEE-E64C-EBAC-0F8D-6067CB688622}"/>
          </ac:spMkLst>
        </pc:spChg>
        <pc:spChg chg="add mod">
          <ac:chgData name="Henry Jammes" userId="5f22554b-fd15-4676-8c82-dc6122af2a80" providerId="ADAL" clId="{434111D3-796B-4BB0-A370-070974EB9404}" dt="2023-11-23T20:23:32.532" v="24510" actId="1076"/>
          <ac:spMkLst>
            <pc:docMk/>
            <pc:sldMk cId="2295580217" sldId="2147478693"/>
            <ac:spMk id="19" creationId="{3C7E7669-B90F-54D7-5F25-1D6F43D3AC84}"/>
          </ac:spMkLst>
        </pc:spChg>
        <pc:spChg chg="add mod">
          <ac:chgData name="Henry Jammes" userId="5f22554b-fd15-4676-8c82-dc6122af2a80" providerId="ADAL" clId="{434111D3-796B-4BB0-A370-070974EB9404}" dt="2023-11-23T20:23:32.532" v="24510" actId="1076"/>
          <ac:spMkLst>
            <pc:docMk/>
            <pc:sldMk cId="2295580217" sldId="2147478693"/>
            <ac:spMk id="20" creationId="{5B332C43-0FD6-4D2D-4AC7-F81DE9FC7B9A}"/>
          </ac:spMkLst>
        </pc:spChg>
        <pc:spChg chg="add mod">
          <ac:chgData name="Henry Jammes" userId="5f22554b-fd15-4676-8c82-dc6122af2a80" providerId="ADAL" clId="{434111D3-796B-4BB0-A370-070974EB9404}" dt="2023-11-23T20:23:32.532" v="24510" actId="1076"/>
          <ac:spMkLst>
            <pc:docMk/>
            <pc:sldMk cId="2295580217" sldId="2147478693"/>
            <ac:spMk id="21" creationId="{613F84B0-7172-6D8C-6E6A-4065EFD3DC15}"/>
          </ac:spMkLst>
        </pc:spChg>
        <pc:spChg chg="add mod">
          <ac:chgData name="Henry Jammes" userId="5f22554b-fd15-4676-8c82-dc6122af2a80" providerId="ADAL" clId="{434111D3-796B-4BB0-A370-070974EB9404}" dt="2023-11-23T20:23:32.532" v="24510" actId="1076"/>
          <ac:spMkLst>
            <pc:docMk/>
            <pc:sldMk cId="2295580217" sldId="2147478693"/>
            <ac:spMk id="22" creationId="{6A97ABD2-EF73-D527-9684-28B121CF5888}"/>
          </ac:spMkLst>
        </pc:spChg>
        <pc:spChg chg="add mod">
          <ac:chgData name="Henry Jammes" userId="5f22554b-fd15-4676-8c82-dc6122af2a80" providerId="ADAL" clId="{434111D3-796B-4BB0-A370-070974EB9404}" dt="2023-11-23T20:23:32.532" v="24510" actId="1076"/>
          <ac:spMkLst>
            <pc:docMk/>
            <pc:sldMk cId="2295580217" sldId="2147478693"/>
            <ac:spMk id="26" creationId="{08C7C6C2-2553-C336-BBB5-4DE6A7D9065A}"/>
          </ac:spMkLst>
        </pc:spChg>
        <pc:spChg chg="add mod">
          <ac:chgData name="Henry Jammes" userId="5f22554b-fd15-4676-8c82-dc6122af2a80" providerId="ADAL" clId="{434111D3-796B-4BB0-A370-070974EB9404}" dt="2023-11-23T20:23:32.532" v="24510" actId="1076"/>
          <ac:spMkLst>
            <pc:docMk/>
            <pc:sldMk cId="2295580217" sldId="2147478693"/>
            <ac:spMk id="28" creationId="{1308515E-9245-F1D6-141E-FB03A7357816}"/>
          </ac:spMkLst>
        </pc:spChg>
        <pc:spChg chg="add mod">
          <ac:chgData name="Henry Jammes" userId="5f22554b-fd15-4676-8c82-dc6122af2a80" providerId="ADAL" clId="{434111D3-796B-4BB0-A370-070974EB9404}" dt="2023-11-23T20:23:32.532" v="24510" actId="1076"/>
          <ac:spMkLst>
            <pc:docMk/>
            <pc:sldMk cId="2295580217" sldId="2147478693"/>
            <ac:spMk id="29" creationId="{A73FE7C4-3AF0-C986-4A6A-DC00C56691BB}"/>
          </ac:spMkLst>
        </pc:spChg>
        <pc:spChg chg="add mod">
          <ac:chgData name="Henry Jammes" userId="5f22554b-fd15-4676-8c82-dc6122af2a80" providerId="ADAL" clId="{434111D3-796B-4BB0-A370-070974EB9404}" dt="2023-11-23T20:22:22.925" v="24492"/>
          <ac:spMkLst>
            <pc:docMk/>
            <pc:sldMk cId="2295580217" sldId="2147478693"/>
            <ac:spMk id="32" creationId="{44CAD715-172C-E752-3A0A-37DCE0FB770B}"/>
          </ac:spMkLst>
        </pc:spChg>
        <pc:picChg chg="add mod">
          <ac:chgData name="Henry Jammes" userId="5f22554b-fd15-4676-8c82-dc6122af2a80" providerId="ADAL" clId="{434111D3-796B-4BB0-A370-070974EB9404}" dt="2023-11-23T20:23:32.532" v="24510" actId="1076"/>
          <ac:picMkLst>
            <pc:docMk/>
            <pc:sldMk cId="2295580217" sldId="2147478693"/>
            <ac:picMk id="11" creationId="{431CACE4-A02A-D729-4476-70D15EB73BC0}"/>
          </ac:picMkLst>
        </pc:picChg>
        <pc:picChg chg="add mod">
          <ac:chgData name="Henry Jammes" userId="5f22554b-fd15-4676-8c82-dc6122af2a80" providerId="ADAL" clId="{434111D3-796B-4BB0-A370-070974EB9404}" dt="2023-11-23T20:23:32.532" v="24510" actId="1076"/>
          <ac:picMkLst>
            <pc:docMk/>
            <pc:sldMk cId="2295580217" sldId="2147478693"/>
            <ac:picMk id="16" creationId="{76E77CC9-0EB2-523B-AE47-8221B2F5DF0B}"/>
          </ac:picMkLst>
        </pc:picChg>
        <pc:picChg chg="add mod">
          <ac:chgData name="Henry Jammes" userId="5f22554b-fd15-4676-8c82-dc6122af2a80" providerId="ADAL" clId="{434111D3-796B-4BB0-A370-070974EB9404}" dt="2023-11-23T20:23:32.532" v="24510" actId="1076"/>
          <ac:picMkLst>
            <pc:docMk/>
            <pc:sldMk cId="2295580217" sldId="2147478693"/>
            <ac:picMk id="27" creationId="{5F8F6AC4-6196-7784-1B52-9F7BF3122594}"/>
          </ac:picMkLst>
        </pc:picChg>
        <pc:picChg chg="add mod">
          <ac:chgData name="Henry Jammes" userId="5f22554b-fd15-4676-8c82-dc6122af2a80" providerId="ADAL" clId="{434111D3-796B-4BB0-A370-070974EB9404}" dt="2023-11-23T20:23:32.532" v="24510" actId="1076"/>
          <ac:picMkLst>
            <pc:docMk/>
            <pc:sldMk cId="2295580217" sldId="2147478693"/>
            <ac:picMk id="31" creationId="{AA3770FF-9302-6446-76E5-A2BB09489371}"/>
          </ac:picMkLst>
        </pc:picChg>
        <pc:cxnChg chg="add mod">
          <ac:chgData name="Henry Jammes" userId="5f22554b-fd15-4676-8c82-dc6122af2a80" providerId="ADAL" clId="{434111D3-796B-4BB0-A370-070974EB9404}" dt="2023-11-23T20:23:32.532" v="24510" actId="1076"/>
          <ac:cxnSpMkLst>
            <pc:docMk/>
            <pc:sldMk cId="2295580217" sldId="2147478693"/>
            <ac:cxnSpMk id="23" creationId="{B6054145-186D-E1A4-A7FF-EA11D14719AF}"/>
          </ac:cxnSpMkLst>
        </pc:cxnChg>
        <pc:cxnChg chg="add mod">
          <ac:chgData name="Henry Jammes" userId="5f22554b-fd15-4676-8c82-dc6122af2a80" providerId="ADAL" clId="{434111D3-796B-4BB0-A370-070974EB9404}" dt="2023-11-23T20:23:32.532" v="24510" actId="1076"/>
          <ac:cxnSpMkLst>
            <pc:docMk/>
            <pc:sldMk cId="2295580217" sldId="2147478693"/>
            <ac:cxnSpMk id="24" creationId="{F136BA7A-7FAD-6BF5-0477-793816E0501B}"/>
          </ac:cxnSpMkLst>
        </pc:cxnChg>
        <pc:cxnChg chg="add mod">
          <ac:chgData name="Henry Jammes" userId="5f22554b-fd15-4676-8c82-dc6122af2a80" providerId="ADAL" clId="{434111D3-796B-4BB0-A370-070974EB9404}" dt="2023-11-23T20:23:32.532" v="24510" actId="1076"/>
          <ac:cxnSpMkLst>
            <pc:docMk/>
            <pc:sldMk cId="2295580217" sldId="2147478693"/>
            <ac:cxnSpMk id="25" creationId="{83596AB5-CE88-D2C4-E139-8E37D340E877}"/>
          </ac:cxnSpMkLst>
        </pc:cxnChg>
        <pc:cxnChg chg="add mod">
          <ac:chgData name="Henry Jammes" userId="5f22554b-fd15-4676-8c82-dc6122af2a80" providerId="ADAL" clId="{434111D3-796B-4BB0-A370-070974EB9404}" dt="2023-11-23T20:23:32.532" v="24510" actId="1076"/>
          <ac:cxnSpMkLst>
            <pc:docMk/>
            <pc:sldMk cId="2295580217" sldId="2147478693"/>
            <ac:cxnSpMk id="30" creationId="{DE36C61F-4754-331E-AFE1-1CCA9E59EF52}"/>
          </ac:cxnSpMkLst>
        </pc:cxnChg>
      </pc:sldChg>
      <pc:sldChg chg="addSp delSp modSp add del mod ord modShow">
        <pc:chgData name="Henry Jammes" userId="5f22554b-fd15-4676-8c82-dc6122af2a80" providerId="ADAL" clId="{434111D3-796B-4BB0-A370-070974EB9404}" dt="2023-11-23T20:14:46.986" v="24372" actId="2696"/>
        <pc:sldMkLst>
          <pc:docMk/>
          <pc:sldMk cId="4049588049" sldId="2147478693"/>
        </pc:sldMkLst>
        <pc:spChg chg="mod">
          <ac:chgData name="Henry Jammes" userId="5f22554b-fd15-4676-8c82-dc6122af2a80" providerId="ADAL" clId="{434111D3-796B-4BB0-A370-070974EB9404}" dt="2023-11-14T13:19:35.787" v="23478" actId="20577"/>
          <ac:spMkLst>
            <pc:docMk/>
            <pc:sldMk cId="4049588049" sldId="2147478693"/>
            <ac:spMk id="2" creationId="{862C6C7D-2D53-367B-D84F-06E8A0D4F008}"/>
          </ac:spMkLst>
        </pc:spChg>
        <pc:spChg chg="mod">
          <ac:chgData name="Henry Jammes" userId="5f22554b-fd15-4676-8c82-dc6122af2a80" providerId="ADAL" clId="{434111D3-796B-4BB0-A370-070974EB9404}" dt="2023-11-14T13:20:58.746" v="23516" actId="20577"/>
          <ac:spMkLst>
            <pc:docMk/>
            <pc:sldMk cId="4049588049" sldId="2147478693"/>
            <ac:spMk id="3" creationId="{47C231C3-6D02-AA3C-5144-03B6844D1FB2}"/>
          </ac:spMkLst>
        </pc:spChg>
        <pc:spChg chg="mod">
          <ac:chgData name="Henry Jammes" userId="5f22554b-fd15-4676-8c82-dc6122af2a80" providerId="ADAL" clId="{434111D3-796B-4BB0-A370-070974EB9404}" dt="2023-11-14T13:22:57.528" v="23520" actId="20577"/>
          <ac:spMkLst>
            <pc:docMk/>
            <pc:sldMk cId="4049588049" sldId="2147478693"/>
            <ac:spMk id="5" creationId="{DCD4E98D-B84C-8637-C0C2-96DA0EB4405A}"/>
          </ac:spMkLst>
        </pc:spChg>
        <pc:spChg chg="mod topLvl">
          <ac:chgData name="Henry Jammes" userId="5f22554b-fd15-4676-8c82-dc6122af2a80" providerId="ADAL" clId="{434111D3-796B-4BB0-A370-070974EB9404}" dt="2023-11-14T13:20:51.103" v="23507" actId="165"/>
          <ac:spMkLst>
            <pc:docMk/>
            <pc:sldMk cId="4049588049" sldId="2147478693"/>
            <ac:spMk id="9" creationId="{969E508E-3703-CF13-DD91-ABE2B333EE37}"/>
          </ac:spMkLst>
        </pc:spChg>
        <pc:spChg chg="mod">
          <ac:chgData name="Henry Jammes" userId="5f22554b-fd15-4676-8c82-dc6122af2a80" providerId="ADAL" clId="{434111D3-796B-4BB0-A370-070974EB9404}" dt="2023-11-14T13:20:38.898" v="23505"/>
          <ac:spMkLst>
            <pc:docMk/>
            <pc:sldMk cId="4049588049" sldId="2147478693"/>
            <ac:spMk id="13" creationId="{0671AB3A-1EE6-1010-5938-C8A08CF86442}"/>
          </ac:spMkLst>
        </pc:spChg>
        <pc:spChg chg="del mod">
          <ac:chgData name="Henry Jammes" userId="5f22554b-fd15-4676-8c82-dc6122af2a80" providerId="ADAL" clId="{434111D3-796B-4BB0-A370-070974EB9404}" dt="2023-11-14T13:20:41.588" v="23506" actId="478"/>
          <ac:spMkLst>
            <pc:docMk/>
            <pc:sldMk cId="4049588049" sldId="2147478693"/>
            <ac:spMk id="17" creationId="{EA0E6AF3-7272-25C3-0030-20A5BB8302D7}"/>
          </ac:spMkLst>
        </pc:spChg>
        <pc:spChg chg="mod">
          <ac:chgData name="Henry Jammes" userId="5f22554b-fd15-4676-8c82-dc6122af2a80" providerId="ADAL" clId="{434111D3-796B-4BB0-A370-070974EB9404}" dt="2023-11-14T13:20:38.898" v="23505"/>
          <ac:spMkLst>
            <pc:docMk/>
            <pc:sldMk cId="4049588049" sldId="2147478693"/>
            <ac:spMk id="18" creationId="{693D869D-0EE0-802D-BDC5-62A908DD3DB6}"/>
          </ac:spMkLst>
        </pc:spChg>
        <pc:spChg chg="mod">
          <ac:chgData name="Henry Jammes" userId="5f22554b-fd15-4676-8c82-dc6122af2a80" providerId="ADAL" clId="{434111D3-796B-4BB0-A370-070974EB9404}" dt="2023-11-14T13:20:38.898" v="23505"/>
          <ac:spMkLst>
            <pc:docMk/>
            <pc:sldMk cId="4049588049" sldId="2147478693"/>
            <ac:spMk id="19" creationId="{CCECD41B-879C-216E-6594-5E26BF0DD8CE}"/>
          </ac:spMkLst>
        </pc:spChg>
        <pc:spChg chg="mod">
          <ac:chgData name="Henry Jammes" userId="5f22554b-fd15-4676-8c82-dc6122af2a80" providerId="ADAL" clId="{434111D3-796B-4BB0-A370-070974EB9404}" dt="2023-11-14T13:20:38.898" v="23505"/>
          <ac:spMkLst>
            <pc:docMk/>
            <pc:sldMk cId="4049588049" sldId="2147478693"/>
            <ac:spMk id="20" creationId="{5B3E941B-A2A0-89DA-BBA1-4E1F113B82A4}"/>
          </ac:spMkLst>
        </pc:spChg>
        <pc:spChg chg="mod">
          <ac:chgData name="Henry Jammes" userId="5f22554b-fd15-4676-8c82-dc6122af2a80" providerId="ADAL" clId="{434111D3-796B-4BB0-A370-070974EB9404}" dt="2023-11-14T13:20:38.898" v="23505"/>
          <ac:spMkLst>
            <pc:docMk/>
            <pc:sldMk cId="4049588049" sldId="2147478693"/>
            <ac:spMk id="21" creationId="{7F07D948-C4DB-BC1C-AE83-C09191AC3B4A}"/>
          </ac:spMkLst>
        </pc:spChg>
        <pc:spChg chg="mod">
          <ac:chgData name="Henry Jammes" userId="5f22554b-fd15-4676-8c82-dc6122af2a80" providerId="ADAL" clId="{434111D3-796B-4BB0-A370-070974EB9404}" dt="2023-11-14T13:20:38.898" v="23505"/>
          <ac:spMkLst>
            <pc:docMk/>
            <pc:sldMk cId="4049588049" sldId="2147478693"/>
            <ac:spMk id="27" creationId="{1CA24566-D0D4-AA8E-13BF-81D317681DF7}"/>
          </ac:spMkLst>
        </pc:spChg>
        <pc:spChg chg="mod">
          <ac:chgData name="Henry Jammes" userId="5f22554b-fd15-4676-8c82-dc6122af2a80" providerId="ADAL" clId="{434111D3-796B-4BB0-A370-070974EB9404}" dt="2023-11-14T13:20:38.898" v="23505"/>
          <ac:spMkLst>
            <pc:docMk/>
            <pc:sldMk cId="4049588049" sldId="2147478693"/>
            <ac:spMk id="29" creationId="{85EB30AE-8960-BC80-78FC-90183396E1A0}"/>
          </ac:spMkLst>
        </pc:spChg>
        <pc:spChg chg="mod">
          <ac:chgData name="Henry Jammes" userId="5f22554b-fd15-4676-8c82-dc6122af2a80" providerId="ADAL" clId="{434111D3-796B-4BB0-A370-070974EB9404}" dt="2023-11-14T13:20:38.898" v="23505"/>
          <ac:spMkLst>
            <pc:docMk/>
            <pc:sldMk cId="4049588049" sldId="2147478693"/>
            <ac:spMk id="30" creationId="{9CF1B497-80FE-EA53-1482-8A2796345378}"/>
          </ac:spMkLst>
        </pc:spChg>
        <pc:spChg chg="mod">
          <ac:chgData name="Henry Jammes" userId="5f22554b-fd15-4676-8c82-dc6122af2a80" providerId="ADAL" clId="{434111D3-796B-4BB0-A370-070974EB9404}" dt="2023-11-14T13:20:38.898" v="23505"/>
          <ac:spMkLst>
            <pc:docMk/>
            <pc:sldMk cId="4049588049" sldId="2147478693"/>
            <ac:spMk id="36" creationId="{8FD7352E-7BF7-4023-2D6D-6E28AA217630}"/>
          </ac:spMkLst>
        </pc:spChg>
        <pc:spChg chg="mod">
          <ac:chgData name="Henry Jammes" userId="5f22554b-fd15-4676-8c82-dc6122af2a80" providerId="ADAL" clId="{434111D3-796B-4BB0-A370-070974EB9404}" dt="2023-11-14T13:20:38.898" v="23505"/>
          <ac:spMkLst>
            <pc:docMk/>
            <pc:sldMk cId="4049588049" sldId="2147478693"/>
            <ac:spMk id="38" creationId="{2E5219F5-93F1-AD20-6A29-708A661C2781}"/>
          </ac:spMkLst>
        </pc:spChg>
        <pc:spChg chg="mod">
          <ac:chgData name="Henry Jammes" userId="5f22554b-fd15-4676-8c82-dc6122af2a80" providerId="ADAL" clId="{434111D3-796B-4BB0-A370-070974EB9404}" dt="2023-11-14T13:20:38.898" v="23505"/>
          <ac:spMkLst>
            <pc:docMk/>
            <pc:sldMk cId="4049588049" sldId="2147478693"/>
            <ac:spMk id="40" creationId="{38D1CAF2-168E-A3CB-9974-FD5A993C1C61}"/>
          </ac:spMkLst>
        </pc:spChg>
        <pc:spChg chg="mod">
          <ac:chgData name="Henry Jammes" userId="5f22554b-fd15-4676-8c82-dc6122af2a80" providerId="ADAL" clId="{434111D3-796B-4BB0-A370-070974EB9404}" dt="2023-11-14T13:20:38.898" v="23505"/>
          <ac:spMkLst>
            <pc:docMk/>
            <pc:sldMk cId="4049588049" sldId="2147478693"/>
            <ac:spMk id="41" creationId="{4592787F-B944-9908-AB1E-C52D3CE375B0}"/>
          </ac:spMkLst>
        </pc:spChg>
        <pc:spChg chg="mod">
          <ac:chgData name="Henry Jammes" userId="5f22554b-fd15-4676-8c82-dc6122af2a80" providerId="ADAL" clId="{434111D3-796B-4BB0-A370-070974EB9404}" dt="2023-11-14T13:20:38.898" v="23505"/>
          <ac:spMkLst>
            <pc:docMk/>
            <pc:sldMk cId="4049588049" sldId="2147478693"/>
            <ac:spMk id="42" creationId="{C979A05B-7341-0AF5-869D-9CA4CBA84FE4}"/>
          </ac:spMkLst>
        </pc:spChg>
        <pc:spChg chg="mod">
          <ac:chgData name="Henry Jammes" userId="5f22554b-fd15-4676-8c82-dc6122af2a80" providerId="ADAL" clId="{434111D3-796B-4BB0-A370-070974EB9404}" dt="2023-11-14T13:20:38.898" v="23505"/>
          <ac:spMkLst>
            <pc:docMk/>
            <pc:sldMk cId="4049588049" sldId="2147478693"/>
            <ac:spMk id="44" creationId="{480E904F-0BB9-BE30-E9FE-617C2724FE73}"/>
          </ac:spMkLst>
        </pc:spChg>
        <pc:spChg chg="mod">
          <ac:chgData name="Henry Jammes" userId="5f22554b-fd15-4676-8c82-dc6122af2a80" providerId="ADAL" clId="{434111D3-796B-4BB0-A370-070974EB9404}" dt="2023-11-14T13:20:38.898" v="23505"/>
          <ac:spMkLst>
            <pc:docMk/>
            <pc:sldMk cId="4049588049" sldId="2147478693"/>
            <ac:spMk id="45" creationId="{DA436263-E32A-54AE-B29D-D1D381FA8FEB}"/>
          </ac:spMkLst>
        </pc:spChg>
        <pc:spChg chg="mod">
          <ac:chgData name="Henry Jammes" userId="5f22554b-fd15-4676-8c82-dc6122af2a80" providerId="ADAL" clId="{434111D3-796B-4BB0-A370-070974EB9404}" dt="2023-11-14T13:20:38.898" v="23505"/>
          <ac:spMkLst>
            <pc:docMk/>
            <pc:sldMk cId="4049588049" sldId="2147478693"/>
            <ac:spMk id="46" creationId="{C3220867-D068-BC9B-1FB2-972254C4944A}"/>
          </ac:spMkLst>
        </pc:spChg>
        <pc:spChg chg="mod">
          <ac:chgData name="Henry Jammes" userId="5f22554b-fd15-4676-8c82-dc6122af2a80" providerId="ADAL" clId="{434111D3-796B-4BB0-A370-070974EB9404}" dt="2023-11-14T13:20:38.898" v="23505"/>
          <ac:spMkLst>
            <pc:docMk/>
            <pc:sldMk cId="4049588049" sldId="2147478693"/>
            <ac:spMk id="47" creationId="{AD4ACF8A-6233-9713-5C89-7AE168411E38}"/>
          </ac:spMkLst>
        </pc:spChg>
        <pc:spChg chg="mod">
          <ac:chgData name="Henry Jammes" userId="5f22554b-fd15-4676-8c82-dc6122af2a80" providerId="ADAL" clId="{434111D3-796B-4BB0-A370-070974EB9404}" dt="2023-11-14T13:20:38.898" v="23505"/>
          <ac:spMkLst>
            <pc:docMk/>
            <pc:sldMk cId="4049588049" sldId="2147478693"/>
            <ac:spMk id="48" creationId="{A3473D37-582B-86E6-FE42-F7A4B47CE46B}"/>
          </ac:spMkLst>
        </pc:spChg>
        <pc:spChg chg="mod">
          <ac:chgData name="Henry Jammes" userId="5f22554b-fd15-4676-8c82-dc6122af2a80" providerId="ADAL" clId="{434111D3-796B-4BB0-A370-070974EB9404}" dt="2023-11-14T13:20:38.898" v="23505"/>
          <ac:spMkLst>
            <pc:docMk/>
            <pc:sldMk cId="4049588049" sldId="2147478693"/>
            <ac:spMk id="49" creationId="{3A3DB32B-6384-A5AB-C228-879B4AAF1B80}"/>
          </ac:spMkLst>
        </pc:spChg>
        <pc:spChg chg="mod">
          <ac:chgData name="Henry Jammes" userId="5f22554b-fd15-4676-8c82-dc6122af2a80" providerId="ADAL" clId="{434111D3-796B-4BB0-A370-070974EB9404}" dt="2023-11-14T13:20:38.898" v="23505"/>
          <ac:spMkLst>
            <pc:docMk/>
            <pc:sldMk cId="4049588049" sldId="2147478693"/>
            <ac:spMk id="50" creationId="{0539733F-B3D4-475E-6239-5E908D051946}"/>
          </ac:spMkLst>
        </pc:spChg>
        <pc:spChg chg="mod">
          <ac:chgData name="Henry Jammes" userId="5f22554b-fd15-4676-8c82-dc6122af2a80" providerId="ADAL" clId="{434111D3-796B-4BB0-A370-070974EB9404}" dt="2023-11-14T13:20:38.898" v="23505"/>
          <ac:spMkLst>
            <pc:docMk/>
            <pc:sldMk cId="4049588049" sldId="2147478693"/>
            <ac:spMk id="51" creationId="{B72B4AA2-0F90-6D05-3F1D-90A132FFABA3}"/>
          </ac:spMkLst>
        </pc:spChg>
        <pc:grpChg chg="add del mod">
          <ac:chgData name="Henry Jammes" userId="5f22554b-fd15-4676-8c82-dc6122af2a80" providerId="ADAL" clId="{434111D3-796B-4BB0-A370-070974EB9404}" dt="2023-11-14T13:20:51.103" v="23507" actId="165"/>
          <ac:grpSpMkLst>
            <pc:docMk/>
            <pc:sldMk cId="4049588049" sldId="2147478693"/>
            <ac:grpSpMk id="7" creationId="{15499AA5-1933-AB3E-7656-3129DC788AB3}"/>
          </ac:grpSpMkLst>
        </pc:grpChg>
        <pc:grpChg chg="del mod topLvl">
          <ac:chgData name="Henry Jammes" userId="5f22554b-fd15-4676-8c82-dc6122af2a80" providerId="ADAL" clId="{434111D3-796B-4BB0-A370-070974EB9404}" dt="2023-11-14T13:20:53.616" v="23508" actId="478"/>
          <ac:grpSpMkLst>
            <pc:docMk/>
            <pc:sldMk cId="4049588049" sldId="2147478693"/>
            <ac:grpSpMk id="11" creationId="{63DC8875-0D72-991A-B961-837F5B0EBABA}"/>
          </ac:grpSpMkLst>
        </pc:grpChg>
        <pc:grpChg chg="mod">
          <ac:chgData name="Henry Jammes" userId="5f22554b-fd15-4676-8c82-dc6122af2a80" providerId="ADAL" clId="{434111D3-796B-4BB0-A370-070974EB9404}" dt="2023-11-14T13:20:38.898" v="23505"/>
          <ac:grpSpMkLst>
            <pc:docMk/>
            <pc:sldMk cId="4049588049" sldId="2147478693"/>
            <ac:grpSpMk id="12" creationId="{5944A382-84D5-8B9F-8CF9-35403A1EADC4}"/>
          </ac:grpSpMkLst>
        </pc:grpChg>
        <pc:grpChg chg="del">
          <ac:chgData name="Henry Jammes" userId="5f22554b-fd15-4676-8c82-dc6122af2a80" providerId="ADAL" clId="{434111D3-796B-4BB0-A370-070974EB9404}" dt="2023-11-14T13:20:27.180" v="23504" actId="478"/>
          <ac:grpSpMkLst>
            <pc:docMk/>
            <pc:sldMk cId="4049588049" sldId="2147478693"/>
            <ac:grpSpMk id="23" creationId="{9DC043CE-B490-3373-097C-2AD9F38C4469}"/>
          </ac:grpSpMkLst>
        </pc:grpChg>
        <pc:picChg chg="mod">
          <ac:chgData name="Henry Jammes" userId="5f22554b-fd15-4676-8c82-dc6122af2a80" providerId="ADAL" clId="{434111D3-796B-4BB0-A370-070974EB9404}" dt="2023-11-14T13:20:38.898" v="23505"/>
          <ac:picMkLst>
            <pc:docMk/>
            <pc:sldMk cId="4049588049" sldId="2147478693"/>
            <ac:picMk id="15" creationId="{7ABE9F2C-69CE-FA0F-745F-A09303727D6A}"/>
          </ac:picMkLst>
        </pc:picChg>
        <pc:picChg chg="mod">
          <ac:chgData name="Henry Jammes" userId="5f22554b-fd15-4676-8c82-dc6122af2a80" providerId="ADAL" clId="{434111D3-796B-4BB0-A370-070974EB9404}" dt="2023-11-14T13:20:38.898" v="23505"/>
          <ac:picMkLst>
            <pc:docMk/>
            <pc:sldMk cId="4049588049" sldId="2147478693"/>
            <ac:picMk id="24" creationId="{DCC64393-88EF-517B-3D37-0A570033119C}"/>
          </ac:picMkLst>
        </pc:picChg>
        <pc:picChg chg="mod">
          <ac:chgData name="Henry Jammes" userId="5f22554b-fd15-4676-8c82-dc6122af2a80" providerId="ADAL" clId="{434111D3-796B-4BB0-A370-070974EB9404}" dt="2023-11-14T13:20:38.898" v="23505"/>
          <ac:picMkLst>
            <pc:docMk/>
            <pc:sldMk cId="4049588049" sldId="2147478693"/>
            <ac:picMk id="25" creationId="{79B84092-AA6E-B8F7-9E6B-C5E310EECCF0}"/>
          </ac:picMkLst>
        </pc:picChg>
        <pc:picChg chg="mod">
          <ac:chgData name="Henry Jammes" userId="5f22554b-fd15-4676-8c82-dc6122af2a80" providerId="ADAL" clId="{434111D3-796B-4BB0-A370-070974EB9404}" dt="2023-11-14T13:20:38.898" v="23505"/>
          <ac:picMkLst>
            <pc:docMk/>
            <pc:sldMk cId="4049588049" sldId="2147478693"/>
            <ac:picMk id="26" creationId="{C3EAD58E-387D-AC8D-DCB2-6785C5864148}"/>
          </ac:picMkLst>
        </pc:picChg>
        <pc:picChg chg="mod">
          <ac:chgData name="Henry Jammes" userId="5f22554b-fd15-4676-8c82-dc6122af2a80" providerId="ADAL" clId="{434111D3-796B-4BB0-A370-070974EB9404}" dt="2023-11-14T13:20:38.898" v="23505"/>
          <ac:picMkLst>
            <pc:docMk/>
            <pc:sldMk cId="4049588049" sldId="2147478693"/>
            <ac:picMk id="28" creationId="{F64712B9-3392-E195-89F7-F169C86814EE}"/>
          </ac:picMkLst>
        </pc:picChg>
        <pc:picChg chg="mod">
          <ac:chgData name="Henry Jammes" userId="5f22554b-fd15-4676-8c82-dc6122af2a80" providerId="ADAL" clId="{434111D3-796B-4BB0-A370-070974EB9404}" dt="2023-11-14T13:20:38.898" v="23505"/>
          <ac:picMkLst>
            <pc:docMk/>
            <pc:sldMk cId="4049588049" sldId="2147478693"/>
            <ac:picMk id="37" creationId="{3B66D8A3-4028-3036-186D-6F1E429DEFA0}"/>
          </ac:picMkLst>
        </pc:picChg>
        <pc:picChg chg="mod">
          <ac:chgData name="Henry Jammes" userId="5f22554b-fd15-4676-8c82-dc6122af2a80" providerId="ADAL" clId="{434111D3-796B-4BB0-A370-070974EB9404}" dt="2023-11-14T13:20:38.898" v="23505"/>
          <ac:picMkLst>
            <pc:docMk/>
            <pc:sldMk cId="4049588049" sldId="2147478693"/>
            <ac:picMk id="39" creationId="{66C87C7F-1A1B-93A1-550D-5CA95423770E}"/>
          </ac:picMkLst>
        </pc:picChg>
        <pc:picChg chg="mod">
          <ac:chgData name="Henry Jammes" userId="5f22554b-fd15-4676-8c82-dc6122af2a80" providerId="ADAL" clId="{434111D3-796B-4BB0-A370-070974EB9404}" dt="2023-11-14T13:20:38.898" v="23505"/>
          <ac:picMkLst>
            <pc:docMk/>
            <pc:sldMk cId="4049588049" sldId="2147478693"/>
            <ac:picMk id="43" creationId="{9FA0588B-6A30-A08F-E88F-F6948C759E0C}"/>
          </ac:picMkLst>
        </pc:picChg>
        <pc:picChg chg="mod">
          <ac:chgData name="Henry Jammes" userId="5f22554b-fd15-4676-8c82-dc6122af2a80" providerId="ADAL" clId="{434111D3-796B-4BB0-A370-070974EB9404}" dt="2023-11-14T13:20:38.898" v="23505"/>
          <ac:picMkLst>
            <pc:docMk/>
            <pc:sldMk cId="4049588049" sldId="2147478693"/>
            <ac:picMk id="52" creationId="{CD95212D-5CC4-031D-B449-299F50F071F5}"/>
          </ac:picMkLst>
        </pc:picChg>
        <pc:cxnChg chg="mod">
          <ac:chgData name="Henry Jammes" userId="5f22554b-fd15-4676-8c82-dc6122af2a80" providerId="ADAL" clId="{434111D3-796B-4BB0-A370-070974EB9404}" dt="2023-11-14T13:20:38.898" v="23505"/>
          <ac:cxnSpMkLst>
            <pc:docMk/>
            <pc:sldMk cId="4049588049" sldId="2147478693"/>
            <ac:cxnSpMk id="31" creationId="{5FE783DF-B983-6ED1-C2AC-9F6904BA5547}"/>
          </ac:cxnSpMkLst>
        </pc:cxnChg>
        <pc:cxnChg chg="mod">
          <ac:chgData name="Henry Jammes" userId="5f22554b-fd15-4676-8c82-dc6122af2a80" providerId="ADAL" clId="{434111D3-796B-4BB0-A370-070974EB9404}" dt="2023-11-14T13:20:38.898" v="23505"/>
          <ac:cxnSpMkLst>
            <pc:docMk/>
            <pc:sldMk cId="4049588049" sldId="2147478693"/>
            <ac:cxnSpMk id="32" creationId="{DE38869E-A458-ED69-A551-FB6F7D7AD41E}"/>
          </ac:cxnSpMkLst>
        </pc:cxnChg>
        <pc:cxnChg chg="mod">
          <ac:chgData name="Henry Jammes" userId="5f22554b-fd15-4676-8c82-dc6122af2a80" providerId="ADAL" clId="{434111D3-796B-4BB0-A370-070974EB9404}" dt="2023-11-14T13:20:38.898" v="23505"/>
          <ac:cxnSpMkLst>
            <pc:docMk/>
            <pc:sldMk cId="4049588049" sldId="2147478693"/>
            <ac:cxnSpMk id="33" creationId="{C4FE5657-C4B0-9CB5-C062-19BF09D069A4}"/>
          </ac:cxnSpMkLst>
        </pc:cxnChg>
        <pc:cxnChg chg="mod">
          <ac:chgData name="Henry Jammes" userId="5f22554b-fd15-4676-8c82-dc6122af2a80" providerId="ADAL" clId="{434111D3-796B-4BB0-A370-070974EB9404}" dt="2023-11-14T13:20:38.898" v="23505"/>
          <ac:cxnSpMkLst>
            <pc:docMk/>
            <pc:sldMk cId="4049588049" sldId="2147478693"/>
            <ac:cxnSpMk id="34" creationId="{C0A0D82A-E191-098C-6B54-112BE92E4946}"/>
          </ac:cxnSpMkLst>
        </pc:cxnChg>
        <pc:cxnChg chg="mod">
          <ac:chgData name="Henry Jammes" userId="5f22554b-fd15-4676-8c82-dc6122af2a80" providerId="ADAL" clId="{434111D3-796B-4BB0-A370-070974EB9404}" dt="2023-11-14T13:20:38.898" v="23505"/>
          <ac:cxnSpMkLst>
            <pc:docMk/>
            <pc:sldMk cId="4049588049" sldId="2147478693"/>
            <ac:cxnSpMk id="35" creationId="{A4981FBA-7E31-920A-D3F1-8A3648CE7000}"/>
          </ac:cxnSpMkLst>
        </pc:cxnChg>
      </pc:sldChg>
      <pc:sldChg chg="delSp modSp add mod">
        <pc:chgData name="Henry Jammes" userId="5f22554b-fd15-4676-8c82-dc6122af2a80" providerId="ADAL" clId="{434111D3-796B-4BB0-A370-070974EB9404}" dt="2023-12-02T02:26:04.480" v="34755" actId="14100"/>
        <pc:sldMkLst>
          <pc:docMk/>
          <pc:sldMk cId="3311098250" sldId="2147478694"/>
        </pc:sldMkLst>
        <pc:spChg chg="mod topLvl">
          <ac:chgData name="Henry Jammes" userId="5f22554b-fd15-4676-8c82-dc6122af2a80" providerId="ADAL" clId="{434111D3-796B-4BB0-A370-070974EB9404}" dt="2023-12-02T02:26:04.480" v="34755" actId="14100"/>
          <ac:spMkLst>
            <pc:docMk/>
            <pc:sldMk cId="3311098250" sldId="2147478694"/>
            <ac:spMk id="4" creationId="{2D3AC5BA-4B6E-CCC9-3FFF-60EBA2E197C1}"/>
          </ac:spMkLst>
        </pc:spChg>
        <pc:spChg chg="mod">
          <ac:chgData name="Henry Jammes" userId="5f22554b-fd15-4676-8c82-dc6122af2a80" providerId="ADAL" clId="{434111D3-796B-4BB0-A370-070974EB9404}" dt="2023-12-02T02:11:17.803" v="34647"/>
          <ac:spMkLst>
            <pc:docMk/>
            <pc:sldMk cId="3311098250" sldId="2147478694"/>
            <ac:spMk id="7" creationId="{CDFA3B16-0CF6-4342-00CD-A2121780A14D}"/>
          </ac:spMkLst>
        </pc:spChg>
        <pc:spChg chg="mod">
          <ac:chgData name="Henry Jammes" userId="5f22554b-fd15-4676-8c82-dc6122af2a80" providerId="ADAL" clId="{434111D3-796B-4BB0-A370-070974EB9404}" dt="2023-12-02T02:25:51.985" v="34752" actId="108"/>
          <ac:spMkLst>
            <pc:docMk/>
            <pc:sldMk cId="3311098250" sldId="2147478694"/>
            <ac:spMk id="10" creationId="{8E12A4FB-6028-5580-46C1-70B02D2629F2}"/>
          </ac:spMkLst>
        </pc:spChg>
        <pc:spChg chg="mod">
          <ac:chgData name="Henry Jammes" userId="5f22554b-fd15-4676-8c82-dc6122af2a80" providerId="ADAL" clId="{434111D3-796B-4BB0-A370-070974EB9404}" dt="2023-12-02T02:25:51.985" v="34752" actId="108"/>
          <ac:spMkLst>
            <pc:docMk/>
            <pc:sldMk cId="3311098250" sldId="2147478694"/>
            <ac:spMk id="11" creationId="{57764031-3EED-BE11-D9A1-D61D9C863DA3}"/>
          </ac:spMkLst>
        </pc:spChg>
        <pc:spChg chg="mod">
          <ac:chgData name="Henry Jammes" userId="5f22554b-fd15-4676-8c82-dc6122af2a80" providerId="ADAL" clId="{434111D3-796B-4BB0-A370-070974EB9404}" dt="2023-12-02T02:25:51.985" v="34752" actId="108"/>
          <ac:spMkLst>
            <pc:docMk/>
            <pc:sldMk cId="3311098250" sldId="2147478694"/>
            <ac:spMk id="12" creationId="{047238DE-D677-7E22-F768-F1777441F6C3}"/>
          </ac:spMkLst>
        </pc:spChg>
        <pc:spChg chg="mod">
          <ac:chgData name="Henry Jammes" userId="5f22554b-fd15-4676-8c82-dc6122af2a80" providerId="ADAL" clId="{434111D3-796B-4BB0-A370-070974EB9404}" dt="2023-12-02T02:25:51.985" v="34752" actId="108"/>
          <ac:spMkLst>
            <pc:docMk/>
            <pc:sldMk cId="3311098250" sldId="2147478694"/>
            <ac:spMk id="13" creationId="{5DFF5542-2929-6365-33F8-045437FD0487}"/>
          </ac:spMkLst>
        </pc:spChg>
        <pc:spChg chg="mod">
          <ac:chgData name="Henry Jammes" userId="5f22554b-fd15-4676-8c82-dc6122af2a80" providerId="ADAL" clId="{434111D3-796B-4BB0-A370-070974EB9404}" dt="2023-12-02T02:25:51.985" v="34752" actId="108"/>
          <ac:spMkLst>
            <pc:docMk/>
            <pc:sldMk cId="3311098250" sldId="2147478694"/>
            <ac:spMk id="17" creationId="{78257F83-CDE0-C993-13A7-24929568213B}"/>
          </ac:spMkLst>
        </pc:spChg>
        <pc:spChg chg="mod">
          <ac:chgData name="Henry Jammes" userId="5f22554b-fd15-4676-8c82-dc6122af2a80" providerId="ADAL" clId="{434111D3-796B-4BB0-A370-070974EB9404}" dt="2023-12-02T02:25:51.985" v="34752" actId="108"/>
          <ac:spMkLst>
            <pc:docMk/>
            <pc:sldMk cId="3311098250" sldId="2147478694"/>
            <ac:spMk id="18" creationId="{F5BEC4E0-5A24-1AEA-39CA-6D80484585D6}"/>
          </ac:spMkLst>
        </pc:spChg>
        <pc:spChg chg="mod topLvl">
          <ac:chgData name="Henry Jammes" userId="5f22554b-fd15-4676-8c82-dc6122af2a80" providerId="ADAL" clId="{434111D3-796B-4BB0-A370-070974EB9404}" dt="2023-12-02T02:25:55.452" v="34753" actId="165"/>
          <ac:spMkLst>
            <pc:docMk/>
            <pc:sldMk cId="3311098250" sldId="2147478694"/>
            <ac:spMk id="19" creationId="{DEFAA391-3D18-D5EA-338E-83571360FB7E}"/>
          </ac:spMkLst>
        </pc:spChg>
        <pc:spChg chg="mod topLvl">
          <ac:chgData name="Henry Jammes" userId="5f22554b-fd15-4676-8c82-dc6122af2a80" providerId="ADAL" clId="{434111D3-796B-4BB0-A370-070974EB9404}" dt="2023-12-02T02:25:55.452" v="34753" actId="165"/>
          <ac:spMkLst>
            <pc:docMk/>
            <pc:sldMk cId="3311098250" sldId="2147478694"/>
            <ac:spMk id="37" creationId="{7ADD82D0-9550-86B5-BA4B-17CEE40188E4}"/>
          </ac:spMkLst>
        </pc:spChg>
        <pc:spChg chg="mod topLvl">
          <ac:chgData name="Henry Jammes" userId="5f22554b-fd15-4676-8c82-dc6122af2a80" providerId="ADAL" clId="{434111D3-796B-4BB0-A370-070974EB9404}" dt="2023-12-02T02:25:55.452" v="34753" actId="165"/>
          <ac:spMkLst>
            <pc:docMk/>
            <pc:sldMk cId="3311098250" sldId="2147478694"/>
            <ac:spMk id="38" creationId="{D462AA6A-4E24-A917-C1D6-D249B066E7E2}"/>
          </ac:spMkLst>
        </pc:spChg>
        <pc:spChg chg="mod topLvl">
          <ac:chgData name="Henry Jammes" userId="5f22554b-fd15-4676-8c82-dc6122af2a80" providerId="ADAL" clId="{434111D3-796B-4BB0-A370-070974EB9404}" dt="2023-12-02T02:25:55.452" v="34753" actId="165"/>
          <ac:spMkLst>
            <pc:docMk/>
            <pc:sldMk cId="3311098250" sldId="2147478694"/>
            <ac:spMk id="39" creationId="{5FF9AC18-58A4-F48D-2B1C-E892FD5A183B}"/>
          </ac:spMkLst>
        </pc:spChg>
        <pc:spChg chg="mod topLvl">
          <ac:chgData name="Henry Jammes" userId="5f22554b-fd15-4676-8c82-dc6122af2a80" providerId="ADAL" clId="{434111D3-796B-4BB0-A370-070974EB9404}" dt="2023-12-02T02:25:55.452" v="34753" actId="165"/>
          <ac:spMkLst>
            <pc:docMk/>
            <pc:sldMk cId="3311098250" sldId="2147478694"/>
            <ac:spMk id="41" creationId="{1B273232-833D-232A-B252-FA67C0C91A5B}"/>
          </ac:spMkLst>
        </pc:spChg>
        <pc:spChg chg="mod topLvl">
          <ac:chgData name="Henry Jammes" userId="5f22554b-fd15-4676-8c82-dc6122af2a80" providerId="ADAL" clId="{434111D3-796B-4BB0-A370-070974EB9404}" dt="2023-12-02T02:25:55.452" v="34753" actId="165"/>
          <ac:spMkLst>
            <pc:docMk/>
            <pc:sldMk cId="3311098250" sldId="2147478694"/>
            <ac:spMk id="42" creationId="{B5314CB4-D28D-F025-D749-D4FAC06A71AE}"/>
          </ac:spMkLst>
        </pc:spChg>
        <pc:spChg chg="mod">
          <ac:chgData name="Henry Jammes" userId="5f22554b-fd15-4676-8c82-dc6122af2a80" providerId="ADAL" clId="{434111D3-796B-4BB0-A370-070974EB9404}" dt="2023-12-02T02:25:51.985" v="34752" actId="108"/>
          <ac:spMkLst>
            <pc:docMk/>
            <pc:sldMk cId="3311098250" sldId="2147478694"/>
            <ac:spMk id="44" creationId="{7A597CC7-FDEF-874B-F665-F8D89AE1ADE7}"/>
          </ac:spMkLst>
        </pc:spChg>
        <pc:spChg chg="mod">
          <ac:chgData name="Henry Jammes" userId="5f22554b-fd15-4676-8c82-dc6122af2a80" providerId="ADAL" clId="{434111D3-796B-4BB0-A370-070974EB9404}" dt="2023-12-02T02:25:51.985" v="34752" actId="108"/>
          <ac:spMkLst>
            <pc:docMk/>
            <pc:sldMk cId="3311098250" sldId="2147478694"/>
            <ac:spMk id="45" creationId="{CE549F35-B1EF-BAC0-90C4-C1765FB7A02D}"/>
          </ac:spMkLst>
        </pc:spChg>
        <pc:spChg chg="mod">
          <ac:chgData name="Henry Jammes" userId="5f22554b-fd15-4676-8c82-dc6122af2a80" providerId="ADAL" clId="{434111D3-796B-4BB0-A370-070974EB9404}" dt="2023-12-02T02:25:51.985" v="34752" actId="108"/>
          <ac:spMkLst>
            <pc:docMk/>
            <pc:sldMk cId="3311098250" sldId="2147478694"/>
            <ac:spMk id="46" creationId="{8C082B32-DBF3-65FC-342C-53E33EABE8CF}"/>
          </ac:spMkLst>
        </pc:spChg>
        <pc:spChg chg="mod">
          <ac:chgData name="Henry Jammes" userId="5f22554b-fd15-4676-8c82-dc6122af2a80" providerId="ADAL" clId="{434111D3-796B-4BB0-A370-070974EB9404}" dt="2023-12-02T02:25:51.985" v="34752" actId="108"/>
          <ac:spMkLst>
            <pc:docMk/>
            <pc:sldMk cId="3311098250" sldId="2147478694"/>
            <ac:spMk id="47" creationId="{5928CDD0-FB18-91BE-014A-6896737BFF0D}"/>
          </ac:spMkLst>
        </pc:spChg>
        <pc:spChg chg="mod">
          <ac:chgData name="Henry Jammes" userId="5f22554b-fd15-4676-8c82-dc6122af2a80" providerId="ADAL" clId="{434111D3-796B-4BB0-A370-070974EB9404}" dt="2023-12-02T02:25:51.985" v="34752" actId="108"/>
          <ac:spMkLst>
            <pc:docMk/>
            <pc:sldMk cId="3311098250" sldId="2147478694"/>
            <ac:spMk id="48" creationId="{FC746ABF-FA25-6C5F-9D73-B52D8D5E8528}"/>
          </ac:spMkLst>
        </pc:spChg>
        <pc:spChg chg="mod">
          <ac:chgData name="Henry Jammes" userId="5f22554b-fd15-4676-8c82-dc6122af2a80" providerId="ADAL" clId="{434111D3-796B-4BB0-A370-070974EB9404}" dt="2023-12-02T02:25:51.985" v="34752" actId="108"/>
          <ac:spMkLst>
            <pc:docMk/>
            <pc:sldMk cId="3311098250" sldId="2147478694"/>
            <ac:spMk id="49" creationId="{2060C7A8-805E-EB9B-5B59-4D46F51646C0}"/>
          </ac:spMkLst>
        </pc:spChg>
        <pc:spChg chg="mod">
          <ac:chgData name="Henry Jammes" userId="5f22554b-fd15-4676-8c82-dc6122af2a80" providerId="ADAL" clId="{434111D3-796B-4BB0-A370-070974EB9404}" dt="2023-12-02T02:25:51.985" v="34752" actId="108"/>
          <ac:spMkLst>
            <pc:docMk/>
            <pc:sldMk cId="3311098250" sldId="2147478694"/>
            <ac:spMk id="51" creationId="{E36368B9-13B0-98A2-D870-E5E6F18DE01F}"/>
          </ac:spMkLst>
        </pc:spChg>
        <pc:spChg chg="mod">
          <ac:chgData name="Henry Jammes" userId="5f22554b-fd15-4676-8c82-dc6122af2a80" providerId="ADAL" clId="{434111D3-796B-4BB0-A370-070974EB9404}" dt="2023-12-02T02:25:51.985" v="34752" actId="108"/>
          <ac:spMkLst>
            <pc:docMk/>
            <pc:sldMk cId="3311098250" sldId="2147478694"/>
            <ac:spMk id="52" creationId="{3D86D484-92AA-886B-F5C5-2C9007110861}"/>
          </ac:spMkLst>
        </pc:spChg>
        <pc:spChg chg="mod">
          <ac:chgData name="Henry Jammes" userId="5f22554b-fd15-4676-8c82-dc6122af2a80" providerId="ADAL" clId="{434111D3-796B-4BB0-A370-070974EB9404}" dt="2023-12-02T02:25:51.985" v="34752" actId="108"/>
          <ac:spMkLst>
            <pc:docMk/>
            <pc:sldMk cId="3311098250" sldId="2147478694"/>
            <ac:spMk id="53" creationId="{8388BA61-EBB3-A434-4C84-8F69927FB3E0}"/>
          </ac:spMkLst>
        </pc:spChg>
        <pc:spChg chg="mod">
          <ac:chgData name="Henry Jammes" userId="5f22554b-fd15-4676-8c82-dc6122af2a80" providerId="ADAL" clId="{434111D3-796B-4BB0-A370-070974EB9404}" dt="2023-12-02T02:25:51.985" v="34752" actId="108"/>
          <ac:spMkLst>
            <pc:docMk/>
            <pc:sldMk cId="3311098250" sldId="2147478694"/>
            <ac:spMk id="54" creationId="{34CEAE48-E745-D5D1-90EF-B4125A200294}"/>
          </ac:spMkLst>
        </pc:spChg>
        <pc:spChg chg="mod">
          <ac:chgData name="Henry Jammes" userId="5f22554b-fd15-4676-8c82-dc6122af2a80" providerId="ADAL" clId="{434111D3-796B-4BB0-A370-070974EB9404}" dt="2023-12-02T02:25:51.985" v="34752" actId="108"/>
          <ac:spMkLst>
            <pc:docMk/>
            <pc:sldMk cId="3311098250" sldId="2147478694"/>
            <ac:spMk id="55" creationId="{01EED16F-692E-8F78-1D13-A00C3F1A13CA}"/>
          </ac:spMkLst>
        </pc:spChg>
        <pc:spChg chg="mod">
          <ac:chgData name="Henry Jammes" userId="5f22554b-fd15-4676-8c82-dc6122af2a80" providerId="ADAL" clId="{434111D3-796B-4BB0-A370-070974EB9404}" dt="2023-12-02T02:25:51.985" v="34752" actId="108"/>
          <ac:spMkLst>
            <pc:docMk/>
            <pc:sldMk cId="3311098250" sldId="2147478694"/>
            <ac:spMk id="56" creationId="{A48FC224-6EBA-1BF8-89BF-695C71748FCC}"/>
          </ac:spMkLst>
        </pc:spChg>
        <pc:spChg chg="mod topLvl">
          <ac:chgData name="Henry Jammes" userId="5f22554b-fd15-4676-8c82-dc6122af2a80" providerId="ADAL" clId="{434111D3-796B-4BB0-A370-070974EB9404}" dt="2023-12-02T02:25:55.452" v="34753" actId="165"/>
          <ac:spMkLst>
            <pc:docMk/>
            <pc:sldMk cId="3311098250" sldId="2147478694"/>
            <ac:spMk id="63" creationId="{DE76C507-EAC7-7A6A-C654-00BE429C5342}"/>
          </ac:spMkLst>
        </pc:spChg>
        <pc:spChg chg="mod topLvl">
          <ac:chgData name="Henry Jammes" userId="5f22554b-fd15-4676-8c82-dc6122af2a80" providerId="ADAL" clId="{434111D3-796B-4BB0-A370-070974EB9404}" dt="2023-12-02T02:25:55.452" v="34753" actId="165"/>
          <ac:spMkLst>
            <pc:docMk/>
            <pc:sldMk cId="3311098250" sldId="2147478694"/>
            <ac:spMk id="192" creationId="{1C4B2994-56CF-0E44-A2A9-E0D211C2F221}"/>
          </ac:spMkLst>
        </pc:spChg>
        <pc:spChg chg="mod topLvl">
          <ac:chgData name="Henry Jammes" userId="5f22554b-fd15-4676-8c82-dc6122af2a80" providerId="ADAL" clId="{434111D3-796B-4BB0-A370-070974EB9404}" dt="2023-12-02T02:25:55.452" v="34753" actId="165"/>
          <ac:spMkLst>
            <pc:docMk/>
            <pc:sldMk cId="3311098250" sldId="2147478694"/>
            <ac:spMk id="193" creationId="{C85FC6F5-4245-CBF5-96EF-9309F28A1129}"/>
          </ac:spMkLst>
        </pc:spChg>
        <pc:spChg chg="mod topLvl">
          <ac:chgData name="Henry Jammes" userId="5f22554b-fd15-4676-8c82-dc6122af2a80" providerId="ADAL" clId="{434111D3-796B-4BB0-A370-070974EB9404}" dt="2023-12-02T02:25:55.452" v="34753" actId="165"/>
          <ac:spMkLst>
            <pc:docMk/>
            <pc:sldMk cId="3311098250" sldId="2147478694"/>
            <ac:spMk id="194" creationId="{B272513A-7223-73CF-80A6-06BEA27C249C}"/>
          </ac:spMkLst>
        </pc:spChg>
        <pc:spChg chg="mod topLvl">
          <ac:chgData name="Henry Jammes" userId="5f22554b-fd15-4676-8c82-dc6122af2a80" providerId="ADAL" clId="{434111D3-796B-4BB0-A370-070974EB9404}" dt="2023-12-02T02:25:55.452" v="34753" actId="165"/>
          <ac:spMkLst>
            <pc:docMk/>
            <pc:sldMk cId="3311098250" sldId="2147478694"/>
            <ac:spMk id="195" creationId="{14C94F88-05A4-50B5-78B6-2AE7D3EBB926}"/>
          </ac:spMkLst>
        </pc:spChg>
        <pc:grpChg chg="topLvl">
          <ac:chgData name="Henry Jammes" userId="5f22554b-fd15-4676-8c82-dc6122af2a80" providerId="ADAL" clId="{434111D3-796B-4BB0-A370-070974EB9404}" dt="2023-12-02T02:25:55.452" v="34753" actId="165"/>
          <ac:grpSpMkLst>
            <pc:docMk/>
            <pc:sldMk cId="3311098250" sldId="2147478694"/>
            <ac:grpSpMk id="8" creationId="{4F6A83F6-1CBB-1DB6-721E-28C6B2841BD1}"/>
          </ac:grpSpMkLst>
        </pc:grpChg>
        <pc:grpChg chg="topLvl">
          <ac:chgData name="Henry Jammes" userId="5f22554b-fd15-4676-8c82-dc6122af2a80" providerId="ADAL" clId="{434111D3-796B-4BB0-A370-070974EB9404}" dt="2023-12-02T02:25:55.452" v="34753" actId="165"/>
          <ac:grpSpMkLst>
            <pc:docMk/>
            <pc:sldMk cId="3311098250" sldId="2147478694"/>
            <ac:grpSpMk id="43" creationId="{34E3B22D-6D57-BB1C-B544-A74A04E595B7}"/>
          </ac:grpSpMkLst>
        </pc:grpChg>
        <pc:grpChg chg="topLvl">
          <ac:chgData name="Henry Jammes" userId="5f22554b-fd15-4676-8c82-dc6122af2a80" providerId="ADAL" clId="{434111D3-796B-4BB0-A370-070974EB9404}" dt="2023-12-02T02:25:55.452" v="34753" actId="165"/>
          <ac:grpSpMkLst>
            <pc:docMk/>
            <pc:sldMk cId="3311098250" sldId="2147478694"/>
            <ac:grpSpMk id="50" creationId="{CE730A12-BD16-C18F-A61F-A112334F91D0}"/>
          </ac:grpSpMkLst>
        </pc:grpChg>
        <pc:grpChg chg="del">
          <ac:chgData name="Henry Jammes" userId="5f22554b-fd15-4676-8c82-dc6122af2a80" providerId="ADAL" clId="{434111D3-796B-4BB0-A370-070974EB9404}" dt="2023-12-02T02:25:55.452" v="34753" actId="165"/>
          <ac:grpSpMkLst>
            <pc:docMk/>
            <pc:sldMk cId="3311098250" sldId="2147478694"/>
            <ac:grpSpMk id="196" creationId="{CA9DD826-9649-EC16-787B-4C9635E83B3F}"/>
          </ac:grpSpMkLst>
        </pc:grpChg>
        <pc:cxnChg chg="mod topLvl">
          <ac:chgData name="Henry Jammes" userId="5f22554b-fd15-4676-8c82-dc6122af2a80" providerId="ADAL" clId="{434111D3-796B-4BB0-A370-070974EB9404}" dt="2023-12-02T02:25:55.452" v="34753" actId="165"/>
          <ac:cxnSpMkLst>
            <pc:docMk/>
            <pc:sldMk cId="3311098250" sldId="2147478694"/>
            <ac:cxnSpMk id="6" creationId="{5E7CFFEC-D6D4-B313-9DAB-123C8B9A0440}"/>
          </ac:cxnSpMkLst>
        </pc:cxnChg>
        <pc:cxnChg chg="mod topLvl">
          <ac:chgData name="Henry Jammes" userId="5f22554b-fd15-4676-8c82-dc6122af2a80" providerId="ADAL" clId="{434111D3-796B-4BB0-A370-070974EB9404}" dt="2023-12-02T02:25:55.452" v="34753" actId="165"/>
          <ac:cxnSpMkLst>
            <pc:docMk/>
            <pc:sldMk cId="3311098250" sldId="2147478694"/>
            <ac:cxnSpMk id="57" creationId="{649F45F4-228B-1C30-1E64-A3EF0E651C9F}"/>
          </ac:cxnSpMkLst>
        </pc:cxnChg>
        <pc:cxnChg chg="mod topLvl">
          <ac:chgData name="Henry Jammes" userId="5f22554b-fd15-4676-8c82-dc6122af2a80" providerId="ADAL" clId="{434111D3-796B-4BB0-A370-070974EB9404}" dt="2023-12-02T02:25:55.452" v="34753" actId="165"/>
          <ac:cxnSpMkLst>
            <pc:docMk/>
            <pc:sldMk cId="3311098250" sldId="2147478694"/>
            <ac:cxnSpMk id="58" creationId="{76F7FAC8-2B2B-D231-ECFE-902E507D8170}"/>
          </ac:cxnSpMkLst>
        </pc:cxnChg>
        <pc:cxnChg chg="mod topLvl">
          <ac:chgData name="Henry Jammes" userId="5f22554b-fd15-4676-8c82-dc6122af2a80" providerId="ADAL" clId="{434111D3-796B-4BB0-A370-070974EB9404}" dt="2023-12-02T02:25:55.452" v="34753" actId="165"/>
          <ac:cxnSpMkLst>
            <pc:docMk/>
            <pc:sldMk cId="3311098250" sldId="2147478694"/>
            <ac:cxnSpMk id="59" creationId="{490DC680-0F4E-2D35-B9EF-15FD8D92FAD2}"/>
          </ac:cxnSpMkLst>
        </pc:cxnChg>
        <pc:cxnChg chg="mod topLvl">
          <ac:chgData name="Henry Jammes" userId="5f22554b-fd15-4676-8c82-dc6122af2a80" providerId="ADAL" clId="{434111D3-796B-4BB0-A370-070974EB9404}" dt="2023-12-02T02:25:55.452" v="34753" actId="165"/>
          <ac:cxnSpMkLst>
            <pc:docMk/>
            <pc:sldMk cId="3311098250" sldId="2147478694"/>
            <ac:cxnSpMk id="60" creationId="{F3633255-9C1F-00B2-770E-104C24D401D8}"/>
          </ac:cxnSpMkLst>
        </pc:cxnChg>
        <pc:cxnChg chg="mod topLvl">
          <ac:chgData name="Henry Jammes" userId="5f22554b-fd15-4676-8c82-dc6122af2a80" providerId="ADAL" clId="{434111D3-796B-4BB0-A370-070974EB9404}" dt="2023-12-02T02:25:55.452" v="34753" actId="165"/>
          <ac:cxnSpMkLst>
            <pc:docMk/>
            <pc:sldMk cId="3311098250" sldId="2147478694"/>
            <ac:cxnSpMk id="61" creationId="{19CCDA1A-6353-0A57-7BCC-558707A7B46E}"/>
          </ac:cxnSpMkLst>
        </pc:cxnChg>
        <pc:cxnChg chg="mod topLvl">
          <ac:chgData name="Henry Jammes" userId="5f22554b-fd15-4676-8c82-dc6122af2a80" providerId="ADAL" clId="{434111D3-796B-4BB0-A370-070974EB9404}" dt="2023-12-02T02:25:55.452" v="34753" actId="165"/>
          <ac:cxnSpMkLst>
            <pc:docMk/>
            <pc:sldMk cId="3311098250" sldId="2147478694"/>
            <ac:cxnSpMk id="62" creationId="{2EEEF41A-335E-5B19-470B-29F8A759E1AC}"/>
          </ac:cxnSpMkLst>
        </pc:cxnChg>
      </pc:sldChg>
      <pc:sldChg chg="addSp delSp modSp add del mod modTransition">
        <pc:chgData name="Henry Jammes" userId="5f22554b-fd15-4676-8c82-dc6122af2a80" providerId="ADAL" clId="{434111D3-796B-4BB0-A370-070974EB9404}" dt="2023-11-23T20:39:31.656" v="24859" actId="47"/>
        <pc:sldMkLst>
          <pc:docMk/>
          <pc:sldMk cId="536720469" sldId="2147478695"/>
        </pc:sldMkLst>
        <pc:spChg chg="add mod topLvl">
          <ac:chgData name="Henry Jammes" userId="5f22554b-fd15-4676-8c82-dc6122af2a80" providerId="ADAL" clId="{434111D3-796B-4BB0-A370-070974EB9404}" dt="2023-11-23T20:35:04.492" v="24727" actId="207"/>
          <ac:spMkLst>
            <pc:docMk/>
            <pc:sldMk cId="536720469" sldId="2147478695"/>
            <ac:spMk id="6" creationId="{FC1FD5C9-C062-7557-2B7F-02C9766B2B63}"/>
          </ac:spMkLst>
        </pc:spChg>
        <pc:spChg chg="mod">
          <ac:chgData name="Henry Jammes" userId="5f22554b-fd15-4676-8c82-dc6122af2a80" providerId="ADAL" clId="{434111D3-796B-4BB0-A370-070974EB9404}" dt="2023-11-23T20:27:25.477" v="24601" actId="20577"/>
          <ac:spMkLst>
            <pc:docMk/>
            <pc:sldMk cId="536720469" sldId="2147478695"/>
            <ac:spMk id="9" creationId="{E4E52AF6-6402-CF31-0165-40896BB82699}"/>
          </ac:spMkLst>
        </pc:spChg>
        <pc:spChg chg="add del mod topLvl">
          <ac:chgData name="Henry Jammes" userId="5f22554b-fd15-4676-8c82-dc6122af2a80" providerId="ADAL" clId="{434111D3-796B-4BB0-A370-070974EB9404}" dt="2023-11-23T20:33:12.908" v="24703" actId="478"/>
          <ac:spMkLst>
            <pc:docMk/>
            <pc:sldMk cId="536720469" sldId="2147478695"/>
            <ac:spMk id="11" creationId="{0C84B9AE-91A9-F432-6E12-15E3529ADA49}"/>
          </ac:spMkLst>
        </pc:spChg>
        <pc:spChg chg="add del mod topLvl">
          <ac:chgData name="Henry Jammes" userId="5f22554b-fd15-4676-8c82-dc6122af2a80" providerId="ADAL" clId="{434111D3-796B-4BB0-A370-070974EB9404}" dt="2023-11-23T20:33:14.907" v="24704" actId="478"/>
          <ac:spMkLst>
            <pc:docMk/>
            <pc:sldMk cId="536720469" sldId="2147478695"/>
            <ac:spMk id="12" creationId="{928D82CD-7B08-166B-1BC2-8DC2FE96E8F5}"/>
          </ac:spMkLst>
        </pc:spChg>
        <pc:spChg chg="add mod topLvl">
          <ac:chgData name="Henry Jammes" userId="5f22554b-fd15-4676-8c82-dc6122af2a80" providerId="ADAL" clId="{434111D3-796B-4BB0-A370-070974EB9404}" dt="2023-11-23T20:30:05.220" v="24617" actId="165"/>
          <ac:spMkLst>
            <pc:docMk/>
            <pc:sldMk cId="536720469" sldId="2147478695"/>
            <ac:spMk id="13" creationId="{1B6CFEBA-F619-A507-689E-1F70F3B2CFDF}"/>
          </ac:spMkLst>
        </pc:spChg>
        <pc:spChg chg="add mod topLvl">
          <ac:chgData name="Henry Jammes" userId="5f22554b-fd15-4676-8c82-dc6122af2a80" providerId="ADAL" clId="{434111D3-796B-4BB0-A370-070974EB9404}" dt="2023-11-23T20:37:17.130" v="24794" actId="1076"/>
          <ac:spMkLst>
            <pc:docMk/>
            <pc:sldMk cId="536720469" sldId="2147478695"/>
            <ac:spMk id="17" creationId="{F199071C-021A-0A7D-1F72-12D88A49B5D1}"/>
          </ac:spMkLst>
        </pc:spChg>
        <pc:spChg chg="add mod topLvl">
          <ac:chgData name="Henry Jammes" userId="5f22554b-fd15-4676-8c82-dc6122af2a80" providerId="ADAL" clId="{434111D3-796B-4BB0-A370-070974EB9404}" dt="2023-11-23T20:30:05.220" v="24617" actId="165"/>
          <ac:spMkLst>
            <pc:docMk/>
            <pc:sldMk cId="536720469" sldId="2147478695"/>
            <ac:spMk id="18" creationId="{0E216124-D4DE-2D02-F814-206076D47501}"/>
          </ac:spMkLst>
        </pc:spChg>
        <pc:spChg chg="add mod topLvl">
          <ac:chgData name="Henry Jammes" userId="5f22554b-fd15-4676-8c82-dc6122af2a80" providerId="ADAL" clId="{434111D3-796B-4BB0-A370-070974EB9404}" dt="2023-11-23T20:38:32.632" v="24849" actId="1076"/>
          <ac:spMkLst>
            <pc:docMk/>
            <pc:sldMk cId="536720469" sldId="2147478695"/>
            <ac:spMk id="19" creationId="{D6E03867-0948-F4F9-7ECE-86487AD2220E}"/>
          </ac:spMkLst>
        </pc:spChg>
        <pc:spChg chg="add mod topLvl">
          <ac:chgData name="Henry Jammes" userId="5f22554b-fd15-4676-8c82-dc6122af2a80" providerId="ADAL" clId="{434111D3-796B-4BB0-A370-070974EB9404}" dt="2023-11-23T20:30:05.220" v="24617" actId="165"/>
          <ac:spMkLst>
            <pc:docMk/>
            <pc:sldMk cId="536720469" sldId="2147478695"/>
            <ac:spMk id="32" creationId="{5A7FD7B6-B990-E4EB-027D-2FD797C57933}"/>
          </ac:spMkLst>
        </pc:spChg>
        <pc:spChg chg="add mod topLvl">
          <ac:chgData name="Henry Jammes" userId="5f22554b-fd15-4676-8c82-dc6122af2a80" providerId="ADAL" clId="{434111D3-796B-4BB0-A370-070974EB9404}" dt="2023-11-23T20:33:25.294" v="24706" actId="207"/>
          <ac:spMkLst>
            <pc:docMk/>
            <pc:sldMk cId="536720469" sldId="2147478695"/>
            <ac:spMk id="33" creationId="{C4F6FFB6-510A-FBDE-FE21-8D3291591A11}"/>
          </ac:spMkLst>
        </pc:spChg>
        <pc:spChg chg="add mod">
          <ac:chgData name="Henry Jammes" userId="5f22554b-fd15-4676-8c82-dc6122af2a80" providerId="ADAL" clId="{434111D3-796B-4BB0-A370-070974EB9404}" dt="2023-11-23T20:33:20.301" v="24705"/>
          <ac:spMkLst>
            <pc:docMk/>
            <pc:sldMk cId="536720469" sldId="2147478695"/>
            <ac:spMk id="38" creationId="{8929B73A-9D37-A140-E279-8E8C43D3CF0A}"/>
          </ac:spMkLst>
        </pc:spChg>
        <pc:spChg chg="add mod">
          <ac:chgData name="Henry Jammes" userId="5f22554b-fd15-4676-8c82-dc6122af2a80" providerId="ADAL" clId="{434111D3-796B-4BB0-A370-070974EB9404}" dt="2023-11-23T20:33:20.301" v="24705"/>
          <ac:spMkLst>
            <pc:docMk/>
            <pc:sldMk cId="536720469" sldId="2147478695"/>
            <ac:spMk id="39" creationId="{4F9B2C9E-7F70-C0A9-EF08-473FF52F17A6}"/>
          </ac:spMkLst>
        </pc:spChg>
        <pc:grpChg chg="del">
          <ac:chgData name="Henry Jammes" userId="5f22554b-fd15-4676-8c82-dc6122af2a80" providerId="ADAL" clId="{434111D3-796B-4BB0-A370-070974EB9404}" dt="2023-11-23T20:27:29.326" v="24602" actId="478"/>
          <ac:grpSpMkLst>
            <pc:docMk/>
            <pc:sldMk cId="536720469" sldId="2147478695"/>
            <ac:grpSpMk id="31" creationId="{E96DA73A-EA61-538F-2E2B-FA782192F3C7}"/>
          </ac:grpSpMkLst>
        </pc:grpChg>
        <pc:grpChg chg="add del mod">
          <ac:chgData name="Henry Jammes" userId="5f22554b-fd15-4676-8c82-dc6122af2a80" providerId="ADAL" clId="{434111D3-796B-4BB0-A370-070974EB9404}" dt="2023-11-23T20:30:05.220" v="24617" actId="165"/>
          <ac:grpSpMkLst>
            <pc:docMk/>
            <pc:sldMk cId="536720469" sldId="2147478695"/>
            <ac:grpSpMk id="37" creationId="{36050036-C877-E87B-8B40-110E6C6C06A9}"/>
          </ac:grpSpMkLst>
        </pc:grpChg>
        <pc:picChg chg="add mod topLvl">
          <ac:chgData name="Henry Jammes" userId="5f22554b-fd15-4676-8c82-dc6122af2a80" providerId="ADAL" clId="{434111D3-796B-4BB0-A370-070974EB9404}" dt="2023-11-23T20:31:52.496" v="24668" actId="14100"/>
          <ac:picMkLst>
            <pc:docMk/>
            <pc:sldMk cId="536720469" sldId="2147478695"/>
            <ac:picMk id="8" creationId="{23D5BEF7-3A84-6778-CFDA-3EF318B06C2B}"/>
          </ac:picMkLst>
        </pc:picChg>
        <pc:picChg chg="add mod topLvl">
          <ac:chgData name="Henry Jammes" userId="5f22554b-fd15-4676-8c82-dc6122af2a80" providerId="ADAL" clId="{434111D3-796B-4BB0-A370-070974EB9404}" dt="2023-11-23T20:31:51.259" v="24666" actId="1035"/>
          <ac:picMkLst>
            <pc:docMk/>
            <pc:sldMk cId="536720469" sldId="2147478695"/>
            <ac:picMk id="10" creationId="{6EA86867-377D-861C-2C50-0587F69C95B0}"/>
          </ac:picMkLst>
        </pc:picChg>
        <pc:picChg chg="add del mod modCrop">
          <ac:chgData name="Henry Jammes" userId="5f22554b-fd15-4676-8c82-dc6122af2a80" providerId="ADAL" clId="{434111D3-796B-4BB0-A370-070974EB9404}" dt="2023-11-23T20:36:46.250" v="24767" actId="478"/>
          <ac:picMkLst>
            <pc:docMk/>
            <pc:sldMk cId="536720469" sldId="2147478695"/>
            <ac:picMk id="40" creationId="{CE6165F3-8A60-50A4-1EE5-96FDFEE10427}"/>
          </ac:picMkLst>
        </pc:picChg>
        <pc:picChg chg="add del mod">
          <ac:chgData name="Henry Jammes" userId="5f22554b-fd15-4676-8c82-dc6122af2a80" providerId="ADAL" clId="{434111D3-796B-4BB0-A370-070974EB9404}" dt="2023-11-23T20:34:25.276" v="24723"/>
          <ac:picMkLst>
            <pc:docMk/>
            <pc:sldMk cId="536720469" sldId="2147478695"/>
            <ac:picMk id="41" creationId="{FF7592BB-D820-A409-832C-5BAC18121434}"/>
          </ac:picMkLst>
        </pc:picChg>
        <pc:cxnChg chg="add mod topLvl">
          <ac:chgData name="Henry Jammes" userId="5f22554b-fd15-4676-8c82-dc6122af2a80" providerId="ADAL" clId="{434111D3-796B-4BB0-A370-070974EB9404}" dt="2023-11-23T20:30:05.220" v="24617" actId="165"/>
          <ac:cxnSpMkLst>
            <pc:docMk/>
            <pc:sldMk cId="536720469" sldId="2147478695"/>
            <ac:cxnSpMk id="34" creationId="{A00A7522-BEAF-834F-E562-010B4B953E89}"/>
          </ac:cxnSpMkLst>
        </pc:cxnChg>
        <pc:cxnChg chg="add mod topLvl">
          <ac:chgData name="Henry Jammes" userId="5f22554b-fd15-4676-8c82-dc6122af2a80" providerId="ADAL" clId="{434111D3-796B-4BB0-A370-070974EB9404}" dt="2023-11-23T20:30:05.220" v="24617" actId="165"/>
          <ac:cxnSpMkLst>
            <pc:docMk/>
            <pc:sldMk cId="536720469" sldId="2147478695"/>
            <ac:cxnSpMk id="35" creationId="{48BB74E3-D514-6AFB-C0C3-9EF0CC313D4E}"/>
          </ac:cxnSpMkLst>
        </pc:cxnChg>
        <pc:cxnChg chg="add mod topLvl">
          <ac:chgData name="Henry Jammes" userId="5f22554b-fd15-4676-8c82-dc6122af2a80" providerId="ADAL" clId="{434111D3-796B-4BB0-A370-070974EB9404}" dt="2023-11-23T20:30:05.220" v="24617" actId="165"/>
          <ac:cxnSpMkLst>
            <pc:docMk/>
            <pc:sldMk cId="536720469" sldId="2147478695"/>
            <ac:cxnSpMk id="36" creationId="{E0CA0616-9758-6A5C-340D-6BEF6D2B3AAA}"/>
          </ac:cxnSpMkLst>
        </pc:cxnChg>
      </pc:sldChg>
      <pc:sldChg chg="addSp modSp add mod modTransition">
        <pc:chgData name="Henry Jammes" userId="5f22554b-fd15-4676-8c82-dc6122af2a80" providerId="ADAL" clId="{434111D3-796B-4BB0-A370-070974EB9404}" dt="2023-11-23T20:45:52.976" v="24991" actId="20577"/>
        <pc:sldMkLst>
          <pc:docMk/>
          <pc:sldMk cId="425980831" sldId="2147478696"/>
        </pc:sldMkLst>
        <pc:spChg chg="mod">
          <ac:chgData name="Henry Jammes" userId="5f22554b-fd15-4676-8c82-dc6122af2a80" providerId="ADAL" clId="{434111D3-796B-4BB0-A370-070974EB9404}" dt="2023-11-23T20:40:06.165" v="24907" actId="20577"/>
          <ac:spMkLst>
            <pc:docMk/>
            <pc:sldMk cId="425980831" sldId="2147478696"/>
            <ac:spMk id="2" creationId="{06200FD3-EB50-A291-6952-748348F5754E}"/>
          </ac:spMkLst>
        </pc:spChg>
        <pc:spChg chg="mod">
          <ac:chgData name="Henry Jammes" userId="5f22554b-fd15-4676-8c82-dc6122af2a80" providerId="ADAL" clId="{434111D3-796B-4BB0-A370-070974EB9404}" dt="2023-11-23T20:45:52.976" v="24991" actId="20577"/>
          <ac:spMkLst>
            <pc:docMk/>
            <pc:sldMk cId="425980831" sldId="2147478696"/>
            <ac:spMk id="7" creationId="{CDFA3B16-0CF6-4342-00CD-A2121780A14D}"/>
          </ac:spMkLst>
        </pc:spChg>
        <pc:spChg chg="add mod">
          <ac:chgData name="Henry Jammes" userId="5f22554b-fd15-4676-8c82-dc6122af2a80" providerId="ADAL" clId="{434111D3-796B-4BB0-A370-070974EB9404}" dt="2023-11-23T20:38:39.011" v="24851" actId="14100"/>
          <ac:spMkLst>
            <pc:docMk/>
            <pc:sldMk cId="425980831" sldId="2147478696"/>
            <ac:spMk id="8" creationId="{D92DF1F5-680D-DE8C-858F-785FE05B3C8C}"/>
          </ac:spMkLst>
        </pc:spChg>
        <pc:spChg chg="mod">
          <ac:chgData name="Henry Jammes" userId="5f22554b-fd15-4676-8c82-dc6122af2a80" providerId="ADAL" clId="{434111D3-796B-4BB0-A370-070974EB9404}" dt="2023-11-23T20:39:42.621" v="24864" actId="20577"/>
          <ac:spMkLst>
            <pc:docMk/>
            <pc:sldMk cId="425980831" sldId="2147478696"/>
            <ac:spMk id="9" creationId="{E4E52AF6-6402-CF31-0165-40896BB82699}"/>
          </ac:spMkLst>
        </pc:spChg>
        <pc:spChg chg="mod">
          <ac:chgData name="Henry Jammes" userId="5f22554b-fd15-4676-8c82-dc6122af2a80" providerId="ADAL" clId="{434111D3-796B-4BB0-A370-070974EB9404}" dt="2023-11-23T20:43:35.015" v="24955" actId="1036"/>
          <ac:spMkLst>
            <pc:docMk/>
            <pc:sldMk cId="425980831" sldId="2147478696"/>
            <ac:spMk id="14" creationId="{CEECD8FD-436F-01A5-36D3-BEB91DA95840}"/>
          </ac:spMkLst>
        </pc:spChg>
        <pc:spChg chg="mod">
          <ac:chgData name="Henry Jammes" userId="5f22554b-fd15-4676-8c82-dc6122af2a80" providerId="ADAL" clId="{434111D3-796B-4BB0-A370-070974EB9404}" dt="2023-11-23T20:45:20.901" v="24976" actId="1035"/>
          <ac:spMkLst>
            <pc:docMk/>
            <pc:sldMk cId="425980831" sldId="2147478696"/>
            <ac:spMk id="16" creationId="{C922581E-9EA7-42C2-C4F9-432ACD523114}"/>
          </ac:spMkLst>
        </pc:spChg>
        <pc:spChg chg="mod">
          <ac:chgData name="Henry Jammes" userId="5f22554b-fd15-4676-8c82-dc6122af2a80" providerId="ADAL" clId="{434111D3-796B-4BB0-A370-070974EB9404}" dt="2023-11-23T20:42:20.561" v="24928" actId="1076"/>
          <ac:spMkLst>
            <pc:docMk/>
            <pc:sldMk cId="425980831" sldId="2147478696"/>
            <ac:spMk id="21" creationId="{1BA2DB91-723A-52E7-E67E-FD02731C455F}"/>
          </ac:spMkLst>
        </pc:spChg>
        <pc:spChg chg="mod">
          <ac:chgData name="Henry Jammes" userId="5f22554b-fd15-4676-8c82-dc6122af2a80" providerId="ADAL" clId="{434111D3-796B-4BB0-A370-070974EB9404}" dt="2023-11-23T20:42:27.692" v="24931" actId="20577"/>
          <ac:spMkLst>
            <pc:docMk/>
            <pc:sldMk cId="425980831" sldId="2147478696"/>
            <ac:spMk id="22" creationId="{FEC48620-70F9-F2F7-AB3F-9659B2BEB175}"/>
          </ac:spMkLst>
        </pc:spChg>
        <pc:spChg chg="mod">
          <ac:chgData name="Henry Jammes" userId="5f22554b-fd15-4676-8c82-dc6122af2a80" providerId="ADAL" clId="{434111D3-796B-4BB0-A370-070974EB9404}" dt="2023-11-23T20:35:46.930" v="24734" actId="207"/>
          <ac:spMkLst>
            <pc:docMk/>
            <pc:sldMk cId="425980831" sldId="2147478696"/>
            <ac:spMk id="23" creationId="{41EBD77B-82B3-F6CD-7F8F-E5B466F14396}"/>
          </ac:spMkLst>
        </pc:spChg>
        <pc:spChg chg="mod">
          <ac:chgData name="Henry Jammes" userId="5f22554b-fd15-4676-8c82-dc6122af2a80" providerId="ADAL" clId="{434111D3-796B-4BB0-A370-070974EB9404}" dt="2023-11-23T20:38:23.896" v="24845" actId="1076"/>
          <ac:spMkLst>
            <pc:docMk/>
            <pc:sldMk cId="425980831" sldId="2147478696"/>
            <ac:spMk id="24" creationId="{D8D3E2EF-2895-2F31-071C-409D3D4E2C44}"/>
          </ac:spMkLst>
        </pc:spChg>
        <pc:spChg chg="mod">
          <ac:chgData name="Henry Jammes" userId="5f22554b-fd15-4676-8c82-dc6122af2a80" providerId="ADAL" clId="{434111D3-796B-4BB0-A370-070974EB9404}" dt="2023-11-23T20:35:57.901" v="24736" actId="1076"/>
          <ac:spMkLst>
            <pc:docMk/>
            <pc:sldMk cId="425980831" sldId="2147478696"/>
            <ac:spMk id="25" creationId="{BD6E5EBE-C3C9-63DA-02F0-8F717D889269}"/>
          </ac:spMkLst>
        </pc:spChg>
        <pc:spChg chg="mod">
          <ac:chgData name="Henry Jammes" userId="5f22554b-fd15-4676-8c82-dc6122af2a80" providerId="ADAL" clId="{434111D3-796B-4BB0-A370-070974EB9404}" dt="2023-11-23T20:38:05.761" v="24842"/>
          <ac:spMkLst>
            <pc:docMk/>
            <pc:sldMk cId="425980831" sldId="2147478696"/>
            <ac:spMk id="26" creationId="{F279F242-0F79-D38D-A05F-7CFF5C72BC10}"/>
          </ac:spMkLst>
        </pc:spChg>
        <pc:spChg chg="mod">
          <ac:chgData name="Henry Jammes" userId="5f22554b-fd15-4676-8c82-dc6122af2a80" providerId="ADAL" clId="{434111D3-796B-4BB0-A370-070974EB9404}" dt="2023-11-23T20:38:11.325" v="24843"/>
          <ac:spMkLst>
            <pc:docMk/>
            <pc:sldMk cId="425980831" sldId="2147478696"/>
            <ac:spMk id="27" creationId="{3E2A226C-176D-534E-828A-B9842CBDB029}"/>
          </ac:spMkLst>
        </pc:spChg>
        <pc:picChg chg="mod">
          <ac:chgData name="Henry Jammes" userId="5f22554b-fd15-4676-8c82-dc6122af2a80" providerId="ADAL" clId="{434111D3-796B-4BB0-A370-070974EB9404}" dt="2023-11-23T20:43:44.238" v="24956" actId="14100"/>
          <ac:picMkLst>
            <pc:docMk/>
            <pc:sldMk cId="425980831" sldId="2147478696"/>
            <ac:picMk id="3" creationId="{37B5BFBB-E072-B129-B426-A0E1BB9BEDAE}"/>
          </ac:picMkLst>
        </pc:picChg>
        <pc:picChg chg="mod">
          <ac:chgData name="Henry Jammes" userId="5f22554b-fd15-4676-8c82-dc6122af2a80" providerId="ADAL" clId="{434111D3-796B-4BB0-A370-070974EB9404}" dt="2023-11-23T20:44:56.337" v="24972" actId="14100"/>
          <ac:picMkLst>
            <pc:docMk/>
            <pc:sldMk cId="425980831" sldId="2147478696"/>
            <ac:picMk id="5" creationId="{7E0D535E-D161-355E-F24B-CEAD75FAC904}"/>
          </ac:picMkLst>
        </pc:picChg>
        <pc:picChg chg="mod modCrop">
          <ac:chgData name="Henry Jammes" userId="5f22554b-fd15-4676-8c82-dc6122af2a80" providerId="ADAL" clId="{434111D3-796B-4BB0-A370-070974EB9404}" dt="2023-11-23T20:44:14.127" v="24967" actId="1037"/>
          <ac:picMkLst>
            <pc:docMk/>
            <pc:sldMk cId="425980831" sldId="2147478696"/>
            <ac:picMk id="15" creationId="{3066FCC8-3C7A-AF0E-3A0C-5130948F9290}"/>
          </ac:picMkLst>
        </pc:picChg>
        <pc:cxnChg chg="mod">
          <ac:chgData name="Henry Jammes" userId="5f22554b-fd15-4676-8c82-dc6122af2a80" providerId="ADAL" clId="{434111D3-796B-4BB0-A370-070974EB9404}" dt="2023-11-23T20:35:57.901" v="24736" actId="1076"/>
          <ac:cxnSpMkLst>
            <pc:docMk/>
            <pc:sldMk cId="425980831" sldId="2147478696"/>
            <ac:cxnSpMk id="28" creationId="{C27C2F66-CE81-DA99-3DEB-0983CC7E99BD}"/>
          </ac:cxnSpMkLst>
        </pc:cxnChg>
        <pc:cxnChg chg="mod">
          <ac:chgData name="Henry Jammes" userId="5f22554b-fd15-4676-8c82-dc6122af2a80" providerId="ADAL" clId="{434111D3-796B-4BB0-A370-070974EB9404}" dt="2023-11-23T20:44:02.078" v="24960" actId="1038"/>
          <ac:cxnSpMkLst>
            <pc:docMk/>
            <pc:sldMk cId="425980831" sldId="2147478696"/>
            <ac:cxnSpMk id="29" creationId="{5A9F0ABC-246D-2DCC-E82A-06FB688F2EE9}"/>
          </ac:cxnSpMkLst>
        </pc:cxnChg>
        <pc:cxnChg chg="mod">
          <ac:chgData name="Henry Jammes" userId="5f22554b-fd15-4676-8c82-dc6122af2a80" providerId="ADAL" clId="{434111D3-796B-4BB0-A370-070974EB9404}" dt="2023-11-23T20:42:36.678" v="24932" actId="14100"/>
          <ac:cxnSpMkLst>
            <pc:docMk/>
            <pc:sldMk cId="425980831" sldId="2147478696"/>
            <ac:cxnSpMk id="30" creationId="{20E7803C-BF2A-3E8F-19FB-3EF3C1164FF8}"/>
          </ac:cxnSpMkLst>
        </pc:cxnChg>
      </pc:sldChg>
      <pc:sldChg chg="modSp add del mod">
        <pc:chgData name="Henry Jammes" userId="5f22554b-fd15-4676-8c82-dc6122af2a80" providerId="ADAL" clId="{434111D3-796B-4BB0-A370-070974EB9404}" dt="2023-11-23T20:33:55.684" v="24710" actId="47"/>
        <pc:sldMkLst>
          <pc:docMk/>
          <pc:sldMk cId="2353819767" sldId="2147478696"/>
        </pc:sldMkLst>
        <pc:picChg chg="mod">
          <ac:chgData name="Henry Jammes" userId="5f22554b-fd15-4676-8c82-dc6122af2a80" providerId="ADAL" clId="{434111D3-796B-4BB0-A370-070974EB9404}" dt="2023-11-23T20:33:44.835" v="24709" actId="14100"/>
          <ac:picMkLst>
            <pc:docMk/>
            <pc:sldMk cId="2353819767" sldId="2147478696"/>
            <ac:picMk id="15" creationId="{3066FCC8-3C7A-AF0E-3A0C-5130948F9290}"/>
          </ac:picMkLst>
        </pc:picChg>
      </pc:sldChg>
      <pc:sldChg chg="addSp delSp modSp add del mod ord">
        <pc:chgData name="Henry Jammes" userId="5f22554b-fd15-4676-8c82-dc6122af2a80" providerId="ADAL" clId="{434111D3-796B-4BB0-A370-070974EB9404}" dt="2023-11-23T22:18:27.156" v="25955" actId="47"/>
        <pc:sldMkLst>
          <pc:docMk/>
          <pc:sldMk cId="31860098" sldId="2147478697"/>
        </pc:sldMkLst>
        <pc:spChg chg="mod">
          <ac:chgData name="Henry Jammes" userId="5f22554b-fd15-4676-8c82-dc6122af2a80" providerId="ADAL" clId="{434111D3-796B-4BB0-A370-070974EB9404}" dt="2023-11-23T22:05:08.829" v="25063" actId="20577"/>
          <ac:spMkLst>
            <pc:docMk/>
            <pc:sldMk cId="31860098" sldId="2147478697"/>
            <ac:spMk id="2" creationId="{06200FD3-EB50-A291-6952-748348F5754E}"/>
          </ac:spMkLst>
        </pc:spChg>
        <pc:spChg chg="del ord topLvl">
          <ac:chgData name="Henry Jammes" userId="5f22554b-fd15-4676-8c82-dc6122af2a80" providerId="ADAL" clId="{434111D3-796B-4BB0-A370-070974EB9404}" dt="2023-11-23T22:09:03.861" v="25357" actId="478"/>
          <ac:spMkLst>
            <pc:docMk/>
            <pc:sldMk cId="31860098" sldId="2147478697"/>
            <ac:spMk id="4" creationId="{2D3AC5BA-4B6E-CCC9-3FFF-60EBA2E197C1}"/>
          </ac:spMkLst>
        </pc:spChg>
        <pc:spChg chg="mod">
          <ac:chgData name="Henry Jammes" userId="5f22554b-fd15-4676-8c82-dc6122af2a80" providerId="ADAL" clId="{434111D3-796B-4BB0-A370-070974EB9404}" dt="2023-11-23T22:05:12.673" v="25066" actId="20577"/>
          <ac:spMkLst>
            <pc:docMk/>
            <pc:sldMk cId="31860098" sldId="2147478697"/>
            <ac:spMk id="7" creationId="{CDFA3B16-0CF6-4342-00CD-A2121780A14D}"/>
          </ac:spMkLst>
        </pc:spChg>
        <pc:spChg chg="del topLvl">
          <ac:chgData name="Henry Jammes" userId="5f22554b-fd15-4676-8c82-dc6122af2a80" providerId="ADAL" clId="{434111D3-796B-4BB0-A370-070974EB9404}" dt="2023-11-23T22:05:28.272" v="25070" actId="478"/>
          <ac:spMkLst>
            <pc:docMk/>
            <pc:sldMk cId="31860098" sldId="2147478697"/>
            <ac:spMk id="19" creationId="{DEFAA391-3D18-D5EA-338E-83571360FB7E}"/>
          </ac:spMkLst>
        </pc:spChg>
        <pc:spChg chg="del topLvl">
          <ac:chgData name="Henry Jammes" userId="5f22554b-fd15-4676-8c82-dc6122af2a80" providerId="ADAL" clId="{434111D3-796B-4BB0-A370-070974EB9404}" dt="2023-11-23T22:05:28.272" v="25070" actId="478"/>
          <ac:spMkLst>
            <pc:docMk/>
            <pc:sldMk cId="31860098" sldId="2147478697"/>
            <ac:spMk id="37" creationId="{7ADD82D0-9550-86B5-BA4B-17CEE40188E4}"/>
          </ac:spMkLst>
        </pc:spChg>
        <pc:spChg chg="del topLvl">
          <ac:chgData name="Henry Jammes" userId="5f22554b-fd15-4676-8c82-dc6122af2a80" providerId="ADAL" clId="{434111D3-796B-4BB0-A370-070974EB9404}" dt="2023-11-23T22:05:28.272" v="25070" actId="478"/>
          <ac:spMkLst>
            <pc:docMk/>
            <pc:sldMk cId="31860098" sldId="2147478697"/>
            <ac:spMk id="38" creationId="{D462AA6A-4E24-A917-C1D6-D249B066E7E2}"/>
          </ac:spMkLst>
        </pc:spChg>
        <pc:spChg chg="del topLvl">
          <ac:chgData name="Henry Jammes" userId="5f22554b-fd15-4676-8c82-dc6122af2a80" providerId="ADAL" clId="{434111D3-796B-4BB0-A370-070974EB9404}" dt="2023-11-23T22:05:28.272" v="25070" actId="478"/>
          <ac:spMkLst>
            <pc:docMk/>
            <pc:sldMk cId="31860098" sldId="2147478697"/>
            <ac:spMk id="39" creationId="{5FF9AC18-58A4-F48D-2B1C-E892FD5A183B}"/>
          </ac:spMkLst>
        </pc:spChg>
        <pc:spChg chg="del topLvl">
          <ac:chgData name="Henry Jammes" userId="5f22554b-fd15-4676-8c82-dc6122af2a80" providerId="ADAL" clId="{434111D3-796B-4BB0-A370-070974EB9404}" dt="2023-11-23T22:05:28.272" v="25070" actId="478"/>
          <ac:spMkLst>
            <pc:docMk/>
            <pc:sldMk cId="31860098" sldId="2147478697"/>
            <ac:spMk id="41" creationId="{1B273232-833D-232A-B252-FA67C0C91A5B}"/>
          </ac:spMkLst>
        </pc:spChg>
        <pc:spChg chg="del topLvl">
          <ac:chgData name="Henry Jammes" userId="5f22554b-fd15-4676-8c82-dc6122af2a80" providerId="ADAL" clId="{434111D3-796B-4BB0-A370-070974EB9404}" dt="2023-11-23T22:05:28.272" v="25070" actId="478"/>
          <ac:spMkLst>
            <pc:docMk/>
            <pc:sldMk cId="31860098" sldId="2147478697"/>
            <ac:spMk id="42" creationId="{B5314CB4-D28D-F025-D749-D4FAC06A71AE}"/>
          </ac:spMkLst>
        </pc:spChg>
        <pc:spChg chg="del topLvl">
          <ac:chgData name="Henry Jammes" userId="5f22554b-fd15-4676-8c82-dc6122af2a80" providerId="ADAL" clId="{434111D3-796B-4BB0-A370-070974EB9404}" dt="2023-11-23T22:05:28.272" v="25070" actId="478"/>
          <ac:spMkLst>
            <pc:docMk/>
            <pc:sldMk cId="31860098" sldId="2147478697"/>
            <ac:spMk id="63" creationId="{DE76C507-EAC7-7A6A-C654-00BE429C5342}"/>
          </ac:spMkLst>
        </pc:spChg>
        <pc:spChg chg="del topLvl">
          <ac:chgData name="Henry Jammes" userId="5f22554b-fd15-4676-8c82-dc6122af2a80" providerId="ADAL" clId="{434111D3-796B-4BB0-A370-070974EB9404}" dt="2023-11-23T22:05:28.272" v="25070" actId="478"/>
          <ac:spMkLst>
            <pc:docMk/>
            <pc:sldMk cId="31860098" sldId="2147478697"/>
            <ac:spMk id="192" creationId="{1C4B2994-56CF-0E44-A2A9-E0D211C2F221}"/>
          </ac:spMkLst>
        </pc:spChg>
        <pc:spChg chg="del topLvl">
          <ac:chgData name="Henry Jammes" userId="5f22554b-fd15-4676-8c82-dc6122af2a80" providerId="ADAL" clId="{434111D3-796B-4BB0-A370-070974EB9404}" dt="2023-11-23T22:05:28.272" v="25070" actId="478"/>
          <ac:spMkLst>
            <pc:docMk/>
            <pc:sldMk cId="31860098" sldId="2147478697"/>
            <ac:spMk id="193" creationId="{C85FC6F5-4245-CBF5-96EF-9309F28A1129}"/>
          </ac:spMkLst>
        </pc:spChg>
        <pc:spChg chg="del topLvl">
          <ac:chgData name="Henry Jammes" userId="5f22554b-fd15-4676-8c82-dc6122af2a80" providerId="ADAL" clId="{434111D3-796B-4BB0-A370-070974EB9404}" dt="2023-11-23T22:05:28.272" v="25070" actId="478"/>
          <ac:spMkLst>
            <pc:docMk/>
            <pc:sldMk cId="31860098" sldId="2147478697"/>
            <ac:spMk id="194" creationId="{B272513A-7223-73CF-80A6-06BEA27C249C}"/>
          </ac:spMkLst>
        </pc:spChg>
        <pc:spChg chg="del topLvl">
          <ac:chgData name="Henry Jammes" userId="5f22554b-fd15-4676-8c82-dc6122af2a80" providerId="ADAL" clId="{434111D3-796B-4BB0-A370-070974EB9404}" dt="2023-11-23T22:05:28.272" v="25070" actId="478"/>
          <ac:spMkLst>
            <pc:docMk/>
            <pc:sldMk cId="31860098" sldId="2147478697"/>
            <ac:spMk id="195" creationId="{14C94F88-05A4-50B5-78B6-2AE7D3EBB926}"/>
          </ac:spMkLst>
        </pc:spChg>
        <pc:grpChg chg="del topLvl">
          <ac:chgData name="Henry Jammes" userId="5f22554b-fd15-4676-8c82-dc6122af2a80" providerId="ADAL" clId="{434111D3-796B-4BB0-A370-070974EB9404}" dt="2023-11-23T22:05:28.272" v="25070" actId="478"/>
          <ac:grpSpMkLst>
            <pc:docMk/>
            <pc:sldMk cId="31860098" sldId="2147478697"/>
            <ac:grpSpMk id="8" creationId="{4F6A83F6-1CBB-1DB6-721E-28C6B2841BD1}"/>
          </ac:grpSpMkLst>
        </pc:grpChg>
        <pc:grpChg chg="del topLvl">
          <ac:chgData name="Henry Jammes" userId="5f22554b-fd15-4676-8c82-dc6122af2a80" providerId="ADAL" clId="{434111D3-796B-4BB0-A370-070974EB9404}" dt="2023-11-23T22:05:28.272" v="25070" actId="478"/>
          <ac:grpSpMkLst>
            <pc:docMk/>
            <pc:sldMk cId="31860098" sldId="2147478697"/>
            <ac:grpSpMk id="43" creationId="{34E3B22D-6D57-BB1C-B544-A74A04E595B7}"/>
          </ac:grpSpMkLst>
        </pc:grpChg>
        <pc:grpChg chg="del topLvl">
          <ac:chgData name="Henry Jammes" userId="5f22554b-fd15-4676-8c82-dc6122af2a80" providerId="ADAL" clId="{434111D3-796B-4BB0-A370-070974EB9404}" dt="2023-11-23T22:05:28.272" v="25070" actId="478"/>
          <ac:grpSpMkLst>
            <pc:docMk/>
            <pc:sldMk cId="31860098" sldId="2147478697"/>
            <ac:grpSpMk id="50" creationId="{CE730A12-BD16-C18F-A61F-A112334F91D0}"/>
          </ac:grpSpMkLst>
        </pc:grpChg>
        <pc:grpChg chg="del">
          <ac:chgData name="Henry Jammes" userId="5f22554b-fd15-4676-8c82-dc6122af2a80" providerId="ADAL" clId="{434111D3-796B-4BB0-A370-070974EB9404}" dt="2023-11-23T22:05:24.715" v="25069" actId="165"/>
          <ac:grpSpMkLst>
            <pc:docMk/>
            <pc:sldMk cId="31860098" sldId="2147478697"/>
            <ac:grpSpMk id="196" creationId="{CA9DD826-9649-EC16-787B-4C9635E83B3F}"/>
          </ac:grpSpMkLst>
        </pc:grpChg>
        <pc:graphicFrameChg chg="add mod modGraphic">
          <ac:chgData name="Henry Jammes" userId="5f22554b-fd15-4676-8c82-dc6122af2a80" providerId="ADAL" clId="{434111D3-796B-4BB0-A370-070974EB9404}" dt="2023-11-23T22:17:13.386" v="25950" actId="14734"/>
          <ac:graphicFrameMkLst>
            <pc:docMk/>
            <pc:sldMk cId="31860098" sldId="2147478697"/>
            <ac:graphicFrameMk id="3" creationId="{1A5DF9EB-1D39-BDB4-4E12-CCD6607F99C8}"/>
          </ac:graphicFrameMkLst>
        </pc:graphicFrameChg>
        <pc:cxnChg chg="del topLvl">
          <ac:chgData name="Henry Jammes" userId="5f22554b-fd15-4676-8c82-dc6122af2a80" providerId="ADAL" clId="{434111D3-796B-4BB0-A370-070974EB9404}" dt="2023-11-23T22:05:28.272" v="25070" actId="478"/>
          <ac:cxnSpMkLst>
            <pc:docMk/>
            <pc:sldMk cId="31860098" sldId="2147478697"/>
            <ac:cxnSpMk id="6" creationId="{5E7CFFEC-D6D4-B313-9DAB-123C8B9A0440}"/>
          </ac:cxnSpMkLst>
        </pc:cxnChg>
        <pc:cxnChg chg="del mod topLvl">
          <ac:chgData name="Henry Jammes" userId="5f22554b-fd15-4676-8c82-dc6122af2a80" providerId="ADAL" clId="{434111D3-796B-4BB0-A370-070974EB9404}" dt="2023-11-23T22:05:28.272" v="25070" actId="478"/>
          <ac:cxnSpMkLst>
            <pc:docMk/>
            <pc:sldMk cId="31860098" sldId="2147478697"/>
            <ac:cxnSpMk id="57" creationId="{649F45F4-228B-1C30-1E64-A3EF0E651C9F}"/>
          </ac:cxnSpMkLst>
        </pc:cxnChg>
        <pc:cxnChg chg="del topLvl">
          <ac:chgData name="Henry Jammes" userId="5f22554b-fd15-4676-8c82-dc6122af2a80" providerId="ADAL" clId="{434111D3-796B-4BB0-A370-070974EB9404}" dt="2023-11-23T22:05:28.272" v="25070" actId="478"/>
          <ac:cxnSpMkLst>
            <pc:docMk/>
            <pc:sldMk cId="31860098" sldId="2147478697"/>
            <ac:cxnSpMk id="58" creationId="{76F7FAC8-2B2B-D231-ECFE-902E507D8170}"/>
          </ac:cxnSpMkLst>
        </pc:cxnChg>
        <pc:cxnChg chg="del topLvl">
          <ac:chgData name="Henry Jammes" userId="5f22554b-fd15-4676-8c82-dc6122af2a80" providerId="ADAL" clId="{434111D3-796B-4BB0-A370-070974EB9404}" dt="2023-11-23T22:05:28.272" v="25070" actId="478"/>
          <ac:cxnSpMkLst>
            <pc:docMk/>
            <pc:sldMk cId="31860098" sldId="2147478697"/>
            <ac:cxnSpMk id="59" creationId="{490DC680-0F4E-2D35-B9EF-15FD8D92FAD2}"/>
          </ac:cxnSpMkLst>
        </pc:cxnChg>
        <pc:cxnChg chg="del topLvl">
          <ac:chgData name="Henry Jammes" userId="5f22554b-fd15-4676-8c82-dc6122af2a80" providerId="ADAL" clId="{434111D3-796B-4BB0-A370-070974EB9404}" dt="2023-11-23T22:05:28.272" v="25070" actId="478"/>
          <ac:cxnSpMkLst>
            <pc:docMk/>
            <pc:sldMk cId="31860098" sldId="2147478697"/>
            <ac:cxnSpMk id="60" creationId="{F3633255-9C1F-00B2-770E-104C24D401D8}"/>
          </ac:cxnSpMkLst>
        </pc:cxnChg>
        <pc:cxnChg chg="del topLvl">
          <ac:chgData name="Henry Jammes" userId="5f22554b-fd15-4676-8c82-dc6122af2a80" providerId="ADAL" clId="{434111D3-796B-4BB0-A370-070974EB9404}" dt="2023-11-23T22:05:28.272" v="25070" actId="478"/>
          <ac:cxnSpMkLst>
            <pc:docMk/>
            <pc:sldMk cId="31860098" sldId="2147478697"/>
            <ac:cxnSpMk id="61" creationId="{19CCDA1A-6353-0A57-7BCC-558707A7B46E}"/>
          </ac:cxnSpMkLst>
        </pc:cxnChg>
        <pc:cxnChg chg="del topLvl">
          <ac:chgData name="Henry Jammes" userId="5f22554b-fd15-4676-8c82-dc6122af2a80" providerId="ADAL" clId="{434111D3-796B-4BB0-A370-070974EB9404}" dt="2023-11-23T22:05:28.272" v="25070" actId="478"/>
          <ac:cxnSpMkLst>
            <pc:docMk/>
            <pc:sldMk cId="31860098" sldId="2147478697"/>
            <ac:cxnSpMk id="62" creationId="{2EEEF41A-335E-5B19-470B-29F8A759E1AC}"/>
          </ac:cxnSpMkLst>
        </pc:cxnChg>
      </pc:sldChg>
      <pc:sldChg chg="addSp delSp modSp add del mod modShow">
        <pc:chgData name="Henry Jammes" userId="5f22554b-fd15-4676-8c82-dc6122af2a80" providerId="ADAL" clId="{434111D3-796B-4BB0-A370-070974EB9404}" dt="2023-12-02T02:05:05.844" v="34517" actId="47"/>
        <pc:sldMkLst>
          <pc:docMk/>
          <pc:sldMk cId="2559386578" sldId="2147478698"/>
        </pc:sldMkLst>
        <pc:spChg chg="mod">
          <ac:chgData name="Henry Jammes" userId="5f22554b-fd15-4676-8c82-dc6122af2a80" providerId="ADAL" clId="{434111D3-796B-4BB0-A370-070974EB9404}" dt="2023-11-23T22:18:22.179" v="25953"/>
          <ac:spMkLst>
            <pc:docMk/>
            <pc:sldMk cId="2559386578" sldId="2147478698"/>
            <ac:spMk id="2" creationId="{EE7E9357-AE72-7C4D-6F4B-793AD07C25D3}"/>
          </ac:spMkLst>
        </pc:spChg>
        <pc:spChg chg="del">
          <ac:chgData name="Henry Jammes" userId="5f22554b-fd15-4676-8c82-dc6122af2a80" providerId="ADAL" clId="{434111D3-796B-4BB0-A370-070974EB9404}" dt="2023-11-23T22:18:18.248" v="25952" actId="478"/>
          <ac:spMkLst>
            <pc:docMk/>
            <pc:sldMk cId="2559386578" sldId="2147478698"/>
            <ac:spMk id="3" creationId="{0800A092-A465-2B4A-03CB-F6832583D3A5}"/>
          </ac:spMkLst>
        </pc:spChg>
        <pc:spChg chg="del">
          <ac:chgData name="Henry Jammes" userId="5f22554b-fd15-4676-8c82-dc6122af2a80" providerId="ADAL" clId="{434111D3-796B-4BB0-A370-070974EB9404}" dt="2023-11-23T22:18:18.248" v="25952" actId="478"/>
          <ac:spMkLst>
            <pc:docMk/>
            <pc:sldMk cId="2559386578" sldId="2147478698"/>
            <ac:spMk id="110" creationId="{3C232866-0578-8EED-C458-F96EE9174743}"/>
          </ac:spMkLst>
        </pc:spChg>
        <pc:spChg chg="del">
          <ac:chgData name="Henry Jammes" userId="5f22554b-fd15-4676-8c82-dc6122af2a80" providerId="ADAL" clId="{434111D3-796B-4BB0-A370-070974EB9404}" dt="2023-11-23T22:18:18.248" v="25952" actId="478"/>
          <ac:spMkLst>
            <pc:docMk/>
            <pc:sldMk cId="2559386578" sldId="2147478698"/>
            <ac:spMk id="125" creationId="{EC1A54E9-B187-CF0A-9A82-C36FDC323881}"/>
          </ac:spMkLst>
        </pc:spChg>
        <pc:spChg chg="del">
          <ac:chgData name="Henry Jammes" userId="5f22554b-fd15-4676-8c82-dc6122af2a80" providerId="ADAL" clId="{434111D3-796B-4BB0-A370-070974EB9404}" dt="2023-11-23T22:18:18.248" v="25952" actId="478"/>
          <ac:spMkLst>
            <pc:docMk/>
            <pc:sldMk cId="2559386578" sldId="2147478698"/>
            <ac:spMk id="126" creationId="{C814F4C0-7E4A-2BE5-2ED4-F4901C790D65}"/>
          </ac:spMkLst>
        </pc:spChg>
        <pc:spChg chg="del">
          <ac:chgData name="Henry Jammes" userId="5f22554b-fd15-4676-8c82-dc6122af2a80" providerId="ADAL" clId="{434111D3-796B-4BB0-A370-070974EB9404}" dt="2023-11-23T22:18:18.248" v="25952" actId="478"/>
          <ac:spMkLst>
            <pc:docMk/>
            <pc:sldMk cId="2559386578" sldId="2147478698"/>
            <ac:spMk id="127" creationId="{CBF09C2E-88E4-19C2-E402-3AC29A7FB751}"/>
          </ac:spMkLst>
        </pc:spChg>
        <pc:spChg chg="del">
          <ac:chgData name="Henry Jammes" userId="5f22554b-fd15-4676-8c82-dc6122af2a80" providerId="ADAL" clId="{434111D3-796B-4BB0-A370-070974EB9404}" dt="2023-11-23T22:18:18.248" v="25952" actId="478"/>
          <ac:spMkLst>
            <pc:docMk/>
            <pc:sldMk cId="2559386578" sldId="2147478698"/>
            <ac:spMk id="128" creationId="{589EB36A-DFD5-1460-A295-E7E2098747F3}"/>
          </ac:spMkLst>
        </pc:spChg>
        <pc:spChg chg="del">
          <ac:chgData name="Henry Jammes" userId="5f22554b-fd15-4676-8c82-dc6122af2a80" providerId="ADAL" clId="{434111D3-796B-4BB0-A370-070974EB9404}" dt="2023-11-23T22:18:18.248" v="25952" actId="478"/>
          <ac:spMkLst>
            <pc:docMk/>
            <pc:sldMk cId="2559386578" sldId="2147478698"/>
            <ac:spMk id="129" creationId="{2509FECC-C9E0-5768-EEF3-4D19BD0FBFC7}"/>
          </ac:spMkLst>
        </pc:spChg>
        <pc:spChg chg="del">
          <ac:chgData name="Henry Jammes" userId="5f22554b-fd15-4676-8c82-dc6122af2a80" providerId="ADAL" clId="{434111D3-796B-4BB0-A370-070974EB9404}" dt="2023-11-23T22:18:18.248" v="25952" actId="478"/>
          <ac:spMkLst>
            <pc:docMk/>
            <pc:sldMk cId="2559386578" sldId="2147478698"/>
            <ac:spMk id="130" creationId="{5BF47B16-0A05-370C-F13A-9EF7792007EE}"/>
          </ac:spMkLst>
        </pc:spChg>
        <pc:spChg chg="del">
          <ac:chgData name="Henry Jammes" userId="5f22554b-fd15-4676-8c82-dc6122af2a80" providerId="ADAL" clId="{434111D3-796B-4BB0-A370-070974EB9404}" dt="2023-11-23T22:18:18.248" v="25952" actId="478"/>
          <ac:spMkLst>
            <pc:docMk/>
            <pc:sldMk cId="2559386578" sldId="2147478698"/>
            <ac:spMk id="131" creationId="{B0212ABF-E5CA-CBE9-ABAD-6BF5D8165835}"/>
          </ac:spMkLst>
        </pc:spChg>
        <pc:spChg chg="del">
          <ac:chgData name="Henry Jammes" userId="5f22554b-fd15-4676-8c82-dc6122af2a80" providerId="ADAL" clId="{434111D3-796B-4BB0-A370-070974EB9404}" dt="2023-11-23T22:18:18.248" v="25952" actId="478"/>
          <ac:spMkLst>
            <pc:docMk/>
            <pc:sldMk cId="2559386578" sldId="2147478698"/>
            <ac:spMk id="132" creationId="{C3665B45-B3B9-5503-91B0-5A871D028DCF}"/>
          </ac:spMkLst>
        </pc:spChg>
        <pc:spChg chg="del">
          <ac:chgData name="Henry Jammes" userId="5f22554b-fd15-4676-8c82-dc6122af2a80" providerId="ADAL" clId="{434111D3-796B-4BB0-A370-070974EB9404}" dt="2023-11-23T22:18:18.248" v="25952" actId="478"/>
          <ac:spMkLst>
            <pc:docMk/>
            <pc:sldMk cId="2559386578" sldId="2147478698"/>
            <ac:spMk id="133" creationId="{45BC741F-DF5C-34CE-F916-1838A79F59FE}"/>
          </ac:spMkLst>
        </pc:spChg>
        <pc:spChg chg="del">
          <ac:chgData name="Henry Jammes" userId="5f22554b-fd15-4676-8c82-dc6122af2a80" providerId="ADAL" clId="{434111D3-796B-4BB0-A370-070974EB9404}" dt="2023-11-23T22:18:18.248" v="25952" actId="478"/>
          <ac:spMkLst>
            <pc:docMk/>
            <pc:sldMk cId="2559386578" sldId="2147478698"/>
            <ac:spMk id="134" creationId="{E0094F6A-B305-740B-BF5E-D4C473D43823}"/>
          </ac:spMkLst>
        </pc:spChg>
        <pc:spChg chg="del">
          <ac:chgData name="Henry Jammes" userId="5f22554b-fd15-4676-8c82-dc6122af2a80" providerId="ADAL" clId="{434111D3-796B-4BB0-A370-070974EB9404}" dt="2023-11-23T22:18:18.248" v="25952" actId="478"/>
          <ac:spMkLst>
            <pc:docMk/>
            <pc:sldMk cId="2559386578" sldId="2147478698"/>
            <ac:spMk id="135" creationId="{1368CF83-FA10-F191-C993-C929033DB424}"/>
          </ac:spMkLst>
        </pc:spChg>
        <pc:spChg chg="del">
          <ac:chgData name="Henry Jammes" userId="5f22554b-fd15-4676-8c82-dc6122af2a80" providerId="ADAL" clId="{434111D3-796B-4BB0-A370-070974EB9404}" dt="2023-11-23T22:18:18.248" v="25952" actId="478"/>
          <ac:spMkLst>
            <pc:docMk/>
            <pc:sldMk cId="2559386578" sldId="2147478698"/>
            <ac:spMk id="136" creationId="{85FD0AAB-8F04-F69C-9B1F-B028D91715D5}"/>
          </ac:spMkLst>
        </pc:spChg>
        <pc:spChg chg="del">
          <ac:chgData name="Henry Jammes" userId="5f22554b-fd15-4676-8c82-dc6122af2a80" providerId="ADAL" clId="{434111D3-796B-4BB0-A370-070974EB9404}" dt="2023-11-23T22:18:18.248" v="25952" actId="478"/>
          <ac:spMkLst>
            <pc:docMk/>
            <pc:sldMk cId="2559386578" sldId="2147478698"/>
            <ac:spMk id="137" creationId="{9E3A25D3-25FF-4A9A-6FF3-4EF13B065353}"/>
          </ac:spMkLst>
        </pc:spChg>
        <pc:spChg chg="del">
          <ac:chgData name="Henry Jammes" userId="5f22554b-fd15-4676-8c82-dc6122af2a80" providerId="ADAL" clId="{434111D3-796B-4BB0-A370-070974EB9404}" dt="2023-11-23T22:18:18.248" v="25952" actId="478"/>
          <ac:spMkLst>
            <pc:docMk/>
            <pc:sldMk cId="2559386578" sldId="2147478698"/>
            <ac:spMk id="138" creationId="{AB4771FB-13A1-1790-DED2-17109C5C9833}"/>
          </ac:spMkLst>
        </pc:spChg>
        <pc:spChg chg="del">
          <ac:chgData name="Henry Jammes" userId="5f22554b-fd15-4676-8c82-dc6122af2a80" providerId="ADAL" clId="{434111D3-796B-4BB0-A370-070974EB9404}" dt="2023-11-23T22:18:18.248" v="25952" actId="478"/>
          <ac:spMkLst>
            <pc:docMk/>
            <pc:sldMk cId="2559386578" sldId="2147478698"/>
            <ac:spMk id="139" creationId="{19FBF560-25F5-405D-EF2B-BE2FCCA49428}"/>
          </ac:spMkLst>
        </pc:spChg>
        <pc:spChg chg="del">
          <ac:chgData name="Henry Jammes" userId="5f22554b-fd15-4676-8c82-dc6122af2a80" providerId="ADAL" clId="{434111D3-796B-4BB0-A370-070974EB9404}" dt="2023-11-23T22:18:18.248" v="25952" actId="478"/>
          <ac:spMkLst>
            <pc:docMk/>
            <pc:sldMk cId="2559386578" sldId="2147478698"/>
            <ac:spMk id="140" creationId="{A7185D1A-AB48-2B9D-70FF-346D8071C444}"/>
          </ac:spMkLst>
        </pc:spChg>
        <pc:spChg chg="del">
          <ac:chgData name="Henry Jammes" userId="5f22554b-fd15-4676-8c82-dc6122af2a80" providerId="ADAL" clId="{434111D3-796B-4BB0-A370-070974EB9404}" dt="2023-11-23T22:18:18.248" v="25952" actId="478"/>
          <ac:spMkLst>
            <pc:docMk/>
            <pc:sldMk cId="2559386578" sldId="2147478698"/>
            <ac:spMk id="141" creationId="{5BC1BBBB-86C5-F826-CCED-B313D7D7AA44}"/>
          </ac:spMkLst>
        </pc:spChg>
        <pc:spChg chg="del">
          <ac:chgData name="Henry Jammes" userId="5f22554b-fd15-4676-8c82-dc6122af2a80" providerId="ADAL" clId="{434111D3-796B-4BB0-A370-070974EB9404}" dt="2023-11-23T22:18:18.248" v="25952" actId="478"/>
          <ac:spMkLst>
            <pc:docMk/>
            <pc:sldMk cId="2559386578" sldId="2147478698"/>
            <ac:spMk id="142" creationId="{B41BED27-F9E9-1DB5-FB45-32FE90A6D68B}"/>
          </ac:spMkLst>
        </pc:spChg>
        <pc:spChg chg="del">
          <ac:chgData name="Henry Jammes" userId="5f22554b-fd15-4676-8c82-dc6122af2a80" providerId="ADAL" clId="{434111D3-796B-4BB0-A370-070974EB9404}" dt="2023-11-23T22:18:18.248" v="25952" actId="478"/>
          <ac:spMkLst>
            <pc:docMk/>
            <pc:sldMk cId="2559386578" sldId="2147478698"/>
            <ac:spMk id="146" creationId="{6F5631A8-7841-4757-213F-D124DBB0C6DA}"/>
          </ac:spMkLst>
        </pc:spChg>
        <pc:spChg chg="del">
          <ac:chgData name="Henry Jammes" userId="5f22554b-fd15-4676-8c82-dc6122af2a80" providerId="ADAL" clId="{434111D3-796B-4BB0-A370-070974EB9404}" dt="2023-11-23T22:18:18.248" v="25952" actId="478"/>
          <ac:spMkLst>
            <pc:docMk/>
            <pc:sldMk cId="2559386578" sldId="2147478698"/>
            <ac:spMk id="151" creationId="{36EE0163-FB56-CD79-1613-7F0C06AB98C4}"/>
          </ac:spMkLst>
        </pc:spChg>
        <pc:spChg chg="del">
          <ac:chgData name="Henry Jammes" userId="5f22554b-fd15-4676-8c82-dc6122af2a80" providerId="ADAL" clId="{434111D3-796B-4BB0-A370-070974EB9404}" dt="2023-11-23T22:18:18.248" v="25952" actId="478"/>
          <ac:spMkLst>
            <pc:docMk/>
            <pc:sldMk cId="2559386578" sldId="2147478698"/>
            <ac:spMk id="152" creationId="{479B86E4-9A14-D4A6-90AB-1D73F0DBE53A}"/>
          </ac:spMkLst>
        </pc:spChg>
        <pc:spChg chg="del">
          <ac:chgData name="Henry Jammes" userId="5f22554b-fd15-4676-8c82-dc6122af2a80" providerId="ADAL" clId="{434111D3-796B-4BB0-A370-070974EB9404}" dt="2023-11-23T22:18:18.248" v="25952" actId="478"/>
          <ac:spMkLst>
            <pc:docMk/>
            <pc:sldMk cId="2559386578" sldId="2147478698"/>
            <ac:spMk id="169" creationId="{323EBC6B-A334-0FB4-3724-B3D08B46F90C}"/>
          </ac:spMkLst>
        </pc:spChg>
        <pc:spChg chg="del">
          <ac:chgData name="Henry Jammes" userId="5f22554b-fd15-4676-8c82-dc6122af2a80" providerId="ADAL" clId="{434111D3-796B-4BB0-A370-070974EB9404}" dt="2023-11-23T22:18:18.248" v="25952" actId="478"/>
          <ac:spMkLst>
            <pc:docMk/>
            <pc:sldMk cId="2559386578" sldId="2147478698"/>
            <ac:spMk id="203" creationId="{FFFFC822-134F-6B1A-BDC1-960CB899F3D8}"/>
          </ac:spMkLst>
        </pc:spChg>
        <pc:spChg chg="del">
          <ac:chgData name="Henry Jammes" userId="5f22554b-fd15-4676-8c82-dc6122af2a80" providerId="ADAL" clId="{434111D3-796B-4BB0-A370-070974EB9404}" dt="2023-11-23T22:18:18.248" v="25952" actId="478"/>
          <ac:spMkLst>
            <pc:docMk/>
            <pc:sldMk cId="2559386578" sldId="2147478698"/>
            <ac:spMk id="213" creationId="{BCD7CB6D-F870-A54A-2044-0C8EA598044C}"/>
          </ac:spMkLst>
        </pc:spChg>
        <pc:spChg chg="del">
          <ac:chgData name="Henry Jammes" userId="5f22554b-fd15-4676-8c82-dc6122af2a80" providerId="ADAL" clId="{434111D3-796B-4BB0-A370-070974EB9404}" dt="2023-11-23T22:18:18.248" v="25952" actId="478"/>
          <ac:spMkLst>
            <pc:docMk/>
            <pc:sldMk cId="2559386578" sldId="2147478698"/>
            <ac:spMk id="216" creationId="{E23D80BD-EECF-B88A-CB96-97D5A7B0F791}"/>
          </ac:spMkLst>
        </pc:spChg>
        <pc:grpChg chg="del">
          <ac:chgData name="Henry Jammes" userId="5f22554b-fd15-4676-8c82-dc6122af2a80" providerId="ADAL" clId="{434111D3-796B-4BB0-A370-070974EB9404}" dt="2023-11-23T22:18:18.248" v="25952" actId="478"/>
          <ac:grpSpMkLst>
            <pc:docMk/>
            <pc:sldMk cId="2559386578" sldId="2147478698"/>
            <ac:grpSpMk id="112" creationId="{BB453E23-72CE-48DF-638A-EF26F236E03F}"/>
          </ac:grpSpMkLst>
        </pc:grpChg>
        <pc:grpChg chg="del">
          <ac:chgData name="Henry Jammes" userId="5f22554b-fd15-4676-8c82-dc6122af2a80" providerId="ADAL" clId="{434111D3-796B-4BB0-A370-070974EB9404}" dt="2023-11-23T22:18:18.248" v="25952" actId="478"/>
          <ac:grpSpMkLst>
            <pc:docMk/>
            <pc:sldMk cId="2559386578" sldId="2147478698"/>
            <ac:grpSpMk id="153" creationId="{91A907EC-CBA1-34A8-0602-D4F7DA1856CB}"/>
          </ac:grpSpMkLst>
        </pc:grpChg>
        <pc:grpChg chg="del">
          <ac:chgData name="Henry Jammes" userId="5f22554b-fd15-4676-8c82-dc6122af2a80" providerId="ADAL" clId="{434111D3-796B-4BB0-A370-070974EB9404}" dt="2023-11-23T22:18:18.248" v="25952" actId="478"/>
          <ac:grpSpMkLst>
            <pc:docMk/>
            <pc:sldMk cId="2559386578" sldId="2147478698"/>
            <ac:grpSpMk id="161" creationId="{183D38E8-8BF2-0B95-936A-38450AA4043B}"/>
          </ac:grpSpMkLst>
        </pc:grpChg>
        <pc:grpChg chg="del">
          <ac:chgData name="Henry Jammes" userId="5f22554b-fd15-4676-8c82-dc6122af2a80" providerId="ADAL" clId="{434111D3-796B-4BB0-A370-070974EB9404}" dt="2023-11-23T22:18:18.248" v="25952" actId="478"/>
          <ac:grpSpMkLst>
            <pc:docMk/>
            <pc:sldMk cId="2559386578" sldId="2147478698"/>
            <ac:grpSpMk id="165" creationId="{CD00B502-21D3-AD99-18A4-D8D00C16ECAE}"/>
          </ac:grpSpMkLst>
        </pc:grpChg>
        <pc:grpChg chg="del">
          <ac:chgData name="Henry Jammes" userId="5f22554b-fd15-4676-8c82-dc6122af2a80" providerId="ADAL" clId="{434111D3-796B-4BB0-A370-070974EB9404}" dt="2023-11-23T22:18:18.248" v="25952" actId="478"/>
          <ac:grpSpMkLst>
            <pc:docMk/>
            <pc:sldMk cId="2559386578" sldId="2147478698"/>
            <ac:grpSpMk id="170" creationId="{B6015804-FC84-1746-AF61-C13B7C8A4CE6}"/>
          </ac:grpSpMkLst>
        </pc:grpChg>
        <pc:grpChg chg="del">
          <ac:chgData name="Henry Jammes" userId="5f22554b-fd15-4676-8c82-dc6122af2a80" providerId="ADAL" clId="{434111D3-796B-4BB0-A370-070974EB9404}" dt="2023-11-23T22:18:18.248" v="25952" actId="478"/>
          <ac:grpSpMkLst>
            <pc:docMk/>
            <pc:sldMk cId="2559386578" sldId="2147478698"/>
            <ac:grpSpMk id="180" creationId="{AA4B8FC1-0B01-D732-3D45-9A46BC5128D2}"/>
          </ac:grpSpMkLst>
        </pc:grpChg>
        <pc:graphicFrameChg chg="add mod modGraphic">
          <ac:chgData name="Henry Jammes" userId="5f22554b-fd15-4676-8c82-dc6122af2a80" providerId="ADAL" clId="{434111D3-796B-4BB0-A370-070974EB9404}" dt="2023-12-01T23:47:33.969" v="30366" actId="20577"/>
          <ac:graphicFrameMkLst>
            <pc:docMk/>
            <pc:sldMk cId="2559386578" sldId="2147478698"/>
            <ac:graphicFrameMk id="7" creationId="{29CF2351-BC37-386F-694D-DB1F981B9EDD}"/>
          </ac:graphicFrameMkLst>
        </pc:graphicFrameChg>
        <pc:picChg chg="del">
          <ac:chgData name="Henry Jammes" userId="5f22554b-fd15-4676-8c82-dc6122af2a80" providerId="ADAL" clId="{434111D3-796B-4BB0-A370-070974EB9404}" dt="2023-11-23T22:18:18.248" v="25952" actId="478"/>
          <ac:picMkLst>
            <pc:docMk/>
            <pc:sldMk cId="2559386578" sldId="2147478698"/>
            <ac:picMk id="4" creationId="{DA86874F-375A-A165-23E3-51BA8AAB2A02}"/>
          </ac:picMkLst>
        </pc:picChg>
        <pc:picChg chg="del">
          <ac:chgData name="Henry Jammes" userId="5f22554b-fd15-4676-8c82-dc6122af2a80" providerId="ADAL" clId="{434111D3-796B-4BB0-A370-070974EB9404}" dt="2023-11-23T22:18:18.248" v="25952" actId="478"/>
          <ac:picMkLst>
            <pc:docMk/>
            <pc:sldMk cId="2559386578" sldId="2147478698"/>
            <ac:picMk id="5" creationId="{FE31EB6D-7A26-9B20-B985-AA6BC85269DC}"/>
          </ac:picMkLst>
        </pc:picChg>
        <pc:picChg chg="del">
          <ac:chgData name="Henry Jammes" userId="5f22554b-fd15-4676-8c82-dc6122af2a80" providerId="ADAL" clId="{434111D3-796B-4BB0-A370-070974EB9404}" dt="2023-11-23T22:18:18.248" v="25952" actId="478"/>
          <ac:picMkLst>
            <pc:docMk/>
            <pc:sldMk cId="2559386578" sldId="2147478698"/>
            <ac:picMk id="6" creationId="{E48E9501-83D7-2900-50C3-49CF39535E63}"/>
          </ac:picMkLst>
        </pc:picChg>
        <pc:picChg chg="del">
          <ac:chgData name="Henry Jammes" userId="5f22554b-fd15-4676-8c82-dc6122af2a80" providerId="ADAL" clId="{434111D3-796B-4BB0-A370-070974EB9404}" dt="2023-11-23T22:18:18.248" v="25952" actId="478"/>
          <ac:picMkLst>
            <pc:docMk/>
            <pc:sldMk cId="2559386578" sldId="2147478698"/>
            <ac:picMk id="8" creationId="{16C189E2-8E18-4E37-5134-03C6ED4EF50D}"/>
          </ac:picMkLst>
        </pc:picChg>
        <pc:picChg chg="del">
          <ac:chgData name="Henry Jammes" userId="5f22554b-fd15-4676-8c82-dc6122af2a80" providerId="ADAL" clId="{434111D3-796B-4BB0-A370-070974EB9404}" dt="2023-11-23T22:18:18.248" v="25952" actId="478"/>
          <ac:picMkLst>
            <pc:docMk/>
            <pc:sldMk cId="2559386578" sldId="2147478698"/>
            <ac:picMk id="13" creationId="{AF999C1F-F4E7-CB2E-61CD-DBFD7F87D2E3}"/>
          </ac:picMkLst>
        </pc:picChg>
        <pc:picChg chg="del">
          <ac:chgData name="Henry Jammes" userId="5f22554b-fd15-4676-8c82-dc6122af2a80" providerId="ADAL" clId="{434111D3-796B-4BB0-A370-070974EB9404}" dt="2023-11-23T22:18:18.248" v="25952" actId="478"/>
          <ac:picMkLst>
            <pc:docMk/>
            <pc:sldMk cId="2559386578" sldId="2147478698"/>
            <ac:picMk id="147" creationId="{0DEAE1EE-5AB9-2F5A-5DF2-B51870579D01}"/>
          </ac:picMkLst>
        </pc:picChg>
        <pc:picChg chg="del">
          <ac:chgData name="Henry Jammes" userId="5f22554b-fd15-4676-8c82-dc6122af2a80" providerId="ADAL" clId="{434111D3-796B-4BB0-A370-070974EB9404}" dt="2023-11-23T22:18:18.248" v="25952" actId="478"/>
          <ac:picMkLst>
            <pc:docMk/>
            <pc:sldMk cId="2559386578" sldId="2147478698"/>
            <ac:picMk id="159" creationId="{50DB3AE0-D093-0ED2-0B20-6DF1B4E1F1B3}"/>
          </ac:picMkLst>
        </pc:picChg>
        <pc:picChg chg="del">
          <ac:chgData name="Henry Jammes" userId="5f22554b-fd15-4676-8c82-dc6122af2a80" providerId="ADAL" clId="{434111D3-796B-4BB0-A370-070974EB9404}" dt="2023-11-23T22:18:18.248" v="25952" actId="478"/>
          <ac:picMkLst>
            <pc:docMk/>
            <pc:sldMk cId="2559386578" sldId="2147478698"/>
            <ac:picMk id="201" creationId="{1B96C34F-3D9C-B79C-5400-989392CDE926}"/>
          </ac:picMkLst>
        </pc:picChg>
        <pc:picChg chg="del">
          <ac:chgData name="Henry Jammes" userId="5f22554b-fd15-4676-8c82-dc6122af2a80" providerId="ADAL" clId="{434111D3-796B-4BB0-A370-070974EB9404}" dt="2023-11-23T22:18:18.248" v="25952" actId="478"/>
          <ac:picMkLst>
            <pc:docMk/>
            <pc:sldMk cId="2559386578" sldId="2147478698"/>
            <ac:picMk id="202" creationId="{6E4994EE-A57D-2ED0-BD13-ED8C27D6C6B6}"/>
          </ac:picMkLst>
        </pc:picChg>
        <pc:picChg chg="del">
          <ac:chgData name="Henry Jammes" userId="5f22554b-fd15-4676-8c82-dc6122af2a80" providerId="ADAL" clId="{434111D3-796B-4BB0-A370-070974EB9404}" dt="2023-11-23T22:18:18.248" v="25952" actId="478"/>
          <ac:picMkLst>
            <pc:docMk/>
            <pc:sldMk cId="2559386578" sldId="2147478698"/>
            <ac:picMk id="204" creationId="{F70EF38B-0457-BF4C-A542-D129D9AE21EC}"/>
          </ac:picMkLst>
        </pc:picChg>
        <pc:picChg chg="del">
          <ac:chgData name="Henry Jammes" userId="5f22554b-fd15-4676-8c82-dc6122af2a80" providerId="ADAL" clId="{434111D3-796B-4BB0-A370-070974EB9404}" dt="2023-11-23T22:18:18.248" v="25952" actId="478"/>
          <ac:picMkLst>
            <pc:docMk/>
            <pc:sldMk cId="2559386578" sldId="2147478698"/>
            <ac:picMk id="206" creationId="{202D1688-69A1-5B80-93B7-55650E3CDB56}"/>
          </ac:picMkLst>
        </pc:picChg>
        <pc:picChg chg="del">
          <ac:chgData name="Henry Jammes" userId="5f22554b-fd15-4676-8c82-dc6122af2a80" providerId="ADAL" clId="{434111D3-796B-4BB0-A370-070974EB9404}" dt="2023-11-23T22:18:18.248" v="25952" actId="478"/>
          <ac:picMkLst>
            <pc:docMk/>
            <pc:sldMk cId="2559386578" sldId="2147478698"/>
            <ac:picMk id="207" creationId="{5090F7E1-7E56-65CD-FA1C-EB44811EE0B4}"/>
          </ac:picMkLst>
        </pc:picChg>
        <pc:picChg chg="del">
          <ac:chgData name="Henry Jammes" userId="5f22554b-fd15-4676-8c82-dc6122af2a80" providerId="ADAL" clId="{434111D3-796B-4BB0-A370-070974EB9404}" dt="2023-11-23T22:18:18.248" v="25952" actId="478"/>
          <ac:picMkLst>
            <pc:docMk/>
            <pc:sldMk cId="2559386578" sldId="2147478698"/>
            <ac:picMk id="211" creationId="{C1D22BF9-5C36-EF57-6410-EADD5152EE68}"/>
          </ac:picMkLst>
        </pc:picChg>
        <pc:picChg chg="del">
          <ac:chgData name="Henry Jammes" userId="5f22554b-fd15-4676-8c82-dc6122af2a80" providerId="ADAL" clId="{434111D3-796B-4BB0-A370-070974EB9404}" dt="2023-11-23T22:18:18.248" v="25952" actId="478"/>
          <ac:picMkLst>
            <pc:docMk/>
            <pc:sldMk cId="2559386578" sldId="2147478698"/>
            <ac:picMk id="212" creationId="{D1BCF700-86F1-EF2D-F342-E3FEA2514F82}"/>
          </ac:picMkLst>
        </pc:picChg>
        <pc:picChg chg="del">
          <ac:chgData name="Henry Jammes" userId="5f22554b-fd15-4676-8c82-dc6122af2a80" providerId="ADAL" clId="{434111D3-796B-4BB0-A370-070974EB9404}" dt="2023-11-23T22:18:18.248" v="25952" actId="478"/>
          <ac:picMkLst>
            <pc:docMk/>
            <pc:sldMk cId="2559386578" sldId="2147478698"/>
            <ac:picMk id="215" creationId="{E9D59D47-70F8-5AAC-C110-48CF0C30B7D0}"/>
          </ac:picMkLst>
        </pc:picChg>
        <pc:cxnChg chg="del">
          <ac:chgData name="Henry Jammes" userId="5f22554b-fd15-4676-8c82-dc6122af2a80" providerId="ADAL" clId="{434111D3-796B-4BB0-A370-070974EB9404}" dt="2023-11-23T22:18:18.248" v="25952" actId="478"/>
          <ac:cxnSpMkLst>
            <pc:docMk/>
            <pc:sldMk cId="2559386578" sldId="2147478698"/>
            <ac:cxnSpMk id="14" creationId="{7796631F-89FC-0A5E-2A58-68A13BF47BD8}"/>
          </ac:cxnSpMkLst>
        </pc:cxnChg>
        <pc:cxnChg chg="del">
          <ac:chgData name="Henry Jammes" userId="5f22554b-fd15-4676-8c82-dc6122af2a80" providerId="ADAL" clId="{434111D3-796B-4BB0-A370-070974EB9404}" dt="2023-11-23T22:18:18.248" v="25952" actId="478"/>
          <ac:cxnSpMkLst>
            <pc:docMk/>
            <pc:sldMk cId="2559386578" sldId="2147478698"/>
            <ac:cxnSpMk id="123" creationId="{3051316E-B8B5-1935-BA3D-640CF6496559}"/>
          </ac:cxnSpMkLst>
        </pc:cxnChg>
        <pc:cxnChg chg="del">
          <ac:chgData name="Henry Jammes" userId="5f22554b-fd15-4676-8c82-dc6122af2a80" providerId="ADAL" clId="{434111D3-796B-4BB0-A370-070974EB9404}" dt="2023-11-23T22:18:18.248" v="25952" actId="478"/>
          <ac:cxnSpMkLst>
            <pc:docMk/>
            <pc:sldMk cId="2559386578" sldId="2147478698"/>
            <ac:cxnSpMk id="124" creationId="{6B49E4CE-AB11-B3A7-B449-37119ADE9368}"/>
          </ac:cxnSpMkLst>
        </pc:cxnChg>
        <pc:cxnChg chg="del">
          <ac:chgData name="Henry Jammes" userId="5f22554b-fd15-4676-8c82-dc6122af2a80" providerId="ADAL" clId="{434111D3-796B-4BB0-A370-070974EB9404}" dt="2023-11-23T22:18:18.248" v="25952" actId="478"/>
          <ac:cxnSpMkLst>
            <pc:docMk/>
            <pc:sldMk cId="2559386578" sldId="2147478698"/>
            <ac:cxnSpMk id="144" creationId="{DF13773B-F7DA-53D8-170A-4A3EEE10CD98}"/>
          </ac:cxnSpMkLst>
        </pc:cxnChg>
        <pc:cxnChg chg="del">
          <ac:chgData name="Henry Jammes" userId="5f22554b-fd15-4676-8c82-dc6122af2a80" providerId="ADAL" clId="{434111D3-796B-4BB0-A370-070974EB9404}" dt="2023-11-23T22:18:18.248" v="25952" actId="478"/>
          <ac:cxnSpMkLst>
            <pc:docMk/>
            <pc:sldMk cId="2559386578" sldId="2147478698"/>
            <ac:cxnSpMk id="145" creationId="{4FFEB82E-4E7D-3F67-008E-B52FB665E22F}"/>
          </ac:cxnSpMkLst>
        </pc:cxnChg>
        <pc:cxnChg chg="del">
          <ac:chgData name="Henry Jammes" userId="5f22554b-fd15-4676-8c82-dc6122af2a80" providerId="ADAL" clId="{434111D3-796B-4BB0-A370-070974EB9404}" dt="2023-11-23T22:18:18.248" v="25952" actId="478"/>
          <ac:cxnSpMkLst>
            <pc:docMk/>
            <pc:sldMk cId="2559386578" sldId="2147478698"/>
            <ac:cxnSpMk id="148" creationId="{82B24717-F62B-5608-855A-E68E98C50248}"/>
          </ac:cxnSpMkLst>
        </pc:cxnChg>
        <pc:cxnChg chg="del">
          <ac:chgData name="Henry Jammes" userId="5f22554b-fd15-4676-8c82-dc6122af2a80" providerId="ADAL" clId="{434111D3-796B-4BB0-A370-070974EB9404}" dt="2023-11-23T22:18:18.248" v="25952" actId="478"/>
          <ac:cxnSpMkLst>
            <pc:docMk/>
            <pc:sldMk cId="2559386578" sldId="2147478698"/>
            <ac:cxnSpMk id="149" creationId="{853B76A8-6392-A6DE-CC61-61BD67304A84}"/>
          </ac:cxnSpMkLst>
        </pc:cxnChg>
        <pc:cxnChg chg="del">
          <ac:chgData name="Henry Jammes" userId="5f22554b-fd15-4676-8c82-dc6122af2a80" providerId="ADAL" clId="{434111D3-796B-4BB0-A370-070974EB9404}" dt="2023-11-23T22:18:18.248" v="25952" actId="478"/>
          <ac:cxnSpMkLst>
            <pc:docMk/>
            <pc:sldMk cId="2559386578" sldId="2147478698"/>
            <ac:cxnSpMk id="150" creationId="{31EC322E-BD2C-90C7-F9A5-33CBC63E8C59}"/>
          </ac:cxnSpMkLst>
        </pc:cxnChg>
        <pc:cxnChg chg="del">
          <ac:chgData name="Henry Jammes" userId="5f22554b-fd15-4676-8c82-dc6122af2a80" providerId="ADAL" clId="{434111D3-796B-4BB0-A370-070974EB9404}" dt="2023-11-23T22:18:18.248" v="25952" actId="478"/>
          <ac:cxnSpMkLst>
            <pc:docMk/>
            <pc:sldMk cId="2559386578" sldId="2147478698"/>
            <ac:cxnSpMk id="179" creationId="{A44D4D82-7624-384C-0A7C-CA52CD54F0A6}"/>
          </ac:cxnSpMkLst>
        </pc:cxnChg>
        <pc:cxnChg chg="del">
          <ac:chgData name="Henry Jammes" userId="5f22554b-fd15-4676-8c82-dc6122af2a80" providerId="ADAL" clId="{434111D3-796B-4BB0-A370-070974EB9404}" dt="2023-11-23T22:18:18.248" v="25952" actId="478"/>
          <ac:cxnSpMkLst>
            <pc:docMk/>
            <pc:sldMk cId="2559386578" sldId="2147478698"/>
            <ac:cxnSpMk id="205" creationId="{1686E426-C0BB-9E60-F576-321629A67E4E}"/>
          </ac:cxnSpMkLst>
        </pc:cxnChg>
        <pc:cxnChg chg="del">
          <ac:chgData name="Henry Jammes" userId="5f22554b-fd15-4676-8c82-dc6122af2a80" providerId="ADAL" clId="{434111D3-796B-4BB0-A370-070974EB9404}" dt="2023-11-23T22:18:18.248" v="25952" actId="478"/>
          <ac:cxnSpMkLst>
            <pc:docMk/>
            <pc:sldMk cId="2559386578" sldId="2147478698"/>
            <ac:cxnSpMk id="208" creationId="{DC1055C9-FD80-35F4-3875-9617BF2A0D9E}"/>
          </ac:cxnSpMkLst>
        </pc:cxnChg>
        <pc:cxnChg chg="del">
          <ac:chgData name="Henry Jammes" userId="5f22554b-fd15-4676-8c82-dc6122af2a80" providerId="ADAL" clId="{434111D3-796B-4BB0-A370-070974EB9404}" dt="2023-11-23T22:18:18.248" v="25952" actId="478"/>
          <ac:cxnSpMkLst>
            <pc:docMk/>
            <pc:sldMk cId="2559386578" sldId="2147478698"/>
            <ac:cxnSpMk id="209" creationId="{44C537A8-EC30-97C4-EA28-886DFBC1434B}"/>
          </ac:cxnSpMkLst>
        </pc:cxnChg>
        <pc:cxnChg chg="del">
          <ac:chgData name="Henry Jammes" userId="5f22554b-fd15-4676-8c82-dc6122af2a80" providerId="ADAL" clId="{434111D3-796B-4BB0-A370-070974EB9404}" dt="2023-11-23T22:18:18.248" v="25952" actId="478"/>
          <ac:cxnSpMkLst>
            <pc:docMk/>
            <pc:sldMk cId="2559386578" sldId="2147478698"/>
            <ac:cxnSpMk id="210" creationId="{CEF6B971-BA03-0675-6893-8623340EE851}"/>
          </ac:cxnSpMkLst>
        </pc:cxnChg>
        <pc:cxnChg chg="del">
          <ac:chgData name="Henry Jammes" userId="5f22554b-fd15-4676-8c82-dc6122af2a80" providerId="ADAL" clId="{434111D3-796B-4BB0-A370-070974EB9404}" dt="2023-11-23T22:18:18.248" v="25952" actId="478"/>
          <ac:cxnSpMkLst>
            <pc:docMk/>
            <pc:sldMk cId="2559386578" sldId="2147478698"/>
            <ac:cxnSpMk id="214" creationId="{4ACCCDBF-A267-6932-2CBB-5D6DE0C76661}"/>
          </ac:cxnSpMkLst>
        </pc:cxnChg>
      </pc:sldChg>
      <pc:sldChg chg="addSp delSp modSp add mod">
        <pc:chgData name="Henry Jammes" userId="5f22554b-fd15-4676-8c82-dc6122af2a80" providerId="ADAL" clId="{434111D3-796B-4BB0-A370-070974EB9404}" dt="2023-12-05T23:14:09.268" v="41347" actId="20577"/>
        <pc:sldMkLst>
          <pc:docMk/>
          <pc:sldMk cId="3332018249" sldId="2147478699"/>
        </pc:sldMkLst>
        <pc:spChg chg="mod">
          <ac:chgData name="Henry Jammes" userId="5f22554b-fd15-4676-8c82-dc6122af2a80" providerId="ADAL" clId="{434111D3-796B-4BB0-A370-070974EB9404}" dt="2023-12-02T01:49:08.137" v="33534" actId="20577"/>
          <ac:spMkLst>
            <pc:docMk/>
            <pc:sldMk cId="3332018249" sldId="2147478699"/>
            <ac:spMk id="2" creationId="{EE7E9357-AE72-7C4D-6F4B-793AD07C25D3}"/>
          </ac:spMkLst>
        </pc:spChg>
        <pc:spChg chg="add mod">
          <ac:chgData name="Henry Jammes" userId="5f22554b-fd15-4676-8c82-dc6122af2a80" providerId="ADAL" clId="{434111D3-796B-4BB0-A370-070974EB9404}" dt="2023-12-04T10:26:37.746" v="36028" actId="12789"/>
          <ac:spMkLst>
            <pc:docMk/>
            <pc:sldMk cId="3332018249" sldId="2147478699"/>
            <ac:spMk id="4" creationId="{6262DE07-529E-E0D9-2579-4688CB01E623}"/>
          </ac:spMkLst>
        </pc:spChg>
        <pc:spChg chg="add del mod ord topLvl">
          <ac:chgData name="Henry Jammes" userId="5f22554b-fd15-4676-8c82-dc6122af2a80" providerId="ADAL" clId="{434111D3-796B-4BB0-A370-070974EB9404}" dt="2023-12-02T01:49:25.604" v="33563" actId="478"/>
          <ac:spMkLst>
            <pc:docMk/>
            <pc:sldMk cId="3332018249" sldId="2147478699"/>
            <ac:spMk id="5" creationId="{FF9B06A5-A63E-D894-AE71-DE5DFFFE9B1B}"/>
          </ac:spMkLst>
        </pc:spChg>
        <pc:spChg chg="add mod">
          <ac:chgData name="Henry Jammes" userId="5f22554b-fd15-4676-8c82-dc6122af2a80" providerId="ADAL" clId="{434111D3-796B-4BB0-A370-070974EB9404}" dt="2023-12-05T16:41:00.541" v="41316" actId="20577"/>
          <ac:spMkLst>
            <pc:docMk/>
            <pc:sldMk cId="3332018249" sldId="2147478699"/>
            <ac:spMk id="10" creationId="{73FE4763-FAB3-AE39-461E-107704225FED}"/>
          </ac:spMkLst>
        </pc:spChg>
        <pc:spChg chg="add mod">
          <ac:chgData name="Henry Jammes" userId="5f22554b-fd15-4676-8c82-dc6122af2a80" providerId="ADAL" clId="{434111D3-796B-4BB0-A370-070974EB9404}" dt="2023-12-04T10:24:51.831" v="35994" actId="1036"/>
          <ac:spMkLst>
            <pc:docMk/>
            <pc:sldMk cId="3332018249" sldId="2147478699"/>
            <ac:spMk id="11" creationId="{61E88ADC-D44E-81A1-F8F3-715FEFE19D23}"/>
          </ac:spMkLst>
        </pc:spChg>
        <pc:spChg chg="add mod">
          <ac:chgData name="Henry Jammes" userId="5f22554b-fd15-4676-8c82-dc6122af2a80" providerId="ADAL" clId="{434111D3-796B-4BB0-A370-070974EB9404}" dt="2023-12-04T10:24:51.831" v="35994" actId="1036"/>
          <ac:spMkLst>
            <pc:docMk/>
            <pc:sldMk cId="3332018249" sldId="2147478699"/>
            <ac:spMk id="12" creationId="{ECFEF6FA-4DC3-5050-5886-881680F0BE66}"/>
          </ac:spMkLst>
        </pc:spChg>
        <pc:spChg chg="add mod">
          <ac:chgData name="Henry Jammes" userId="5f22554b-fd15-4676-8c82-dc6122af2a80" providerId="ADAL" clId="{434111D3-796B-4BB0-A370-070974EB9404}" dt="2023-12-04T10:24:51.831" v="35994" actId="1036"/>
          <ac:spMkLst>
            <pc:docMk/>
            <pc:sldMk cId="3332018249" sldId="2147478699"/>
            <ac:spMk id="13" creationId="{C463AE4A-1827-689F-5EC1-71D1EAAF81A9}"/>
          </ac:spMkLst>
        </pc:spChg>
        <pc:spChg chg="add mod">
          <ac:chgData name="Henry Jammes" userId="5f22554b-fd15-4676-8c82-dc6122af2a80" providerId="ADAL" clId="{434111D3-796B-4BB0-A370-070974EB9404}" dt="2023-12-04T10:24:51.831" v="35994" actId="1036"/>
          <ac:spMkLst>
            <pc:docMk/>
            <pc:sldMk cId="3332018249" sldId="2147478699"/>
            <ac:spMk id="14" creationId="{A27B803A-734D-B7C8-269B-14AB1093545F}"/>
          </ac:spMkLst>
        </pc:spChg>
        <pc:spChg chg="add del mod">
          <ac:chgData name="Henry Jammes" userId="5f22554b-fd15-4676-8c82-dc6122af2a80" providerId="ADAL" clId="{434111D3-796B-4BB0-A370-070974EB9404}" dt="2023-12-02T00:03:46.973" v="30533" actId="478"/>
          <ac:spMkLst>
            <pc:docMk/>
            <pc:sldMk cId="3332018249" sldId="2147478699"/>
            <ac:spMk id="20" creationId="{5EE7A060-17FB-B18B-CB60-2B8857DA5897}"/>
          </ac:spMkLst>
        </pc:spChg>
        <pc:spChg chg="add mod ord">
          <ac:chgData name="Henry Jammes" userId="5f22554b-fd15-4676-8c82-dc6122af2a80" providerId="ADAL" clId="{434111D3-796B-4BB0-A370-070974EB9404}" dt="2023-12-04T20:59:27.866" v="40445" actId="1036"/>
          <ac:spMkLst>
            <pc:docMk/>
            <pc:sldMk cId="3332018249" sldId="2147478699"/>
            <ac:spMk id="34" creationId="{9B7AD3DA-B5B5-0F53-72C6-0978CC18D2AA}"/>
          </ac:spMkLst>
        </pc:spChg>
        <pc:spChg chg="add mod">
          <ac:chgData name="Henry Jammes" userId="5f22554b-fd15-4676-8c82-dc6122af2a80" providerId="ADAL" clId="{434111D3-796B-4BB0-A370-070974EB9404}" dt="2023-12-04T10:30:06.127" v="36062" actId="1076"/>
          <ac:spMkLst>
            <pc:docMk/>
            <pc:sldMk cId="3332018249" sldId="2147478699"/>
            <ac:spMk id="37" creationId="{F4FFE195-02D3-9FF2-6FC2-16A06750AA1B}"/>
          </ac:spMkLst>
        </pc:spChg>
        <pc:spChg chg="add mod ord">
          <ac:chgData name="Henry Jammes" userId="5f22554b-fd15-4676-8c82-dc6122af2a80" providerId="ADAL" clId="{434111D3-796B-4BB0-A370-070974EB9404}" dt="2023-12-04T10:29:42.984" v="36059" actId="14100"/>
          <ac:spMkLst>
            <pc:docMk/>
            <pc:sldMk cId="3332018249" sldId="2147478699"/>
            <ac:spMk id="38" creationId="{3F9825A8-989E-EEBE-071F-719826658DA4}"/>
          </ac:spMkLst>
        </pc:spChg>
        <pc:spChg chg="add mod ord">
          <ac:chgData name="Henry Jammes" userId="5f22554b-fd15-4676-8c82-dc6122af2a80" providerId="ADAL" clId="{434111D3-796B-4BB0-A370-070974EB9404}" dt="2023-12-04T10:24:51.831" v="35994" actId="1036"/>
          <ac:spMkLst>
            <pc:docMk/>
            <pc:sldMk cId="3332018249" sldId="2147478699"/>
            <ac:spMk id="39" creationId="{9729C87A-5A36-4749-5A47-7B36CF35FF83}"/>
          </ac:spMkLst>
        </pc:spChg>
        <pc:spChg chg="add mod">
          <ac:chgData name="Henry Jammes" userId="5f22554b-fd15-4676-8c82-dc6122af2a80" providerId="ADAL" clId="{434111D3-796B-4BB0-A370-070974EB9404}" dt="2023-12-02T00:30:22.225" v="30755" actId="1076"/>
          <ac:spMkLst>
            <pc:docMk/>
            <pc:sldMk cId="3332018249" sldId="2147478699"/>
            <ac:spMk id="40" creationId="{C50FC23B-6F63-8158-6921-BDF8BEDAA645}"/>
          </ac:spMkLst>
        </pc:spChg>
        <pc:spChg chg="add mod">
          <ac:chgData name="Henry Jammes" userId="5f22554b-fd15-4676-8c82-dc6122af2a80" providerId="ADAL" clId="{434111D3-796B-4BB0-A370-070974EB9404}" dt="2023-12-02T00:30:22.225" v="30755" actId="1076"/>
          <ac:spMkLst>
            <pc:docMk/>
            <pc:sldMk cId="3332018249" sldId="2147478699"/>
            <ac:spMk id="41" creationId="{8C134E0C-F055-33E2-1699-D701FE7F7924}"/>
          </ac:spMkLst>
        </pc:spChg>
        <pc:spChg chg="add mod">
          <ac:chgData name="Henry Jammes" userId="5f22554b-fd15-4676-8c82-dc6122af2a80" providerId="ADAL" clId="{434111D3-796B-4BB0-A370-070974EB9404}" dt="2023-12-02T00:30:22.225" v="30755" actId="1076"/>
          <ac:spMkLst>
            <pc:docMk/>
            <pc:sldMk cId="3332018249" sldId="2147478699"/>
            <ac:spMk id="42" creationId="{72C4EBFF-EC41-1966-CD54-B8CFAB62526C}"/>
          </ac:spMkLst>
        </pc:spChg>
        <pc:spChg chg="add mod ord">
          <ac:chgData name="Henry Jammes" userId="5f22554b-fd15-4676-8c82-dc6122af2a80" providerId="ADAL" clId="{434111D3-796B-4BB0-A370-070974EB9404}" dt="2023-12-04T20:59:09.929" v="40444" actId="2711"/>
          <ac:spMkLst>
            <pc:docMk/>
            <pc:sldMk cId="3332018249" sldId="2147478699"/>
            <ac:spMk id="43" creationId="{63500E03-CBB6-E11A-98F3-0FA0200AA8D0}"/>
          </ac:spMkLst>
        </pc:spChg>
        <pc:spChg chg="add mod ord">
          <ac:chgData name="Henry Jammes" userId="5f22554b-fd15-4676-8c82-dc6122af2a80" providerId="ADAL" clId="{434111D3-796B-4BB0-A370-070974EB9404}" dt="2023-12-04T20:59:09.929" v="40444" actId="2711"/>
          <ac:spMkLst>
            <pc:docMk/>
            <pc:sldMk cId="3332018249" sldId="2147478699"/>
            <ac:spMk id="44" creationId="{3E421EEC-19D6-6E59-1A55-D979AA0D6440}"/>
          </ac:spMkLst>
        </pc:spChg>
        <pc:spChg chg="add mod ord">
          <ac:chgData name="Henry Jammes" userId="5f22554b-fd15-4676-8c82-dc6122af2a80" providerId="ADAL" clId="{434111D3-796B-4BB0-A370-070974EB9404}" dt="2023-12-04T20:59:09.929" v="40444" actId="2711"/>
          <ac:spMkLst>
            <pc:docMk/>
            <pc:sldMk cId="3332018249" sldId="2147478699"/>
            <ac:spMk id="45" creationId="{D0057468-AA56-2B67-F976-1958C987A8C2}"/>
          </ac:spMkLst>
        </pc:spChg>
        <pc:spChg chg="add mod ord">
          <ac:chgData name="Henry Jammes" userId="5f22554b-fd15-4676-8c82-dc6122af2a80" providerId="ADAL" clId="{434111D3-796B-4BB0-A370-070974EB9404}" dt="2023-12-04T10:24:51.831" v="35994" actId="1036"/>
          <ac:spMkLst>
            <pc:docMk/>
            <pc:sldMk cId="3332018249" sldId="2147478699"/>
            <ac:spMk id="46" creationId="{2DAE6B7F-5209-AF09-B55F-B235D5261F6C}"/>
          </ac:spMkLst>
        </pc:spChg>
        <pc:spChg chg="add mod ord">
          <ac:chgData name="Henry Jammes" userId="5f22554b-fd15-4676-8c82-dc6122af2a80" providerId="ADAL" clId="{434111D3-796B-4BB0-A370-070974EB9404}" dt="2023-12-05T23:14:09.268" v="41347" actId="20577"/>
          <ac:spMkLst>
            <pc:docMk/>
            <pc:sldMk cId="3332018249" sldId="2147478699"/>
            <ac:spMk id="47" creationId="{541C30DA-5D22-8051-6842-ED6360D4941B}"/>
          </ac:spMkLst>
        </pc:spChg>
        <pc:spChg chg="add mod ord">
          <ac:chgData name="Henry Jammes" userId="5f22554b-fd15-4676-8c82-dc6122af2a80" providerId="ADAL" clId="{434111D3-796B-4BB0-A370-070974EB9404}" dt="2023-12-05T11:03:07.316" v="41218" actId="20577"/>
          <ac:spMkLst>
            <pc:docMk/>
            <pc:sldMk cId="3332018249" sldId="2147478699"/>
            <ac:spMk id="48" creationId="{836A9179-73B3-2F4C-2700-81D33F370C87}"/>
          </ac:spMkLst>
        </pc:spChg>
        <pc:spChg chg="add mod ord">
          <ac:chgData name="Henry Jammes" userId="5f22554b-fd15-4676-8c82-dc6122af2a80" providerId="ADAL" clId="{434111D3-796B-4BB0-A370-070974EB9404}" dt="2023-12-04T20:59:09.929" v="40444" actId="2711"/>
          <ac:spMkLst>
            <pc:docMk/>
            <pc:sldMk cId="3332018249" sldId="2147478699"/>
            <ac:spMk id="49" creationId="{288C7C9E-BB60-C1D5-1CA4-A6E9435A8395}"/>
          </ac:spMkLst>
        </pc:spChg>
        <pc:spChg chg="add del mod">
          <ac:chgData name="Henry Jammes" userId="5f22554b-fd15-4676-8c82-dc6122af2a80" providerId="ADAL" clId="{434111D3-796B-4BB0-A370-070974EB9404}" dt="2023-12-02T00:36:30.317" v="31112" actId="478"/>
          <ac:spMkLst>
            <pc:docMk/>
            <pc:sldMk cId="3332018249" sldId="2147478699"/>
            <ac:spMk id="50" creationId="{5AF0B4DE-A519-AF8D-8F26-017326553CE1}"/>
          </ac:spMkLst>
        </pc:spChg>
        <pc:spChg chg="add mod">
          <ac:chgData name="Henry Jammes" userId="5f22554b-fd15-4676-8c82-dc6122af2a80" providerId="ADAL" clId="{434111D3-796B-4BB0-A370-070974EB9404}" dt="2023-12-02T00:40:13.560" v="31225" actId="571"/>
          <ac:spMkLst>
            <pc:docMk/>
            <pc:sldMk cId="3332018249" sldId="2147478699"/>
            <ac:spMk id="1120" creationId="{E75010B8-3916-AC4A-D837-E3FCFCD58035}"/>
          </ac:spMkLst>
        </pc:spChg>
        <pc:spChg chg="add mod">
          <ac:chgData name="Henry Jammes" userId="5f22554b-fd15-4676-8c82-dc6122af2a80" providerId="ADAL" clId="{434111D3-796B-4BB0-A370-070974EB9404}" dt="2023-12-02T00:40:13.560" v="31225" actId="571"/>
          <ac:spMkLst>
            <pc:docMk/>
            <pc:sldMk cId="3332018249" sldId="2147478699"/>
            <ac:spMk id="1121" creationId="{66C3765E-5324-37AB-EF7F-48E3213E5B99}"/>
          </ac:spMkLst>
        </pc:spChg>
        <pc:spChg chg="add mod">
          <ac:chgData name="Henry Jammes" userId="5f22554b-fd15-4676-8c82-dc6122af2a80" providerId="ADAL" clId="{434111D3-796B-4BB0-A370-070974EB9404}" dt="2023-12-02T00:40:13.560" v="31225" actId="571"/>
          <ac:spMkLst>
            <pc:docMk/>
            <pc:sldMk cId="3332018249" sldId="2147478699"/>
            <ac:spMk id="1122" creationId="{EB929703-9DDA-F367-5D6B-E557C715D725}"/>
          </ac:spMkLst>
        </pc:spChg>
        <pc:spChg chg="add mod">
          <ac:chgData name="Henry Jammes" userId="5f22554b-fd15-4676-8c82-dc6122af2a80" providerId="ADAL" clId="{434111D3-796B-4BB0-A370-070974EB9404}" dt="2023-12-02T00:40:13.560" v="31225" actId="571"/>
          <ac:spMkLst>
            <pc:docMk/>
            <pc:sldMk cId="3332018249" sldId="2147478699"/>
            <ac:spMk id="1123" creationId="{426D4A3F-67FD-ED52-326F-E1B70769295F}"/>
          </ac:spMkLst>
        </pc:spChg>
        <pc:spChg chg="add mod">
          <ac:chgData name="Henry Jammes" userId="5f22554b-fd15-4676-8c82-dc6122af2a80" providerId="ADAL" clId="{434111D3-796B-4BB0-A370-070974EB9404}" dt="2023-12-02T00:40:13.560" v="31225" actId="571"/>
          <ac:spMkLst>
            <pc:docMk/>
            <pc:sldMk cId="3332018249" sldId="2147478699"/>
            <ac:spMk id="1124" creationId="{2F1E9FC5-4E82-F7C9-D100-4AD0967DCCF7}"/>
          </ac:spMkLst>
        </pc:spChg>
        <pc:spChg chg="add mod">
          <ac:chgData name="Henry Jammes" userId="5f22554b-fd15-4676-8c82-dc6122af2a80" providerId="ADAL" clId="{434111D3-796B-4BB0-A370-070974EB9404}" dt="2023-12-04T10:30:10.491" v="36063" actId="1076"/>
          <ac:spMkLst>
            <pc:docMk/>
            <pc:sldMk cId="3332018249" sldId="2147478699"/>
            <ac:spMk id="1130" creationId="{DD100C84-A6DB-D413-3D4F-5E980FBED760}"/>
          </ac:spMkLst>
        </pc:spChg>
        <pc:spChg chg="add mod">
          <ac:chgData name="Henry Jammes" userId="5f22554b-fd15-4676-8c82-dc6122af2a80" providerId="ADAL" clId="{434111D3-796B-4BB0-A370-070974EB9404}" dt="2023-12-04T10:29:14.011" v="36055" actId="1076"/>
          <ac:spMkLst>
            <pc:docMk/>
            <pc:sldMk cId="3332018249" sldId="2147478699"/>
            <ac:spMk id="1131" creationId="{A5CF1396-3B12-3BC2-1727-94D3AE98162F}"/>
          </ac:spMkLst>
        </pc:spChg>
        <pc:spChg chg="add mod">
          <ac:chgData name="Henry Jammes" userId="5f22554b-fd15-4676-8c82-dc6122af2a80" providerId="ADAL" clId="{434111D3-796B-4BB0-A370-070974EB9404}" dt="2023-12-04T10:29:30.788" v="36058" actId="1076"/>
          <ac:spMkLst>
            <pc:docMk/>
            <pc:sldMk cId="3332018249" sldId="2147478699"/>
            <ac:spMk id="1132" creationId="{A8DB0FCF-545F-19B8-BCBD-B1C7D65E1FCA}"/>
          </ac:spMkLst>
        </pc:spChg>
        <pc:spChg chg="add mod">
          <ac:chgData name="Henry Jammes" userId="5f22554b-fd15-4676-8c82-dc6122af2a80" providerId="ADAL" clId="{434111D3-796B-4BB0-A370-070974EB9404}" dt="2023-12-04T10:24:51.831" v="35994" actId="1036"/>
          <ac:spMkLst>
            <pc:docMk/>
            <pc:sldMk cId="3332018249" sldId="2147478699"/>
            <ac:spMk id="1148" creationId="{53DC9A80-C71B-A1AA-7CAB-FD6936F61310}"/>
          </ac:spMkLst>
        </pc:spChg>
        <pc:spChg chg="add mod">
          <ac:chgData name="Henry Jammes" userId="5f22554b-fd15-4676-8c82-dc6122af2a80" providerId="ADAL" clId="{434111D3-796B-4BB0-A370-070974EB9404}" dt="2023-12-04T10:24:51.831" v="35994" actId="1036"/>
          <ac:spMkLst>
            <pc:docMk/>
            <pc:sldMk cId="3332018249" sldId="2147478699"/>
            <ac:spMk id="1149" creationId="{CE5A13CD-8665-38C0-6E21-D887912EB87B}"/>
          </ac:spMkLst>
        </pc:spChg>
        <pc:spChg chg="add mod">
          <ac:chgData name="Henry Jammes" userId="5f22554b-fd15-4676-8c82-dc6122af2a80" providerId="ADAL" clId="{434111D3-796B-4BB0-A370-070974EB9404}" dt="2023-12-04T10:24:51.831" v="35994" actId="1036"/>
          <ac:spMkLst>
            <pc:docMk/>
            <pc:sldMk cId="3332018249" sldId="2147478699"/>
            <ac:spMk id="1150" creationId="{BA69CB7C-BF99-2CE1-D231-1769B23ED178}"/>
          </ac:spMkLst>
        </pc:spChg>
        <pc:spChg chg="add mod">
          <ac:chgData name="Henry Jammes" userId="5f22554b-fd15-4676-8c82-dc6122af2a80" providerId="ADAL" clId="{434111D3-796B-4BB0-A370-070974EB9404}" dt="2023-12-04T10:24:51.831" v="35994" actId="1036"/>
          <ac:spMkLst>
            <pc:docMk/>
            <pc:sldMk cId="3332018249" sldId="2147478699"/>
            <ac:spMk id="1151" creationId="{2DE923D6-D50F-18FA-E7D7-9C43D0ED5D24}"/>
          </ac:spMkLst>
        </pc:spChg>
        <pc:spChg chg="add mod topLvl">
          <ac:chgData name="Henry Jammes" userId="5f22554b-fd15-4676-8c82-dc6122af2a80" providerId="ADAL" clId="{434111D3-796B-4BB0-A370-070974EB9404}" dt="2023-12-04T10:25:40.555" v="36004" actId="165"/>
          <ac:spMkLst>
            <pc:docMk/>
            <pc:sldMk cId="3332018249" sldId="2147478699"/>
            <ac:spMk id="1156" creationId="{6556A250-95B2-3414-C1E4-8A6FFF72ECD2}"/>
          </ac:spMkLst>
        </pc:spChg>
        <pc:spChg chg="add mod">
          <ac:chgData name="Henry Jammes" userId="5f22554b-fd15-4676-8c82-dc6122af2a80" providerId="ADAL" clId="{434111D3-796B-4BB0-A370-070974EB9404}" dt="2023-12-02T01:10:52.397" v="31738" actId="6549"/>
          <ac:spMkLst>
            <pc:docMk/>
            <pc:sldMk cId="3332018249" sldId="2147478699"/>
            <ac:spMk id="1157" creationId="{884E2002-1944-91EB-89A0-F37CFF94252D}"/>
          </ac:spMkLst>
        </pc:spChg>
        <pc:spChg chg="add mod ord topLvl">
          <ac:chgData name="Henry Jammes" userId="5f22554b-fd15-4676-8c82-dc6122af2a80" providerId="ADAL" clId="{434111D3-796B-4BB0-A370-070974EB9404}" dt="2023-12-04T10:25:47.642" v="36007" actId="1037"/>
          <ac:spMkLst>
            <pc:docMk/>
            <pc:sldMk cId="3332018249" sldId="2147478699"/>
            <ac:spMk id="1161" creationId="{E0B5F413-AC90-C79D-DFF4-F442B14BA4D8}"/>
          </ac:spMkLst>
        </pc:spChg>
        <pc:spChg chg="add mod topLvl">
          <ac:chgData name="Henry Jammes" userId="5f22554b-fd15-4676-8c82-dc6122af2a80" providerId="ADAL" clId="{434111D3-796B-4BB0-A370-070974EB9404}" dt="2023-12-04T10:25:40.555" v="36004" actId="165"/>
          <ac:spMkLst>
            <pc:docMk/>
            <pc:sldMk cId="3332018249" sldId="2147478699"/>
            <ac:spMk id="1162" creationId="{8F87322C-19DD-1FF8-0542-7105048109E6}"/>
          </ac:spMkLst>
        </pc:spChg>
        <pc:spChg chg="add mod topLvl">
          <ac:chgData name="Henry Jammes" userId="5f22554b-fd15-4676-8c82-dc6122af2a80" providerId="ADAL" clId="{434111D3-796B-4BB0-A370-070974EB9404}" dt="2023-12-04T10:25:55.505" v="36021" actId="1037"/>
          <ac:spMkLst>
            <pc:docMk/>
            <pc:sldMk cId="3332018249" sldId="2147478699"/>
            <ac:spMk id="1163" creationId="{4D6CEC26-414E-E796-E904-B72CB5125E21}"/>
          </ac:spMkLst>
        </pc:spChg>
        <pc:spChg chg="add mod">
          <ac:chgData name="Henry Jammes" userId="5f22554b-fd15-4676-8c82-dc6122af2a80" providerId="ADAL" clId="{434111D3-796B-4BB0-A370-070974EB9404}" dt="2023-12-04T20:59:09.929" v="40444" actId="2711"/>
          <ac:spMkLst>
            <pc:docMk/>
            <pc:sldMk cId="3332018249" sldId="2147478699"/>
            <ac:spMk id="1173" creationId="{A5F2693B-79C3-7BF7-1DEA-C61782E0120F}"/>
          </ac:spMkLst>
        </pc:spChg>
        <pc:spChg chg="add mod">
          <ac:chgData name="Henry Jammes" userId="5f22554b-fd15-4676-8c82-dc6122af2a80" providerId="ADAL" clId="{434111D3-796B-4BB0-A370-070974EB9404}" dt="2023-12-02T02:23:18.436" v="34729"/>
          <ac:spMkLst>
            <pc:docMk/>
            <pc:sldMk cId="3332018249" sldId="2147478699"/>
            <ac:spMk id="1180" creationId="{7C30ECDD-ED06-4456-530C-FA48221ACE1F}"/>
          </ac:spMkLst>
        </pc:spChg>
        <pc:spChg chg="add mod">
          <ac:chgData name="Henry Jammes" userId="5f22554b-fd15-4676-8c82-dc6122af2a80" providerId="ADAL" clId="{434111D3-796B-4BB0-A370-070974EB9404}" dt="2023-12-02T02:23:24.233" v="34731"/>
          <ac:spMkLst>
            <pc:docMk/>
            <pc:sldMk cId="3332018249" sldId="2147478699"/>
            <ac:spMk id="1181" creationId="{FE9AB804-2760-FFB8-B805-C112FB6B5632}"/>
          </ac:spMkLst>
        </pc:spChg>
        <pc:grpChg chg="add del mod">
          <ac:chgData name="Henry Jammes" userId="5f22554b-fd15-4676-8c82-dc6122af2a80" providerId="ADAL" clId="{434111D3-796B-4BB0-A370-070974EB9404}" dt="2023-12-02T00:27:16.904" v="30642" actId="165"/>
          <ac:grpSpMkLst>
            <pc:docMk/>
            <pc:sldMk cId="3332018249" sldId="2147478699"/>
            <ac:grpSpMk id="9" creationId="{CD207C69-62D3-6CCA-B1D7-A882EDA57958}"/>
          </ac:grpSpMkLst>
        </pc:grpChg>
        <pc:grpChg chg="add del">
          <ac:chgData name="Henry Jammes" userId="5f22554b-fd15-4676-8c82-dc6122af2a80" providerId="ADAL" clId="{434111D3-796B-4BB0-A370-070974EB9404}" dt="2023-12-04T10:25:40.555" v="36004" actId="165"/>
          <ac:grpSpMkLst>
            <pc:docMk/>
            <pc:sldMk cId="3332018249" sldId="2147478699"/>
            <ac:grpSpMk id="17" creationId="{8FD90301-107F-9ACA-33B6-DA93EA7ACECD}"/>
          </ac:grpSpMkLst>
        </pc:grpChg>
        <pc:grpChg chg="add mod">
          <ac:chgData name="Henry Jammes" userId="5f22554b-fd15-4676-8c82-dc6122af2a80" providerId="ADAL" clId="{434111D3-796B-4BB0-A370-070974EB9404}" dt="2023-12-04T10:29:50.446" v="36060" actId="1076"/>
          <ac:grpSpMkLst>
            <pc:docMk/>
            <pc:sldMk cId="3332018249" sldId="2147478699"/>
            <ac:grpSpMk id="18" creationId="{3BEA2BE7-ED8E-9084-C7D7-AD76A3F35CD1}"/>
          </ac:grpSpMkLst>
        </pc:grpChg>
        <pc:grpChg chg="add mod">
          <ac:chgData name="Henry Jammes" userId="5f22554b-fd15-4676-8c82-dc6122af2a80" providerId="ADAL" clId="{434111D3-796B-4BB0-A370-070974EB9404}" dt="2023-12-04T10:29:57.107" v="36061" actId="465"/>
          <ac:grpSpMkLst>
            <pc:docMk/>
            <pc:sldMk cId="3332018249" sldId="2147478699"/>
            <ac:grpSpMk id="19" creationId="{30568863-A2EB-2715-4A12-4499E6376684}"/>
          </ac:grpSpMkLst>
        </pc:grpChg>
        <pc:grpChg chg="add mod">
          <ac:chgData name="Henry Jammes" userId="5f22554b-fd15-4676-8c82-dc6122af2a80" providerId="ADAL" clId="{434111D3-796B-4BB0-A370-070974EB9404}" dt="2023-12-04T10:29:57.107" v="36061" actId="465"/>
          <ac:grpSpMkLst>
            <pc:docMk/>
            <pc:sldMk cId="3332018249" sldId="2147478699"/>
            <ac:grpSpMk id="20" creationId="{6F7DB971-F1E5-DFF4-36C8-7117E00D77F0}"/>
          </ac:grpSpMkLst>
        </pc:grpChg>
        <pc:grpChg chg="add mod">
          <ac:chgData name="Henry Jammes" userId="5f22554b-fd15-4676-8c82-dc6122af2a80" providerId="ADAL" clId="{434111D3-796B-4BB0-A370-070974EB9404}" dt="2023-12-04T10:29:57.107" v="36061" actId="465"/>
          <ac:grpSpMkLst>
            <pc:docMk/>
            <pc:sldMk cId="3332018249" sldId="2147478699"/>
            <ac:grpSpMk id="21" creationId="{B61F8E7F-2639-9038-E968-F9E7A26CB465}"/>
          </ac:grpSpMkLst>
        </pc:grpChg>
        <pc:grpChg chg="add mod">
          <ac:chgData name="Henry Jammes" userId="5f22554b-fd15-4676-8c82-dc6122af2a80" providerId="ADAL" clId="{434111D3-796B-4BB0-A370-070974EB9404}" dt="2023-12-04T10:27:00.775" v="36031" actId="553"/>
          <ac:grpSpMkLst>
            <pc:docMk/>
            <pc:sldMk cId="3332018249" sldId="2147478699"/>
            <ac:grpSpMk id="22" creationId="{4AE14BB9-BAD5-FC50-C3E7-99EFF7955F65}"/>
          </ac:grpSpMkLst>
        </pc:grpChg>
        <pc:grpChg chg="add del mod">
          <ac:chgData name="Henry Jammes" userId="5f22554b-fd15-4676-8c82-dc6122af2a80" providerId="ADAL" clId="{434111D3-796B-4BB0-A370-070974EB9404}" dt="2023-12-02T01:49:25.604" v="33563" actId="478"/>
          <ac:grpSpMkLst>
            <pc:docMk/>
            <pc:sldMk cId="3332018249" sldId="2147478699"/>
            <ac:grpSpMk id="33" creationId="{E30D2717-5871-8492-18A7-93D3EAD3CB9D}"/>
          </ac:grpSpMkLst>
        </pc:grpChg>
        <pc:grpChg chg="add mod">
          <ac:chgData name="Henry Jammes" userId="5f22554b-fd15-4676-8c82-dc6122af2a80" providerId="ADAL" clId="{434111D3-796B-4BB0-A370-070974EB9404}" dt="2023-12-04T10:24:51.831" v="35994" actId="1036"/>
          <ac:grpSpMkLst>
            <pc:docMk/>
            <pc:sldMk cId="3332018249" sldId="2147478699"/>
            <ac:grpSpMk id="1158" creationId="{919704A3-4462-F78B-F7F9-CA5F24644F5B}"/>
          </ac:grpSpMkLst>
        </pc:grpChg>
        <pc:graphicFrameChg chg="del">
          <ac:chgData name="Henry Jammes" userId="5f22554b-fd15-4676-8c82-dc6122af2a80" providerId="ADAL" clId="{434111D3-796B-4BB0-A370-070974EB9404}" dt="2023-12-01T23:43:38.004" v="30183" actId="478"/>
          <ac:graphicFrameMkLst>
            <pc:docMk/>
            <pc:sldMk cId="3332018249" sldId="2147478699"/>
            <ac:graphicFrameMk id="7" creationId="{29CF2351-BC37-386F-694D-DB1F981B9EDD}"/>
          </ac:graphicFrameMkLst>
        </pc:graphicFrameChg>
        <pc:graphicFrameChg chg="add del mod modGraphic">
          <ac:chgData name="Henry Jammes" userId="5f22554b-fd15-4676-8c82-dc6122af2a80" providerId="ADAL" clId="{434111D3-796B-4BB0-A370-070974EB9404}" dt="2023-12-01T23:50:13.294" v="30495" actId="478"/>
          <ac:graphicFrameMkLst>
            <pc:docMk/>
            <pc:sldMk cId="3332018249" sldId="2147478699"/>
            <ac:graphicFrameMk id="8" creationId="{5C89CB12-3892-67F8-A61E-59B23CE7D78D}"/>
          </ac:graphicFrameMkLst>
        </pc:graphicFrameChg>
        <pc:picChg chg="add del mod">
          <ac:chgData name="Henry Jammes" userId="5f22554b-fd15-4676-8c82-dc6122af2a80" providerId="ADAL" clId="{434111D3-796B-4BB0-A370-070974EB9404}" dt="2023-12-01T23:43:58.443" v="30188" actId="478"/>
          <ac:picMkLst>
            <pc:docMk/>
            <pc:sldMk cId="3332018249" sldId="2147478699"/>
            <ac:picMk id="3" creationId="{A25BB384-B257-7A28-4DE7-A8D19C520E98}"/>
          </ac:picMkLst>
        </pc:picChg>
        <pc:picChg chg="add del mod ord topLvl">
          <ac:chgData name="Henry Jammes" userId="5f22554b-fd15-4676-8c82-dc6122af2a80" providerId="ADAL" clId="{434111D3-796B-4BB0-A370-070974EB9404}" dt="2023-12-02T01:49:25.604" v="33563" actId="478"/>
          <ac:picMkLst>
            <pc:docMk/>
            <pc:sldMk cId="3332018249" sldId="2147478699"/>
            <ac:picMk id="6" creationId="{42D623B8-BD3D-6CF4-FAFE-23FD8533A12C}"/>
          </ac:picMkLst>
        </pc:picChg>
        <pc:picChg chg="add mod">
          <ac:chgData name="Henry Jammes" userId="5f22554b-fd15-4676-8c82-dc6122af2a80" providerId="ADAL" clId="{434111D3-796B-4BB0-A370-070974EB9404}" dt="2023-12-04T10:24:51.831" v="35994" actId="1036"/>
          <ac:picMkLst>
            <pc:docMk/>
            <pc:sldMk cId="3332018249" sldId="2147478699"/>
            <ac:picMk id="16" creationId="{168A0D13-75A1-00D8-910D-125CA76895C7}"/>
          </ac:picMkLst>
        </pc:picChg>
        <pc:picChg chg="add del mod">
          <ac:chgData name="Henry Jammes" userId="5f22554b-fd15-4676-8c82-dc6122af2a80" providerId="ADAL" clId="{434111D3-796B-4BB0-A370-070974EB9404}" dt="2023-12-02T01:00:40.837" v="31516" actId="478"/>
          <ac:picMkLst>
            <pc:docMk/>
            <pc:sldMk cId="3332018249" sldId="2147478699"/>
            <ac:picMk id="18" creationId="{CEC17ACE-C405-70DC-CF16-95AD50426B6C}"/>
          </ac:picMkLst>
        </pc:picChg>
        <pc:picChg chg="add del mod">
          <ac:chgData name="Henry Jammes" userId="5f22554b-fd15-4676-8c82-dc6122af2a80" providerId="ADAL" clId="{434111D3-796B-4BB0-A370-070974EB9404}" dt="2023-12-02T00:03:35.539" v="30529" actId="478"/>
          <ac:picMkLst>
            <pc:docMk/>
            <pc:sldMk cId="3332018249" sldId="2147478699"/>
            <ac:picMk id="19" creationId="{8703668F-FFC1-860B-6D41-73049C8DEDE4}"/>
          </ac:picMkLst>
        </pc:picChg>
        <pc:picChg chg="add del mod">
          <ac:chgData name="Henry Jammes" userId="5f22554b-fd15-4676-8c82-dc6122af2a80" providerId="ADAL" clId="{434111D3-796B-4BB0-A370-070974EB9404}" dt="2023-12-02T01:49:25.604" v="33563" actId="478"/>
          <ac:picMkLst>
            <pc:docMk/>
            <pc:sldMk cId="3332018249" sldId="2147478699"/>
            <ac:picMk id="22" creationId="{2C115DBD-1601-DCA7-BDE4-6A88DFDF9068}"/>
          </ac:picMkLst>
        </pc:picChg>
        <pc:picChg chg="add mod">
          <ac:chgData name="Henry Jammes" userId="5f22554b-fd15-4676-8c82-dc6122af2a80" providerId="ADAL" clId="{434111D3-796B-4BB0-A370-070974EB9404}" dt="2023-12-04T10:24:51.831" v="35994" actId="1036"/>
          <ac:picMkLst>
            <pc:docMk/>
            <pc:sldMk cId="3332018249" sldId="2147478699"/>
            <ac:picMk id="24" creationId="{687B5CA0-44C2-E606-F498-49A1D58F79EE}"/>
          </ac:picMkLst>
        </pc:picChg>
        <pc:picChg chg="add del mod">
          <ac:chgData name="Henry Jammes" userId="5f22554b-fd15-4676-8c82-dc6122af2a80" providerId="ADAL" clId="{434111D3-796B-4BB0-A370-070974EB9404}" dt="2023-12-02T01:46:45.060" v="33320" actId="478"/>
          <ac:picMkLst>
            <pc:docMk/>
            <pc:sldMk cId="3332018249" sldId="2147478699"/>
            <ac:picMk id="26" creationId="{D6670A09-218B-7308-65F6-3EB9EAA98E1A}"/>
          </ac:picMkLst>
        </pc:picChg>
        <pc:picChg chg="add mod">
          <ac:chgData name="Henry Jammes" userId="5f22554b-fd15-4676-8c82-dc6122af2a80" providerId="ADAL" clId="{434111D3-796B-4BB0-A370-070974EB9404}" dt="2023-12-02T00:12:11.833" v="30579" actId="207"/>
          <ac:picMkLst>
            <pc:docMk/>
            <pc:sldMk cId="3332018249" sldId="2147478699"/>
            <ac:picMk id="28" creationId="{860DF839-45EC-0313-FD1F-23BACA1DAF08}"/>
          </ac:picMkLst>
        </pc:picChg>
        <pc:picChg chg="add mod">
          <ac:chgData name="Henry Jammes" userId="5f22554b-fd15-4676-8c82-dc6122af2a80" providerId="ADAL" clId="{434111D3-796B-4BB0-A370-070974EB9404}" dt="2023-12-02T00:11:37.490" v="30559" actId="196"/>
          <ac:picMkLst>
            <pc:docMk/>
            <pc:sldMk cId="3332018249" sldId="2147478699"/>
            <ac:picMk id="30" creationId="{6B941040-92F3-00E6-4C09-2F747AEC475B}"/>
          </ac:picMkLst>
        </pc:picChg>
        <pc:picChg chg="add mod">
          <ac:chgData name="Henry Jammes" userId="5f22554b-fd15-4676-8c82-dc6122af2a80" providerId="ADAL" clId="{434111D3-796B-4BB0-A370-070974EB9404}" dt="2023-12-02T00:12:08.635" v="30578" actId="1036"/>
          <ac:picMkLst>
            <pc:docMk/>
            <pc:sldMk cId="3332018249" sldId="2147478699"/>
            <ac:picMk id="32" creationId="{2BC945B5-0881-8765-2934-9C699077DB49}"/>
          </ac:picMkLst>
        </pc:picChg>
        <pc:picChg chg="add mod ord topLvl">
          <ac:chgData name="Henry Jammes" userId="5f22554b-fd15-4676-8c82-dc6122af2a80" providerId="ADAL" clId="{434111D3-796B-4BB0-A370-070974EB9404}" dt="2023-12-04T10:30:06.127" v="36062" actId="1076"/>
          <ac:picMkLst>
            <pc:docMk/>
            <pc:sldMk cId="3332018249" sldId="2147478699"/>
            <ac:picMk id="35" creationId="{F4156DA7-4048-7B0F-E208-703BCA1D5034}"/>
          </ac:picMkLst>
        </pc:picChg>
        <pc:picChg chg="add">
          <ac:chgData name="Henry Jammes" userId="5f22554b-fd15-4676-8c82-dc6122af2a80" providerId="ADAL" clId="{434111D3-796B-4BB0-A370-070974EB9404}" dt="2023-12-02T00:16:45.969" v="30625"/>
          <ac:picMkLst>
            <pc:docMk/>
            <pc:sldMk cId="3332018249" sldId="2147478699"/>
            <ac:picMk id="1028" creationId="{A1569436-B67E-9FC5-CB6B-E450FC08BD63}"/>
          </ac:picMkLst>
        </pc:picChg>
        <pc:picChg chg="add">
          <ac:chgData name="Henry Jammes" userId="5f22554b-fd15-4676-8c82-dc6122af2a80" providerId="ADAL" clId="{434111D3-796B-4BB0-A370-070974EB9404}" dt="2023-12-02T00:16:45.969" v="30625"/>
          <ac:picMkLst>
            <pc:docMk/>
            <pc:sldMk cId="3332018249" sldId="2147478699"/>
            <ac:picMk id="1029" creationId="{91A0BFF7-1944-5DF6-8313-16756971EB25}"/>
          </ac:picMkLst>
        </pc:picChg>
        <pc:picChg chg="add">
          <ac:chgData name="Henry Jammes" userId="5f22554b-fd15-4676-8c82-dc6122af2a80" providerId="ADAL" clId="{434111D3-796B-4BB0-A370-070974EB9404}" dt="2023-12-02T00:16:45.969" v="30625"/>
          <ac:picMkLst>
            <pc:docMk/>
            <pc:sldMk cId="3332018249" sldId="2147478699"/>
            <ac:picMk id="1030" creationId="{013B7282-8F65-08CF-021A-63032559BE3C}"/>
          </ac:picMkLst>
        </pc:picChg>
        <pc:picChg chg="add">
          <ac:chgData name="Henry Jammes" userId="5f22554b-fd15-4676-8c82-dc6122af2a80" providerId="ADAL" clId="{434111D3-796B-4BB0-A370-070974EB9404}" dt="2023-12-02T00:16:45.969" v="30625"/>
          <ac:picMkLst>
            <pc:docMk/>
            <pc:sldMk cId="3332018249" sldId="2147478699"/>
            <ac:picMk id="1031" creationId="{7282473F-061D-E660-E740-526DE1689D43}"/>
          </ac:picMkLst>
        </pc:picChg>
        <pc:picChg chg="add">
          <ac:chgData name="Henry Jammes" userId="5f22554b-fd15-4676-8c82-dc6122af2a80" providerId="ADAL" clId="{434111D3-796B-4BB0-A370-070974EB9404}" dt="2023-12-02T00:16:45.969" v="30625"/>
          <ac:picMkLst>
            <pc:docMk/>
            <pc:sldMk cId="3332018249" sldId="2147478699"/>
            <ac:picMk id="1032" creationId="{F39543FB-5957-03D8-0991-D5AC17A0B035}"/>
          </ac:picMkLst>
        </pc:picChg>
        <pc:picChg chg="add">
          <ac:chgData name="Henry Jammes" userId="5f22554b-fd15-4676-8c82-dc6122af2a80" providerId="ADAL" clId="{434111D3-796B-4BB0-A370-070974EB9404}" dt="2023-12-02T00:16:45.969" v="30625"/>
          <ac:picMkLst>
            <pc:docMk/>
            <pc:sldMk cId="3332018249" sldId="2147478699"/>
            <ac:picMk id="1033" creationId="{CBBAE48E-7DD1-79B7-9690-AB4212A1F0D2}"/>
          </ac:picMkLst>
        </pc:picChg>
        <pc:picChg chg="add">
          <ac:chgData name="Henry Jammes" userId="5f22554b-fd15-4676-8c82-dc6122af2a80" providerId="ADAL" clId="{434111D3-796B-4BB0-A370-070974EB9404}" dt="2023-12-02T00:16:45.969" v="30625"/>
          <ac:picMkLst>
            <pc:docMk/>
            <pc:sldMk cId="3332018249" sldId="2147478699"/>
            <ac:picMk id="1034" creationId="{88458699-C601-DDB1-2F0D-B176B0DD519C}"/>
          </ac:picMkLst>
        </pc:picChg>
        <pc:picChg chg="add">
          <ac:chgData name="Henry Jammes" userId="5f22554b-fd15-4676-8c82-dc6122af2a80" providerId="ADAL" clId="{434111D3-796B-4BB0-A370-070974EB9404}" dt="2023-12-02T00:16:45.969" v="30625"/>
          <ac:picMkLst>
            <pc:docMk/>
            <pc:sldMk cId="3332018249" sldId="2147478699"/>
            <ac:picMk id="1035" creationId="{DB99D532-CF03-6415-BE77-CC4FE24A0E54}"/>
          </ac:picMkLst>
        </pc:picChg>
        <pc:picChg chg="add">
          <ac:chgData name="Henry Jammes" userId="5f22554b-fd15-4676-8c82-dc6122af2a80" providerId="ADAL" clId="{434111D3-796B-4BB0-A370-070974EB9404}" dt="2023-12-02T00:16:45.969" v="30625"/>
          <ac:picMkLst>
            <pc:docMk/>
            <pc:sldMk cId="3332018249" sldId="2147478699"/>
            <ac:picMk id="1036" creationId="{5116F3AB-7D68-6361-FC18-22E91C2573F2}"/>
          </ac:picMkLst>
        </pc:picChg>
        <pc:picChg chg="add">
          <ac:chgData name="Henry Jammes" userId="5f22554b-fd15-4676-8c82-dc6122af2a80" providerId="ADAL" clId="{434111D3-796B-4BB0-A370-070974EB9404}" dt="2023-12-02T00:16:45.969" v="30625"/>
          <ac:picMkLst>
            <pc:docMk/>
            <pc:sldMk cId="3332018249" sldId="2147478699"/>
            <ac:picMk id="1037" creationId="{341EEAEA-5A7B-6372-D48F-5C0590B94256}"/>
          </ac:picMkLst>
        </pc:picChg>
        <pc:picChg chg="add">
          <ac:chgData name="Henry Jammes" userId="5f22554b-fd15-4676-8c82-dc6122af2a80" providerId="ADAL" clId="{434111D3-796B-4BB0-A370-070974EB9404}" dt="2023-12-02T00:16:45.969" v="30625"/>
          <ac:picMkLst>
            <pc:docMk/>
            <pc:sldMk cId="3332018249" sldId="2147478699"/>
            <ac:picMk id="1038" creationId="{49A3DDF1-56DF-B7B1-6DB9-5724DF4DF326}"/>
          </ac:picMkLst>
        </pc:picChg>
        <pc:picChg chg="add">
          <ac:chgData name="Henry Jammes" userId="5f22554b-fd15-4676-8c82-dc6122af2a80" providerId="ADAL" clId="{434111D3-796B-4BB0-A370-070974EB9404}" dt="2023-12-02T00:16:45.969" v="30625"/>
          <ac:picMkLst>
            <pc:docMk/>
            <pc:sldMk cId="3332018249" sldId="2147478699"/>
            <ac:picMk id="1039" creationId="{75993207-5F76-777F-7439-1C833FE8DB38}"/>
          </ac:picMkLst>
        </pc:picChg>
        <pc:picChg chg="add">
          <ac:chgData name="Henry Jammes" userId="5f22554b-fd15-4676-8c82-dc6122af2a80" providerId="ADAL" clId="{434111D3-796B-4BB0-A370-070974EB9404}" dt="2023-12-02T00:16:45.969" v="30625"/>
          <ac:picMkLst>
            <pc:docMk/>
            <pc:sldMk cId="3332018249" sldId="2147478699"/>
            <ac:picMk id="1040" creationId="{B6AEDF67-2463-308A-B3AA-993CFE14828A}"/>
          </ac:picMkLst>
        </pc:picChg>
        <pc:picChg chg="add">
          <ac:chgData name="Henry Jammes" userId="5f22554b-fd15-4676-8c82-dc6122af2a80" providerId="ADAL" clId="{434111D3-796B-4BB0-A370-070974EB9404}" dt="2023-12-02T00:16:45.969" v="30625"/>
          <ac:picMkLst>
            <pc:docMk/>
            <pc:sldMk cId="3332018249" sldId="2147478699"/>
            <ac:picMk id="1041" creationId="{EAFF608D-7C6E-0C6F-E493-43EE94C38980}"/>
          </ac:picMkLst>
        </pc:picChg>
        <pc:picChg chg="add">
          <ac:chgData name="Henry Jammes" userId="5f22554b-fd15-4676-8c82-dc6122af2a80" providerId="ADAL" clId="{434111D3-796B-4BB0-A370-070974EB9404}" dt="2023-12-02T00:16:45.969" v="30625"/>
          <ac:picMkLst>
            <pc:docMk/>
            <pc:sldMk cId="3332018249" sldId="2147478699"/>
            <ac:picMk id="1042" creationId="{9E7177A7-7BC3-B5CB-2CE3-072A758342D9}"/>
          </ac:picMkLst>
        </pc:picChg>
        <pc:picChg chg="add">
          <ac:chgData name="Henry Jammes" userId="5f22554b-fd15-4676-8c82-dc6122af2a80" providerId="ADAL" clId="{434111D3-796B-4BB0-A370-070974EB9404}" dt="2023-12-02T00:16:45.969" v="30625"/>
          <ac:picMkLst>
            <pc:docMk/>
            <pc:sldMk cId="3332018249" sldId="2147478699"/>
            <ac:picMk id="1043" creationId="{43FCD94F-0AFE-0FC7-3E01-234CDCA04336}"/>
          </ac:picMkLst>
        </pc:picChg>
        <pc:picChg chg="add">
          <ac:chgData name="Henry Jammes" userId="5f22554b-fd15-4676-8c82-dc6122af2a80" providerId="ADAL" clId="{434111D3-796B-4BB0-A370-070974EB9404}" dt="2023-12-02T00:16:45.969" v="30625"/>
          <ac:picMkLst>
            <pc:docMk/>
            <pc:sldMk cId="3332018249" sldId="2147478699"/>
            <ac:picMk id="1044" creationId="{2A5D5904-C028-C419-DCBE-7892DF105698}"/>
          </ac:picMkLst>
        </pc:picChg>
        <pc:picChg chg="add">
          <ac:chgData name="Henry Jammes" userId="5f22554b-fd15-4676-8c82-dc6122af2a80" providerId="ADAL" clId="{434111D3-796B-4BB0-A370-070974EB9404}" dt="2023-12-02T00:16:45.969" v="30625"/>
          <ac:picMkLst>
            <pc:docMk/>
            <pc:sldMk cId="3332018249" sldId="2147478699"/>
            <ac:picMk id="1045" creationId="{CDE6ACC7-676F-3E46-BCC6-B6EA531F191D}"/>
          </ac:picMkLst>
        </pc:picChg>
        <pc:picChg chg="add">
          <ac:chgData name="Henry Jammes" userId="5f22554b-fd15-4676-8c82-dc6122af2a80" providerId="ADAL" clId="{434111D3-796B-4BB0-A370-070974EB9404}" dt="2023-12-02T00:17:12.492" v="30626"/>
          <ac:picMkLst>
            <pc:docMk/>
            <pc:sldMk cId="3332018249" sldId="2147478699"/>
            <ac:picMk id="1047" creationId="{74733807-EABD-1707-2DC4-AE5C00E573A8}"/>
          </ac:picMkLst>
        </pc:picChg>
        <pc:picChg chg="add">
          <ac:chgData name="Henry Jammes" userId="5f22554b-fd15-4676-8c82-dc6122af2a80" providerId="ADAL" clId="{434111D3-796B-4BB0-A370-070974EB9404}" dt="2023-12-02T00:17:12.492" v="30626"/>
          <ac:picMkLst>
            <pc:docMk/>
            <pc:sldMk cId="3332018249" sldId="2147478699"/>
            <ac:picMk id="1048" creationId="{C58180F1-6A54-2469-96DD-32EBA39AA596}"/>
          </ac:picMkLst>
        </pc:picChg>
        <pc:picChg chg="add">
          <ac:chgData name="Henry Jammes" userId="5f22554b-fd15-4676-8c82-dc6122af2a80" providerId="ADAL" clId="{434111D3-796B-4BB0-A370-070974EB9404}" dt="2023-12-02T00:17:12.492" v="30626"/>
          <ac:picMkLst>
            <pc:docMk/>
            <pc:sldMk cId="3332018249" sldId="2147478699"/>
            <ac:picMk id="1049" creationId="{A5A60018-140A-3BAA-F3CF-1DA534BF024C}"/>
          </ac:picMkLst>
        </pc:picChg>
        <pc:picChg chg="add">
          <ac:chgData name="Henry Jammes" userId="5f22554b-fd15-4676-8c82-dc6122af2a80" providerId="ADAL" clId="{434111D3-796B-4BB0-A370-070974EB9404}" dt="2023-12-02T00:17:12.492" v="30626"/>
          <ac:picMkLst>
            <pc:docMk/>
            <pc:sldMk cId="3332018249" sldId="2147478699"/>
            <ac:picMk id="1050" creationId="{210ED8AB-A5C1-8332-B5A3-FE25E36FA5E9}"/>
          </ac:picMkLst>
        </pc:picChg>
        <pc:picChg chg="add">
          <ac:chgData name="Henry Jammes" userId="5f22554b-fd15-4676-8c82-dc6122af2a80" providerId="ADAL" clId="{434111D3-796B-4BB0-A370-070974EB9404}" dt="2023-12-02T00:17:12.492" v="30626"/>
          <ac:picMkLst>
            <pc:docMk/>
            <pc:sldMk cId="3332018249" sldId="2147478699"/>
            <ac:picMk id="1051" creationId="{21A24F54-19AC-E363-B25E-011AD374F0D5}"/>
          </ac:picMkLst>
        </pc:picChg>
        <pc:picChg chg="add">
          <ac:chgData name="Henry Jammes" userId="5f22554b-fd15-4676-8c82-dc6122af2a80" providerId="ADAL" clId="{434111D3-796B-4BB0-A370-070974EB9404}" dt="2023-12-02T00:17:12.492" v="30626"/>
          <ac:picMkLst>
            <pc:docMk/>
            <pc:sldMk cId="3332018249" sldId="2147478699"/>
            <ac:picMk id="1052" creationId="{0E7A20B3-0037-F1E4-C6ED-1FCE3ED9DAA9}"/>
          </ac:picMkLst>
        </pc:picChg>
        <pc:picChg chg="add">
          <ac:chgData name="Henry Jammes" userId="5f22554b-fd15-4676-8c82-dc6122af2a80" providerId="ADAL" clId="{434111D3-796B-4BB0-A370-070974EB9404}" dt="2023-12-02T00:17:12.492" v="30626"/>
          <ac:picMkLst>
            <pc:docMk/>
            <pc:sldMk cId="3332018249" sldId="2147478699"/>
            <ac:picMk id="1053" creationId="{A4EB3B7C-677F-394B-3CF4-5DB8948CF33E}"/>
          </ac:picMkLst>
        </pc:picChg>
        <pc:picChg chg="add">
          <ac:chgData name="Henry Jammes" userId="5f22554b-fd15-4676-8c82-dc6122af2a80" providerId="ADAL" clId="{434111D3-796B-4BB0-A370-070974EB9404}" dt="2023-12-02T00:17:12.492" v="30626"/>
          <ac:picMkLst>
            <pc:docMk/>
            <pc:sldMk cId="3332018249" sldId="2147478699"/>
            <ac:picMk id="1054" creationId="{A305C468-680B-5D4B-3835-EF7BCBF5338B}"/>
          </ac:picMkLst>
        </pc:picChg>
        <pc:picChg chg="add">
          <ac:chgData name="Henry Jammes" userId="5f22554b-fd15-4676-8c82-dc6122af2a80" providerId="ADAL" clId="{434111D3-796B-4BB0-A370-070974EB9404}" dt="2023-12-02T00:17:12.492" v="30626"/>
          <ac:picMkLst>
            <pc:docMk/>
            <pc:sldMk cId="3332018249" sldId="2147478699"/>
            <ac:picMk id="1055" creationId="{F28F8046-331D-C67D-E7E1-4C6A84052ABD}"/>
          </ac:picMkLst>
        </pc:picChg>
        <pc:picChg chg="add">
          <ac:chgData name="Henry Jammes" userId="5f22554b-fd15-4676-8c82-dc6122af2a80" providerId="ADAL" clId="{434111D3-796B-4BB0-A370-070974EB9404}" dt="2023-12-02T00:17:12.492" v="30626"/>
          <ac:picMkLst>
            <pc:docMk/>
            <pc:sldMk cId="3332018249" sldId="2147478699"/>
            <ac:picMk id="1056" creationId="{FB42D3BA-9119-E136-6726-704A49A28D6D}"/>
          </ac:picMkLst>
        </pc:picChg>
        <pc:picChg chg="add">
          <ac:chgData name="Henry Jammes" userId="5f22554b-fd15-4676-8c82-dc6122af2a80" providerId="ADAL" clId="{434111D3-796B-4BB0-A370-070974EB9404}" dt="2023-12-02T00:17:12.492" v="30626"/>
          <ac:picMkLst>
            <pc:docMk/>
            <pc:sldMk cId="3332018249" sldId="2147478699"/>
            <ac:picMk id="1057" creationId="{85A91CED-DA3F-F0F2-E4F5-626BA5D7AF8A}"/>
          </ac:picMkLst>
        </pc:picChg>
        <pc:picChg chg="add">
          <ac:chgData name="Henry Jammes" userId="5f22554b-fd15-4676-8c82-dc6122af2a80" providerId="ADAL" clId="{434111D3-796B-4BB0-A370-070974EB9404}" dt="2023-12-02T00:17:12.492" v="30626"/>
          <ac:picMkLst>
            <pc:docMk/>
            <pc:sldMk cId="3332018249" sldId="2147478699"/>
            <ac:picMk id="1058" creationId="{85574A60-6DDE-B2EA-EFEE-D6B334C11A1C}"/>
          </ac:picMkLst>
        </pc:picChg>
        <pc:picChg chg="add">
          <ac:chgData name="Henry Jammes" userId="5f22554b-fd15-4676-8c82-dc6122af2a80" providerId="ADAL" clId="{434111D3-796B-4BB0-A370-070974EB9404}" dt="2023-12-02T00:17:12.492" v="30626"/>
          <ac:picMkLst>
            <pc:docMk/>
            <pc:sldMk cId="3332018249" sldId="2147478699"/>
            <ac:picMk id="1059" creationId="{6A4ED07B-1BA9-14DF-F2C8-A803F7B09C04}"/>
          </ac:picMkLst>
        </pc:picChg>
        <pc:picChg chg="add">
          <ac:chgData name="Henry Jammes" userId="5f22554b-fd15-4676-8c82-dc6122af2a80" providerId="ADAL" clId="{434111D3-796B-4BB0-A370-070974EB9404}" dt="2023-12-02T00:17:12.492" v="30626"/>
          <ac:picMkLst>
            <pc:docMk/>
            <pc:sldMk cId="3332018249" sldId="2147478699"/>
            <ac:picMk id="1060" creationId="{37311537-43E3-70E9-DD69-B8C90F3D6FD6}"/>
          </ac:picMkLst>
        </pc:picChg>
        <pc:picChg chg="add">
          <ac:chgData name="Henry Jammes" userId="5f22554b-fd15-4676-8c82-dc6122af2a80" providerId="ADAL" clId="{434111D3-796B-4BB0-A370-070974EB9404}" dt="2023-12-02T00:17:12.492" v="30626"/>
          <ac:picMkLst>
            <pc:docMk/>
            <pc:sldMk cId="3332018249" sldId="2147478699"/>
            <ac:picMk id="1061" creationId="{2E677F6C-DFC3-E0D7-86B3-202CA030954B}"/>
          </ac:picMkLst>
        </pc:picChg>
        <pc:picChg chg="add">
          <ac:chgData name="Henry Jammes" userId="5f22554b-fd15-4676-8c82-dc6122af2a80" providerId="ADAL" clId="{434111D3-796B-4BB0-A370-070974EB9404}" dt="2023-12-02T00:17:12.492" v="30626"/>
          <ac:picMkLst>
            <pc:docMk/>
            <pc:sldMk cId="3332018249" sldId="2147478699"/>
            <ac:picMk id="1062" creationId="{6368957C-1DDF-4AF1-15F2-E78020F245F7}"/>
          </ac:picMkLst>
        </pc:picChg>
        <pc:picChg chg="add">
          <ac:chgData name="Henry Jammes" userId="5f22554b-fd15-4676-8c82-dc6122af2a80" providerId="ADAL" clId="{434111D3-796B-4BB0-A370-070974EB9404}" dt="2023-12-02T00:17:12.492" v="30626"/>
          <ac:picMkLst>
            <pc:docMk/>
            <pc:sldMk cId="3332018249" sldId="2147478699"/>
            <ac:picMk id="1063" creationId="{9ECCE255-29E1-43EE-F86A-088C2F12FD5A}"/>
          </ac:picMkLst>
        </pc:picChg>
        <pc:picChg chg="add">
          <ac:chgData name="Henry Jammes" userId="5f22554b-fd15-4676-8c82-dc6122af2a80" providerId="ADAL" clId="{434111D3-796B-4BB0-A370-070974EB9404}" dt="2023-12-02T00:17:12.492" v="30626"/>
          <ac:picMkLst>
            <pc:docMk/>
            <pc:sldMk cId="3332018249" sldId="2147478699"/>
            <ac:picMk id="1064" creationId="{2ED69B7B-A7E0-2515-52C9-411D6AD5DFA5}"/>
          </ac:picMkLst>
        </pc:picChg>
        <pc:picChg chg="add">
          <ac:chgData name="Henry Jammes" userId="5f22554b-fd15-4676-8c82-dc6122af2a80" providerId="ADAL" clId="{434111D3-796B-4BB0-A370-070974EB9404}" dt="2023-12-02T00:26:07.837" v="30634"/>
          <ac:picMkLst>
            <pc:docMk/>
            <pc:sldMk cId="3332018249" sldId="2147478699"/>
            <ac:picMk id="1066" creationId="{FF1BEAE5-36E5-D153-679D-F27F6558CA65}"/>
          </ac:picMkLst>
        </pc:picChg>
        <pc:picChg chg="add">
          <ac:chgData name="Henry Jammes" userId="5f22554b-fd15-4676-8c82-dc6122af2a80" providerId="ADAL" clId="{434111D3-796B-4BB0-A370-070974EB9404}" dt="2023-12-02T00:26:07.837" v="30634"/>
          <ac:picMkLst>
            <pc:docMk/>
            <pc:sldMk cId="3332018249" sldId="2147478699"/>
            <ac:picMk id="1067" creationId="{F600990A-C39D-9DC3-F744-A5F03E51E1FA}"/>
          </ac:picMkLst>
        </pc:picChg>
        <pc:picChg chg="add">
          <ac:chgData name="Henry Jammes" userId="5f22554b-fd15-4676-8c82-dc6122af2a80" providerId="ADAL" clId="{434111D3-796B-4BB0-A370-070974EB9404}" dt="2023-12-02T00:26:07.837" v="30634"/>
          <ac:picMkLst>
            <pc:docMk/>
            <pc:sldMk cId="3332018249" sldId="2147478699"/>
            <ac:picMk id="1068" creationId="{B49C28E8-E8FE-66BF-E9CD-422745C3650C}"/>
          </ac:picMkLst>
        </pc:picChg>
        <pc:picChg chg="add">
          <ac:chgData name="Henry Jammes" userId="5f22554b-fd15-4676-8c82-dc6122af2a80" providerId="ADAL" clId="{434111D3-796B-4BB0-A370-070974EB9404}" dt="2023-12-02T00:26:07.837" v="30634"/>
          <ac:picMkLst>
            <pc:docMk/>
            <pc:sldMk cId="3332018249" sldId="2147478699"/>
            <ac:picMk id="1069" creationId="{711F7072-E070-043C-F8FF-BCDAFD20CFF3}"/>
          </ac:picMkLst>
        </pc:picChg>
        <pc:picChg chg="add">
          <ac:chgData name="Henry Jammes" userId="5f22554b-fd15-4676-8c82-dc6122af2a80" providerId="ADAL" clId="{434111D3-796B-4BB0-A370-070974EB9404}" dt="2023-12-02T00:26:07.837" v="30634"/>
          <ac:picMkLst>
            <pc:docMk/>
            <pc:sldMk cId="3332018249" sldId="2147478699"/>
            <ac:picMk id="1070" creationId="{9F1AD29B-3139-AD91-D268-EA2A089F0CA9}"/>
          </ac:picMkLst>
        </pc:picChg>
        <pc:picChg chg="add">
          <ac:chgData name="Henry Jammes" userId="5f22554b-fd15-4676-8c82-dc6122af2a80" providerId="ADAL" clId="{434111D3-796B-4BB0-A370-070974EB9404}" dt="2023-12-02T00:26:07.837" v="30634"/>
          <ac:picMkLst>
            <pc:docMk/>
            <pc:sldMk cId="3332018249" sldId="2147478699"/>
            <ac:picMk id="1071" creationId="{5A37D7BE-6C03-F2E4-7632-F25C9CE8DE6C}"/>
          </ac:picMkLst>
        </pc:picChg>
        <pc:picChg chg="add">
          <ac:chgData name="Henry Jammes" userId="5f22554b-fd15-4676-8c82-dc6122af2a80" providerId="ADAL" clId="{434111D3-796B-4BB0-A370-070974EB9404}" dt="2023-12-02T00:26:07.837" v="30634"/>
          <ac:picMkLst>
            <pc:docMk/>
            <pc:sldMk cId="3332018249" sldId="2147478699"/>
            <ac:picMk id="1072" creationId="{38CA2A2A-BDC5-A1EF-FE83-B20FFC36CBCC}"/>
          </ac:picMkLst>
        </pc:picChg>
        <pc:picChg chg="add">
          <ac:chgData name="Henry Jammes" userId="5f22554b-fd15-4676-8c82-dc6122af2a80" providerId="ADAL" clId="{434111D3-796B-4BB0-A370-070974EB9404}" dt="2023-12-02T00:26:07.837" v="30634"/>
          <ac:picMkLst>
            <pc:docMk/>
            <pc:sldMk cId="3332018249" sldId="2147478699"/>
            <ac:picMk id="1073" creationId="{CE96B321-76AF-6A9C-8FA6-A7617E6CA70C}"/>
          </ac:picMkLst>
        </pc:picChg>
        <pc:picChg chg="add">
          <ac:chgData name="Henry Jammes" userId="5f22554b-fd15-4676-8c82-dc6122af2a80" providerId="ADAL" clId="{434111D3-796B-4BB0-A370-070974EB9404}" dt="2023-12-02T00:26:07.837" v="30634"/>
          <ac:picMkLst>
            <pc:docMk/>
            <pc:sldMk cId="3332018249" sldId="2147478699"/>
            <ac:picMk id="1074" creationId="{D2585C6F-E855-4CE0-CA62-8734D36BB3D9}"/>
          </ac:picMkLst>
        </pc:picChg>
        <pc:picChg chg="add">
          <ac:chgData name="Henry Jammes" userId="5f22554b-fd15-4676-8c82-dc6122af2a80" providerId="ADAL" clId="{434111D3-796B-4BB0-A370-070974EB9404}" dt="2023-12-02T00:26:07.837" v="30634"/>
          <ac:picMkLst>
            <pc:docMk/>
            <pc:sldMk cId="3332018249" sldId="2147478699"/>
            <ac:picMk id="1075" creationId="{6E3136C4-DBE9-DACE-21B9-1EC52E58AE63}"/>
          </ac:picMkLst>
        </pc:picChg>
        <pc:picChg chg="add">
          <ac:chgData name="Henry Jammes" userId="5f22554b-fd15-4676-8c82-dc6122af2a80" providerId="ADAL" clId="{434111D3-796B-4BB0-A370-070974EB9404}" dt="2023-12-02T00:26:07.837" v="30634"/>
          <ac:picMkLst>
            <pc:docMk/>
            <pc:sldMk cId="3332018249" sldId="2147478699"/>
            <ac:picMk id="1076" creationId="{7C8B914F-20A5-C4BD-1E61-0D7A7C2EED06}"/>
          </ac:picMkLst>
        </pc:picChg>
        <pc:picChg chg="add">
          <ac:chgData name="Henry Jammes" userId="5f22554b-fd15-4676-8c82-dc6122af2a80" providerId="ADAL" clId="{434111D3-796B-4BB0-A370-070974EB9404}" dt="2023-12-02T00:26:07.837" v="30634"/>
          <ac:picMkLst>
            <pc:docMk/>
            <pc:sldMk cId="3332018249" sldId="2147478699"/>
            <ac:picMk id="1077" creationId="{E2BB017E-31D0-ABD9-74D0-D8887C8B498D}"/>
          </ac:picMkLst>
        </pc:picChg>
        <pc:picChg chg="add">
          <ac:chgData name="Henry Jammes" userId="5f22554b-fd15-4676-8c82-dc6122af2a80" providerId="ADAL" clId="{434111D3-796B-4BB0-A370-070974EB9404}" dt="2023-12-02T00:26:07.837" v="30634"/>
          <ac:picMkLst>
            <pc:docMk/>
            <pc:sldMk cId="3332018249" sldId="2147478699"/>
            <ac:picMk id="1078" creationId="{6534A13A-CB2D-050D-E826-B9B4703544A3}"/>
          </ac:picMkLst>
        </pc:picChg>
        <pc:picChg chg="add">
          <ac:chgData name="Henry Jammes" userId="5f22554b-fd15-4676-8c82-dc6122af2a80" providerId="ADAL" clId="{434111D3-796B-4BB0-A370-070974EB9404}" dt="2023-12-02T00:26:07.837" v="30634"/>
          <ac:picMkLst>
            <pc:docMk/>
            <pc:sldMk cId="3332018249" sldId="2147478699"/>
            <ac:picMk id="1079" creationId="{53C6D7AE-D11B-DA32-0698-CF2A41652983}"/>
          </ac:picMkLst>
        </pc:picChg>
        <pc:picChg chg="add">
          <ac:chgData name="Henry Jammes" userId="5f22554b-fd15-4676-8c82-dc6122af2a80" providerId="ADAL" clId="{434111D3-796B-4BB0-A370-070974EB9404}" dt="2023-12-02T00:26:07.837" v="30634"/>
          <ac:picMkLst>
            <pc:docMk/>
            <pc:sldMk cId="3332018249" sldId="2147478699"/>
            <ac:picMk id="1080" creationId="{DB52C90C-669E-46F0-5C08-2486F46E345B}"/>
          </ac:picMkLst>
        </pc:picChg>
        <pc:picChg chg="add">
          <ac:chgData name="Henry Jammes" userId="5f22554b-fd15-4676-8c82-dc6122af2a80" providerId="ADAL" clId="{434111D3-796B-4BB0-A370-070974EB9404}" dt="2023-12-02T00:26:07.837" v="30634"/>
          <ac:picMkLst>
            <pc:docMk/>
            <pc:sldMk cId="3332018249" sldId="2147478699"/>
            <ac:picMk id="1081" creationId="{1C11D973-AD7A-5215-A821-89041C3202CA}"/>
          </ac:picMkLst>
        </pc:picChg>
        <pc:picChg chg="add">
          <ac:chgData name="Henry Jammes" userId="5f22554b-fd15-4676-8c82-dc6122af2a80" providerId="ADAL" clId="{434111D3-796B-4BB0-A370-070974EB9404}" dt="2023-12-02T00:26:07.837" v="30634"/>
          <ac:picMkLst>
            <pc:docMk/>
            <pc:sldMk cId="3332018249" sldId="2147478699"/>
            <ac:picMk id="1082" creationId="{22FCB337-1B40-CFE2-3FDF-A305833541A8}"/>
          </ac:picMkLst>
        </pc:picChg>
        <pc:picChg chg="add">
          <ac:chgData name="Henry Jammes" userId="5f22554b-fd15-4676-8c82-dc6122af2a80" providerId="ADAL" clId="{434111D3-796B-4BB0-A370-070974EB9404}" dt="2023-12-02T00:26:07.837" v="30634"/>
          <ac:picMkLst>
            <pc:docMk/>
            <pc:sldMk cId="3332018249" sldId="2147478699"/>
            <ac:picMk id="1083" creationId="{2AC61AF2-E8CE-37FD-2F85-32AAD4F12730}"/>
          </ac:picMkLst>
        </pc:picChg>
        <pc:picChg chg="add">
          <ac:chgData name="Henry Jammes" userId="5f22554b-fd15-4676-8c82-dc6122af2a80" providerId="ADAL" clId="{434111D3-796B-4BB0-A370-070974EB9404}" dt="2023-12-02T00:26:15.924" v="30635"/>
          <ac:picMkLst>
            <pc:docMk/>
            <pc:sldMk cId="3332018249" sldId="2147478699"/>
            <ac:picMk id="1085" creationId="{71B826B2-3508-1C7B-FA2F-0D73AEEA3F1F}"/>
          </ac:picMkLst>
        </pc:picChg>
        <pc:picChg chg="add">
          <ac:chgData name="Henry Jammes" userId="5f22554b-fd15-4676-8c82-dc6122af2a80" providerId="ADAL" clId="{434111D3-796B-4BB0-A370-070974EB9404}" dt="2023-12-02T00:26:15.924" v="30635"/>
          <ac:picMkLst>
            <pc:docMk/>
            <pc:sldMk cId="3332018249" sldId="2147478699"/>
            <ac:picMk id="1086" creationId="{018FE94B-789E-31DD-16EE-33B8D5D0A0A7}"/>
          </ac:picMkLst>
        </pc:picChg>
        <pc:picChg chg="add">
          <ac:chgData name="Henry Jammes" userId="5f22554b-fd15-4676-8c82-dc6122af2a80" providerId="ADAL" clId="{434111D3-796B-4BB0-A370-070974EB9404}" dt="2023-12-02T00:26:15.924" v="30635"/>
          <ac:picMkLst>
            <pc:docMk/>
            <pc:sldMk cId="3332018249" sldId="2147478699"/>
            <ac:picMk id="1087" creationId="{C74A5F9F-CC53-0DBC-898A-B5C4046A8FF7}"/>
          </ac:picMkLst>
        </pc:picChg>
        <pc:picChg chg="add">
          <ac:chgData name="Henry Jammes" userId="5f22554b-fd15-4676-8c82-dc6122af2a80" providerId="ADAL" clId="{434111D3-796B-4BB0-A370-070974EB9404}" dt="2023-12-02T00:26:15.924" v="30635"/>
          <ac:picMkLst>
            <pc:docMk/>
            <pc:sldMk cId="3332018249" sldId="2147478699"/>
            <ac:picMk id="1088" creationId="{3362FFB6-ADE3-5205-AA47-9C750D2A58DB}"/>
          </ac:picMkLst>
        </pc:picChg>
        <pc:picChg chg="add">
          <ac:chgData name="Henry Jammes" userId="5f22554b-fd15-4676-8c82-dc6122af2a80" providerId="ADAL" clId="{434111D3-796B-4BB0-A370-070974EB9404}" dt="2023-12-02T00:26:15.924" v="30635"/>
          <ac:picMkLst>
            <pc:docMk/>
            <pc:sldMk cId="3332018249" sldId="2147478699"/>
            <ac:picMk id="1089" creationId="{EF35F1B4-E73D-89E7-EF81-31B8261974FB}"/>
          </ac:picMkLst>
        </pc:picChg>
        <pc:picChg chg="add">
          <ac:chgData name="Henry Jammes" userId="5f22554b-fd15-4676-8c82-dc6122af2a80" providerId="ADAL" clId="{434111D3-796B-4BB0-A370-070974EB9404}" dt="2023-12-02T00:26:15.924" v="30635"/>
          <ac:picMkLst>
            <pc:docMk/>
            <pc:sldMk cId="3332018249" sldId="2147478699"/>
            <ac:picMk id="1090" creationId="{B7060F05-80B7-61CF-55C0-AE6A96A31728}"/>
          </ac:picMkLst>
        </pc:picChg>
        <pc:picChg chg="add">
          <ac:chgData name="Henry Jammes" userId="5f22554b-fd15-4676-8c82-dc6122af2a80" providerId="ADAL" clId="{434111D3-796B-4BB0-A370-070974EB9404}" dt="2023-12-02T00:26:15.924" v="30635"/>
          <ac:picMkLst>
            <pc:docMk/>
            <pc:sldMk cId="3332018249" sldId="2147478699"/>
            <ac:picMk id="1091" creationId="{E44FCB32-1771-8726-257C-8B2B3C71F30F}"/>
          </ac:picMkLst>
        </pc:picChg>
        <pc:picChg chg="add">
          <ac:chgData name="Henry Jammes" userId="5f22554b-fd15-4676-8c82-dc6122af2a80" providerId="ADAL" clId="{434111D3-796B-4BB0-A370-070974EB9404}" dt="2023-12-02T00:26:15.924" v="30635"/>
          <ac:picMkLst>
            <pc:docMk/>
            <pc:sldMk cId="3332018249" sldId="2147478699"/>
            <ac:picMk id="1092" creationId="{AEFD05C7-35E3-CE76-0B7E-4207A20198B1}"/>
          </ac:picMkLst>
        </pc:picChg>
        <pc:picChg chg="add">
          <ac:chgData name="Henry Jammes" userId="5f22554b-fd15-4676-8c82-dc6122af2a80" providerId="ADAL" clId="{434111D3-796B-4BB0-A370-070974EB9404}" dt="2023-12-02T00:26:15.924" v="30635"/>
          <ac:picMkLst>
            <pc:docMk/>
            <pc:sldMk cId="3332018249" sldId="2147478699"/>
            <ac:picMk id="1093" creationId="{87FFF068-EF28-4C06-8F2D-186EA07A50E3}"/>
          </ac:picMkLst>
        </pc:picChg>
        <pc:picChg chg="add">
          <ac:chgData name="Henry Jammes" userId="5f22554b-fd15-4676-8c82-dc6122af2a80" providerId="ADAL" clId="{434111D3-796B-4BB0-A370-070974EB9404}" dt="2023-12-02T00:26:15.924" v="30635"/>
          <ac:picMkLst>
            <pc:docMk/>
            <pc:sldMk cId="3332018249" sldId="2147478699"/>
            <ac:picMk id="1094" creationId="{80ADEE38-2086-AA82-4ACA-3B0713EE82F0}"/>
          </ac:picMkLst>
        </pc:picChg>
        <pc:picChg chg="add">
          <ac:chgData name="Henry Jammes" userId="5f22554b-fd15-4676-8c82-dc6122af2a80" providerId="ADAL" clId="{434111D3-796B-4BB0-A370-070974EB9404}" dt="2023-12-02T00:26:15.924" v="30635"/>
          <ac:picMkLst>
            <pc:docMk/>
            <pc:sldMk cId="3332018249" sldId="2147478699"/>
            <ac:picMk id="1095" creationId="{0894E45A-105D-0DF5-6A09-CD9704BAE4BC}"/>
          </ac:picMkLst>
        </pc:picChg>
        <pc:picChg chg="add">
          <ac:chgData name="Henry Jammes" userId="5f22554b-fd15-4676-8c82-dc6122af2a80" providerId="ADAL" clId="{434111D3-796B-4BB0-A370-070974EB9404}" dt="2023-12-02T00:26:15.924" v="30635"/>
          <ac:picMkLst>
            <pc:docMk/>
            <pc:sldMk cId="3332018249" sldId="2147478699"/>
            <ac:picMk id="1096" creationId="{1E8D86A2-661D-F45D-E4EB-9BB5BF431DF8}"/>
          </ac:picMkLst>
        </pc:picChg>
        <pc:picChg chg="add">
          <ac:chgData name="Henry Jammes" userId="5f22554b-fd15-4676-8c82-dc6122af2a80" providerId="ADAL" clId="{434111D3-796B-4BB0-A370-070974EB9404}" dt="2023-12-02T00:26:15.924" v="30635"/>
          <ac:picMkLst>
            <pc:docMk/>
            <pc:sldMk cId="3332018249" sldId="2147478699"/>
            <ac:picMk id="1097" creationId="{E2FC7B43-76B1-9B3D-9BE1-949D81EF4FBE}"/>
          </ac:picMkLst>
        </pc:picChg>
        <pc:picChg chg="add">
          <ac:chgData name="Henry Jammes" userId="5f22554b-fd15-4676-8c82-dc6122af2a80" providerId="ADAL" clId="{434111D3-796B-4BB0-A370-070974EB9404}" dt="2023-12-02T00:26:15.924" v="30635"/>
          <ac:picMkLst>
            <pc:docMk/>
            <pc:sldMk cId="3332018249" sldId="2147478699"/>
            <ac:picMk id="1098" creationId="{E5C063B1-626A-B840-A84C-D8FC6144AA41}"/>
          </ac:picMkLst>
        </pc:picChg>
        <pc:picChg chg="add">
          <ac:chgData name="Henry Jammes" userId="5f22554b-fd15-4676-8c82-dc6122af2a80" providerId="ADAL" clId="{434111D3-796B-4BB0-A370-070974EB9404}" dt="2023-12-02T00:26:15.924" v="30635"/>
          <ac:picMkLst>
            <pc:docMk/>
            <pc:sldMk cId="3332018249" sldId="2147478699"/>
            <ac:picMk id="1099" creationId="{858A6642-3E09-6F67-328D-D899E5D30B1F}"/>
          </ac:picMkLst>
        </pc:picChg>
        <pc:picChg chg="add">
          <ac:chgData name="Henry Jammes" userId="5f22554b-fd15-4676-8c82-dc6122af2a80" providerId="ADAL" clId="{434111D3-796B-4BB0-A370-070974EB9404}" dt="2023-12-02T00:26:15.924" v="30635"/>
          <ac:picMkLst>
            <pc:docMk/>
            <pc:sldMk cId="3332018249" sldId="2147478699"/>
            <ac:picMk id="1100" creationId="{556170AE-E840-C31C-9088-D8DFE87E016B}"/>
          </ac:picMkLst>
        </pc:picChg>
        <pc:picChg chg="add">
          <ac:chgData name="Henry Jammes" userId="5f22554b-fd15-4676-8c82-dc6122af2a80" providerId="ADAL" clId="{434111D3-796B-4BB0-A370-070974EB9404}" dt="2023-12-02T00:26:15.924" v="30635"/>
          <ac:picMkLst>
            <pc:docMk/>
            <pc:sldMk cId="3332018249" sldId="2147478699"/>
            <ac:picMk id="1101" creationId="{5A0EED9F-EA5A-672F-1301-F24C7E25133C}"/>
          </ac:picMkLst>
        </pc:picChg>
        <pc:picChg chg="add">
          <ac:chgData name="Henry Jammes" userId="5f22554b-fd15-4676-8c82-dc6122af2a80" providerId="ADAL" clId="{434111D3-796B-4BB0-A370-070974EB9404}" dt="2023-12-02T00:26:15.924" v="30635"/>
          <ac:picMkLst>
            <pc:docMk/>
            <pc:sldMk cId="3332018249" sldId="2147478699"/>
            <ac:picMk id="1102" creationId="{AA8C2CC5-87AD-0FE0-E8B9-C29D9795797B}"/>
          </ac:picMkLst>
        </pc:picChg>
        <pc:picChg chg="add mod">
          <ac:chgData name="Henry Jammes" userId="5f22554b-fd15-4676-8c82-dc6122af2a80" providerId="ADAL" clId="{434111D3-796B-4BB0-A370-070974EB9404}" dt="2023-12-04T10:24:51.831" v="35994" actId="1036"/>
          <ac:picMkLst>
            <pc:docMk/>
            <pc:sldMk cId="3332018249" sldId="2147478699"/>
            <ac:picMk id="1144" creationId="{8E1F8C9A-6C45-450B-C8CD-E4D32CF6DD3A}"/>
          </ac:picMkLst>
        </pc:picChg>
        <pc:picChg chg="add mod ord">
          <ac:chgData name="Henry Jammes" userId="5f22554b-fd15-4676-8c82-dc6122af2a80" providerId="ADAL" clId="{434111D3-796B-4BB0-A370-070974EB9404}" dt="2023-12-02T01:10:27.841" v="31704" actId="207"/>
          <ac:picMkLst>
            <pc:docMk/>
            <pc:sldMk cId="3332018249" sldId="2147478699"/>
            <ac:picMk id="1153" creationId="{85C4ECB0-BFC7-8242-3179-06929AAF0D61}"/>
          </ac:picMkLst>
        </pc:picChg>
        <pc:picChg chg="add mod">
          <ac:chgData name="Henry Jammes" userId="5f22554b-fd15-4676-8c82-dc6122af2a80" providerId="ADAL" clId="{434111D3-796B-4BB0-A370-070974EB9404}" dt="2023-12-04T10:26:37.746" v="36028" actId="12789"/>
          <ac:picMkLst>
            <pc:docMk/>
            <pc:sldMk cId="3332018249" sldId="2147478699"/>
            <ac:picMk id="1155" creationId="{629A8D9A-952F-FD08-DF15-1F8167B58A29}"/>
          </ac:picMkLst>
        </pc:picChg>
        <pc:picChg chg="add mod">
          <ac:chgData name="Henry Jammes" userId="5f22554b-fd15-4676-8c82-dc6122af2a80" providerId="ADAL" clId="{434111D3-796B-4BB0-A370-070974EB9404}" dt="2023-12-04T10:24:51.831" v="35994" actId="1036"/>
          <ac:picMkLst>
            <pc:docMk/>
            <pc:sldMk cId="3332018249" sldId="2147478699"/>
            <ac:picMk id="1172" creationId="{DE3C2E99-A9D5-1D75-1264-2DFD52A08B7F}"/>
          </ac:picMkLst>
        </pc:picChg>
        <pc:picChg chg="add">
          <ac:chgData name="Henry Jammes" userId="5f22554b-fd15-4676-8c82-dc6122af2a80" providerId="ADAL" clId="{434111D3-796B-4BB0-A370-070974EB9404}" dt="2023-12-02T02:23:24.249" v="34732"/>
          <ac:picMkLst>
            <pc:docMk/>
            <pc:sldMk cId="3332018249" sldId="2147478699"/>
            <ac:picMk id="1182" creationId="{FB09DDA1-0348-4C82-B35C-17F180AEE449}"/>
          </ac:picMkLst>
        </pc:picChg>
        <pc:cxnChg chg="add mod">
          <ac:chgData name="Henry Jammes" userId="5f22554b-fd15-4676-8c82-dc6122af2a80" providerId="ADAL" clId="{434111D3-796B-4BB0-A370-070974EB9404}" dt="2023-12-04T10:29:42.984" v="36059" actId="14100"/>
          <ac:cxnSpMkLst>
            <pc:docMk/>
            <pc:sldMk cId="3332018249" sldId="2147478699"/>
            <ac:cxnSpMk id="51" creationId="{BBB9D8E3-2FBD-6782-DA1F-E4BEF906B862}"/>
          </ac:cxnSpMkLst>
        </pc:cxnChg>
        <pc:cxnChg chg="add mod ord">
          <ac:chgData name="Henry Jammes" userId="5f22554b-fd15-4676-8c82-dc6122af2a80" providerId="ADAL" clId="{434111D3-796B-4BB0-A370-070974EB9404}" dt="2023-12-04T10:24:51.831" v="35994" actId="1036"/>
          <ac:cxnSpMkLst>
            <pc:docMk/>
            <pc:sldMk cId="3332018249" sldId="2147478699"/>
            <ac:cxnSpMk id="54" creationId="{85C4932F-F930-0F5D-4FD4-449DCF176A4B}"/>
          </ac:cxnSpMkLst>
        </pc:cxnChg>
        <pc:cxnChg chg="add mod">
          <ac:chgData name="Henry Jammes" userId="5f22554b-fd15-4676-8c82-dc6122af2a80" providerId="ADAL" clId="{434111D3-796B-4BB0-A370-070974EB9404}" dt="2023-12-04T10:29:50.446" v="36060" actId="1076"/>
          <ac:cxnSpMkLst>
            <pc:docMk/>
            <pc:sldMk cId="3332018249" sldId="2147478699"/>
            <ac:cxnSpMk id="61" creationId="{26C0B07B-3FBB-11D0-05F6-BEB0A94ED250}"/>
          </ac:cxnSpMkLst>
        </pc:cxnChg>
        <pc:cxnChg chg="add mod">
          <ac:chgData name="Henry Jammes" userId="5f22554b-fd15-4676-8c82-dc6122af2a80" providerId="ADAL" clId="{434111D3-796B-4BB0-A370-070974EB9404}" dt="2023-12-04T10:29:57.107" v="36061" actId="465"/>
          <ac:cxnSpMkLst>
            <pc:docMk/>
            <pc:sldMk cId="3332018249" sldId="2147478699"/>
            <ac:cxnSpMk id="1024" creationId="{F6906ADF-0031-7C8C-B1D3-5B5762BBE8E2}"/>
          </ac:cxnSpMkLst>
        </pc:cxnChg>
        <pc:cxnChg chg="add mod">
          <ac:chgData name="Henry Jammes" userId="5f22554b-fd15-4676-8c82-dc6122af2a80" providerId="ADAL" clId="{434111D3-796B-4BB0-A370-070974EB9404}" dt="2023-12-04T10:29:57.107" v="36061" actId="465"/>
          <ac:cxnSpMkLst>
            <pc:docMk/>
            <pc:sldMk cId="3332018249" sldId="2147478699"/>
            <ac:cxnSpMk id="1046" creationId="{A9540C8F-1191-D3C1-5421-BC5F913D84F3}"/>
          </ac:cxnSpMkLst>
        </pc:cxnChg>
        <pc:cxnChg chg="add mod">
          <ac:chgData name="Henry Jammes" userId="5f22554b-fd15-4676-8c82-dc6122af2a80" providerId="ADAL" clId="{434111D3-796B-4BB0-A370-070974EB9404}" dt="2023-12-04T10:29:57.107" v="36061" actId="465"/>
          <ac:cxnSpMkLst>
            <pc:docMk/>
            <pc:sldMk cId="3332018249" sldId="2147478699"/>
            <ac:cxnSpMk id="1103" creationId="{6144C0F7-8567-2AAF-2370-6240256B1F65}"/>
          </ac:cxnSpMkLst>
        </pc:cxnChg>
        <pc:cxnChg chg="add mod">
          <ac:chgData name="Henry Jammes" userId="5f22554b-fd15-4676-8c82-dc6122af2a80" providerId="ADAL" clId="{434111D3-796B-4BB0-A370-070974EB9404}" dt="2023-12-04T10:29:42.984" v="36059" actId="14100"/>
          <ac:cxnSpMkLst>
            <pc:docMk/>
            <pc:sldMk cId="3332018249" sldId="2147478699"/>
            <ac:cxnSpMk id="1106" creationId="{A56EEC51-4870-3BAC-CC10-8ECD7A9BDFF6}"/>
          </ac:cxnSpMkLst>
        </pc:cxnChg>
      </pc:sldChg>
      <pc:sldChg chg="addSp delSp modSp new del mod modClrScheme chgLayout">
        <pc:chgData name="Henry Jammes" userId="5f22554b-fd15-4676-8c82-dc6122af2a80" providerId="ADAL" clId="{434111D3-796B-4BB0-A370-070974EB9404}" dt="2023-11-30T13:42:48.765" v="30162" actId="47"/>
        <pc:sldMkLst>
          <pc:docMk/>
          <pc:sldMk cId="3938035190" sldId="2147478699"/>
        </pc:sldMkLst>
        <pc:spChg chg="del mod ord">
          <ac:chgData name="Henry Jammes" userId="5f22554b-fd15-4676-8c82-dc6122af2a80" providerId="ADAL" clId="{434111D3-796B-4BB0-A370-070974EB9404}" dt="2023-11-30T13:41:34.768" v="30142" actId="478"/>
          <ac:spMkLst>
            <pc:docMk/>
            <pc:sldMk cId="3938035190" sldId="2147478699"/>
            <ac:spMk id="2" creationId="{C26A292C-AC90-C198-E6D4-D18249634B86}"/>
          </ac:spMkLst>
        </pc:spChg>
        <pc:spChg chg="add mod ord">
          <ac:chgData name="Henry Jammes" userId="5f22554b-fd15-4676-8c82-dc6122af2a80" providerId="ADAL" clId="{434111D3-796B-4BB0-A370-070974EB9404}" dt="2023-11-30T13:41:31.731" v="30141"/>
          <ac:spMkLst>
            <pc:docMk/>
            <pc:sldMk cId="3938035190" sldId="2147478699"/>
            <ac:spMk id="3" creationId="{FEE10941-E807-F5E2-4CAA-B166F07B0842}"/>
          </ac:spMkLst>
        </pc:spChg>
        <pc:spChg chg="add mod ord">
          <ac:chgData name="Henry Jammes" userId="5f22554b-fd15-4676-8c82-dc6122af2a80" providerId="ADAL" clId="{434111D3-796B-4BB0-A370-070974EB9404}" dt="2023-11-30T13:41:27.299" v="30139" actId="700"/>
          <ac:spMkLst>
            <pc:docMk/>
            <pc:sldMk cId="3938035190" sldId="2147478699"/>
            <ac:spMk id="4" creationId="{D91C7D02-C9BB-623F-92F8-8E41CA7E650F}"/>
          </ac:spMkLst>
        </pc:spChg>
        <pc:spChg chg="add del mod ord">
          <ac:chgData name="Henry Jammes" userId="5f22554b-fd15-4676-8c82-dc6122af2a80" providerId="ADAL" clId="{434111D3-796B-4BB0-A370-070974EB9404}" dt="2023-11-30T13:41:35.811" v="30143" actId="478"/>
          <ac:spMkLst>
            <pc:docMk/>
            <pc:sldMk cId="3938035190" sldId="2147478699"/>
            <ac:spMk id="5" creationId="{AAC5061E-14B2-0313-1FCF-B3709FE2CF03}"/>
          </ac:spMkLst>
        </pc:spChg>
        <pc:spChg chg="add mod ord">
          <ac:chgData name="Henry Jammes" userId="5f22554b-fd15-4676-8c82-dc6122af2a80" providerId="ADAL" clId="{434111D3-796B-4BB0-A370-070974EB9404}" dt="2023-11-30T13:41:27.299" v="30139" actId="700"/>
          <ac:spMkLst>
            <pc:docMk/>
            <pc:sldMk cId="3938035190" sldId="2147478699"/>
            <ac:spMk id="6" creationId="{177D3375-9EE8-C316-764B-76D22054F524}"/>
          </ac:spMkLst>
        </pc:spChg>
        <pc:spChg chg="add mod">
          <ac:chgData name="Henry Jammes" userId="5f22554b-fd15-4676-8c82-dc6122af2a80" providerId="ADAL" clId="{434111D3-796B-4BB0-A370-070974EB9404}" dt="2023-11-30T13:42:41.850" v="30161" actId="6549"/>
          <ac:spMkLst>
            <pc:docMk/>
            <pc:sldMk cId="3938035190" sldId="2147478699"/>
            <ac:spMk id="7" creationId="{3F6E4612-B131-48DB-94D7-9B06C06E0658}"/>
          </ac:spMkLst>
        </pc:spChg>
      </pc:sldChg>
      <pc:sldChg chg="addSp delSp modSp new mod modClrScheme chgLayout">
        <pc:chgData name="Henry Jammes" userId="5f22554b-fd15-4676-8c82-dc6122af2a80" providerId="ADAL" clId="{434111D3-796B-4BB0-A370-070974EB9404}" dt="2023-12-02T03:12:41.151" v="35775" actId="1035"/>
        <pc:sldMkLst>
          <pc:docMk/>
          <pc:sldMk cId="3838520958" sldId="2147478700"/>
        </pc:sldMkLst>
        <pc:spChg chg="del">
          <ac:chgData name="Henry Jammes" userId="5f22554b-fd15-4676-8c82-dc6122af2a80" providerId="ADAL" clId="{434111D3-796B-4BB0-A370-070974EB9404}" dt="2023-12-02T03:06:25.255" v="35546" actId="700"/>
          <ac:spMkLst>
            <pc:docMk/>
            <pc:sldMk cId="3838520958" sldId="2147478700"/>
            <ac:spMk id="2" creationId="{1A5F28DB-84B3-12BF-54A2-03817719E877}"/>
          </ac:spMkLst>
        </pc:spChg>
        <pc:spChg chg="del">
          <ac:chgData name="Henry Jammes" userId="5f22554b-fd15-4676-8c82-dc6122af2a80" providerId="ADAL" clId="{434111D3-796B-4BB0-A370-070974EB9404}" dt="2023-12-02T03:06:25.255" v="35546" actId="700"/>
          <ac:spMkLst>
            <pc:docMk/>
            <pc:sldMk cId="3838520958" sldId="2147478700"/>
            <ac:spMk id="3" creationId="{7768DA7B-A094-F20A-B609-AD2A58465D47}"/>
          </ac:spMkLst>
        </pc:spChg>
        <pc:spChg chg="del">
          <ac:chgData name="Henry Jammes" userId="5f22554b-fd15-4676-8c82-dc6122af2a80" providerId="ADAL" clId="{434111D3-796B-4BB0-A370-070974EB9404}" dt="2023-12-02T03:06:25.255" v="35546" actId="700"/>
          <ac:spMkLst>
            <pc:docMk/>
            <pc:sldMk cId="3838520958" sldId="2147478700"/>
            <ac:spMk id="4" creationId="{5680B6F6-9377-589A-7397-783706178991}"/>
          </ac:spMkLst>
        </pc:spChg>
        <pc:spChg chg="del">
          <ac:chgData name="Henry Jammes" userId="5f22554b-fd15-4676-8c82-dc6122af2a80" providerId="ADAL" clId="{434111D3-796B-4BB0-A370-070974EB9404}" dt="2023-12-02T03:06:25.255" v="35546" actId="700"/>
          <ac:spMkLst>
            <pc:docMk/>
            <pc:sldMk cId="3838520958" sldId="2147478700"/>
            <ac:spMk id="5" creationId="{FE58B86A-EA6A-270A-C2A4-62CD86ACB048}"/>
          </ac:spMkLst>
        </pc:spChg>
        <pc:spChg chg="add del">
          <ac:chgData name="Henry Jammes" userId="5f22554b-fd15-4676-8c82-dc6122af2a80" providerId="ADAL" clId="{434111D3-796B-4BB0-A370-070974EB9404}" dt="2023-12-02T03:06:28.666" v="35547" actId="478"/>
          <ac:spMkLst>
            <pc:docMk/>
            <pc:sldMk cId="3838520958" sldId="2147478700"/>
            <ac:spMk id="7" creationId="{3A7A9397-E679-2A06-2E26-15C5106EDA6A}"/>
          </ac:spMkLst>
        </pc:spChg>
        <pc:spChg chg="add mod ord">
          <ac:chgData name="Henry Jammes" userId="5f22554b-fd15-4676-8c82-dc6122af2a80" providerId="ADAL" clId="{434111D3-796B-4BB0-A370-070974EB9404}" dt="2023-12-02T03:12:32.248" v="35767" actId="20577"/>
          <ac:spMkLst>
            <pc:docMk/>
            <pc:sldMk cId="3838520958" sldId="2147478700"/>
            <ac:spMk id="10" creationId="{3D41E9A1-9720-8EE9-58CF-D3F8794324E7}"/>
          </ac:spMkLst>
        </pc:spChg>
        <pc:spChg chg="add mod">
          <ac:chgData name="Henry Jammes" userId="5f22554b-fd15-4676-8c82-dc6122af2a80" providerId="ADAL" clId="{434111D3-796B-4BB0-A370-070974EB9404}" dt="2023-12-02T03:12:38.005" v="35770" actId="20577"/>
          <ac:spMkLst>
            <pc:docMk/>
            <pc:sldMk cId="3838520958" sldId="2147478700"/>
            <ac:spMk id="11" creationId="{8468CD5C-182C-61D0-BAAE-20851FF39E04}"/>
          </ac:spMkLst>
        </pc:spChg>
        <pc:spChg chg="add mod">
          <ac:chgData name="Henry Jammes" userId="5f22554b-fd15-4676-8c82-dc6122af2a80" providerId="ADAL" clId="{434111D3-796B-4BB0-A370-070974EB9404}" dt="2023-12-02T03:08:07.857" v="35608"/>
          <ac:spMkLst>
            <pc:docMk/>
            <pc:sldMk cId="3838520958" sldId="2147478700"/>
            <ac:spMk id="12" creationId="{CF067B6C-7A91-1C0F-684C-271144ABDE40}"/>
          </ac:spMkLst>
        </pc:spChg>
        <pc:spChg chg="mod">
          <ac:chgData name="Henry Jammes" userId="5f22554b-fd15-4676-8c82-dc6122af2a80" providerId="ADAL" clId="{434111D3-796B-4BB0-A370-070974EB9404}" dt="2023-12-02T03:09:03.937" v="35626"/>
          <ac:spMkLst>
            <pc:docMk/>
            <pc:sldMk cId="3838520958" sldId="2147478700"/>
            <ac:spMk id="14" creationId="{CFBB0DA1-127C-A0CD-B750-F4F55C344BF8}"/>
          </ac:spMkLst>
        </pc:spChg>
        <pc:spChg chg="mod">
          <ac:chgData name="Henry Jammes" userId="5f22554b-fd15-4676-8c82-dc6122af2a80" providerId="ADAL" clId="{434111D3-796B-4BB0-A370-070974EB9404}" dt="2023-12-02T03:09:03.937" v="35626"/>
          <ac:spMkLst>
            <pc:docMk/>
            <pc:sldMk cId="3838520958" sldId="2147478700"/>
            <ac:spMk id="15" creationId="{D4354CE2-23A6-7852-BD39-EA73F0FB05A8}"/>
          </ac:spMkLst>
        </pc:spChg>
        <pc:spChg chg="mod">
          <ac:chgData name="Henry Jammes" userId="5f22554b-fd15-4676-8c82-dc6122af2a80" providerId="ADAL" clId="{434111D3-796B-4BB0-A370-070974EB9404}" dt="2023-12-02T03:09:30.357" v="35650"/>
          <ac:spMkLst>
            <pc:docMk/>
            <pc:sldMk cId="3838520958" sldId="2147478700"/>
            <ac:spMk id="17" creationId="{79793829-E218-9316-5FE3-74F162D6B7E5}"/>
          </ac:spMkLst>
        </pc:spChg>
        <pc:spChg chg="mod">
          <ac:chgData name="Henry Jammes" userId="5f22554b-fd15-4676-8c82-dc6122af2a80" providerId="ADAL" clId="{434111D3-796B-4BB0-A370-070974EB9404}" dt="2023-12-02T03:09:30.357" v="35650"/>
          <ac:spMkLst>
            <pc:docMk/>
            <pc:sldMk cId="3838520958" sldId="2147478700"/>
            <ac:spMk id="18" creationId="{BDD6878D-9755-F10F-4506-1C58851D339B}"/>
          </ac:spMkLst>
        </pc:spChg>
        <pc:spChg chg="add del">
          <ac:chgData name="Henry Jammes" userId="5f22554b-fd15-4676-8c82-dc6122af2a80" providerId="ADAL" clId="{434111D3-796B-4BB0-A370-070974EB9404}" dt="2023-12-02T03:10:36.087" v="35730" actId="22"/>
          <ac:spMkLst>
            <pc:docMk/>
            <pc:sldMk cId="3838520958" sldId="2147478700"/>
            <ac:spMk id="20" creationId="{54F134A7-4CFD-5D84-B1E5-F5ADBBFB824E}"/>
          </ac:spMkLst>
        </pc:spChg>
        <pc:spChg chg="add del">
          <ac:chgData name="Henry Jammes" userId="5f22554b-fd15-4676-8c82-dc6122af2a80" providerId="ADAL" clId="{434111D3-796B-4BB0-A370-070974EB9404}" dt="2023-12-02T03:10:41.191" v="35732" actId="21"/>
          <ac:spMkLst>
            <pc:docMk/>
            <pc:sldMk cId="3838520958" sldId="2147478700"/>
            <ac:spMk id="22" creationId="{6BAAC2AB-A600-E4ED-5B52-C554A723E4E9}"/>
          </ac:spMkLst>
        </pc:spChg>
        <pc:spChg chg="add mod">
          <ac:chgData name="Henry Jammes" userId="5f22554b-fd15-4676-8c82-dc6122af2a80" providerId="ADAL" clId="{434111D3-796B-4BB0-A370-070974EB9404}" dt="2023-12-02T03:12:41.151" v="35775" actId="1035"/>
          <ac:spMkLst>
            <pc:docMk/>
            <pc:sldMk cId="3838520958" sldId="2147478700"/>
            <ac:spMk id="24" creationId="{3E87358C-DDC6-9EB6-787E-5C53A6A0D1E9}"/>
          </ac:spMkLst>
        </pc:spChg>
        <pc:grpChg chg="add del mod">
          <ac:chgData name="Henry Jammes" userId="5f22554b-fd15-4676-8c82-dc6122af2a80" providerId="ADAL" clId="{434111D3-796B-4BB0-A370-070974EB9404}" dt="2023-12-02T03:09:29.950" v="35649" actId="478"/>
          <ac:grpSpMkLst>
            <pc:docMk/>
            <pc:sldMk cId="3838520958" sldId="2147478700"/>
            <ac:grpSpMk id="13" creationId="{74386935-4ABE-3779-EF95-86676FB1E58C}"/>
          </ac:grpSpMkLst>
        </pc:grpChg>
        <pc:grpChg chg="add mod">
          <ac:chgData name="Henry Jammes" userId="5f22554b-fd15-4676-8c82-dc6122af2a80" providerId="ADAL" clId="{434111D3-796B-4BB0-A370-070974EB9404}" dt="2023-12-02T03:09:30.357" v="35650"/>
          <ac:grpSpMkLst>
            <pc:docMk/>
            <pc:sldMk cId="3838520958" sldId="2147478700"/>
            <ac:grpSpMk id="16" creationId="{970A8F75-615D-8F12-EE4E-B5F2540E819F}"/>
          </ac:grpSpMkLst>
        </pc:grpChg>
        <pc:picChg chg="add mod">
          <ac:chgData name="Henry Jammes" userId="5f22554b-fd15-4676-8c82-dc6122af2a80" providerId="ADAL" clId="{434111D3-796B-4BB0-A370-070974EB9404}" dt="2023-12-02T03:12:06.384" v="35758" actId="1035"/>
          <ac:picMkLst>
            <pc:docMk/>
            <pc:sldMk cId="3838520958" sldId="2147478700"/>
            <ac:picMk id="9" creationId="{491B701D-23C7-84DC-F654-AA2340FFBBE4}"/>
          </ac:picMkLst>
        </pc:picChg>
      </pc:sldChg>
      <pc:sldChg chg="new del">
        <pc:chgData name="Henry Jammes" userId="5f22554b-fd15-4676-8c82-dc6122af2a80" providerId="ADAL" clId="{434111D3-796B-4BB0-A370-070974EB9404}" dt="2023-12-04T14:49:22.531" v="36072" actId="47"/>
        <pc:sldMkLst>
          <pc:docMk/>
          <pc:sldMk cId="3776711584" sldId="2147478701"/>
        </pc:sldMkLst>
      </pc:sldChg>
      <pc:sldChg chg="addSp delSp modSp new del mod modShow">
        <pc:chgData name="Henry Jammes" userId="5f22554b-fd15-4676-8c82-dc6122af2a80" providerId="ADAL" clId="{434111D3-796B-4BB0-A370-070974EB9404}" dt="2023-12-04T19:13:31.272" v="38214" actId="47"/>
        <pc:sldMkLst>
          <pc:docMk/>
          <pc:sldMk cId="2394199084" sldId="2147478702"/>
        </pc:sldMkLst>
        <pc:spChg chg="del mod">
          <ac:chgData name="Henry Jammes" userId="5f22554b-fd15-4676-8c82-dc6122af2a80" providerId="ADAL" clId="{434111D3-796B-4BB0-A370-070974EB9404}" dt="2023-12-04T14:50:12.721" v="36125" actId="478"/>
          <ac:spMkLst>
            <pc:docMk/>
            <pc:sldMk cId="2394199084" sldId="2147478702"/>
            <ac:spMk id="2" creationId="{C0849014-7762-90A7-75FC-E0B5AC192905}"/>
          </ac:spMkLst>
        </pc:spChg>
        <pc:spChg chg="add mod">
          <ac:chgData name="Henry Jammes" userId="5f22554b-fd15-4676-8c82-dc6122af2a80" providerId="ADAL" clId="{434111D3-796B-4BB0-A370-070974EB9404}" dt="2023-12-04T14:50:48.040" v="36231" actId="6549"/>
          <ac:spMkLst>
            <pc:docMk/>
            <pc:sldMk cId="2394199084" sldId="2147478702"/>
            <ac:spMk id="3" creationId="{00411F1C-544B-6444-0C3C-51CA2B4E02AB}"/>
          </ac:spMkLst>
        </pc:spChg>
        <pc:spChg chg="mod">
          <ac:chgData name="Henry Jammes" userId="5f22554b-fd15-4676-8c82-dc6122af2a80" providerId="ADAL" clId="{434111D3-796B-4BB0-A370-070974EB9404}" dt="2023-12-04T14:50:06.382" v="36123"/>
          <ac:spMkLst>
            <pc:docMk/>
            <pc:sldMk cId="2394199084" sldId="2147478702"/>
            <ac:spMk id="5" creationId="{A85C6833-BDDF-30A2-AE2A-677E05EA530E}"/>
          </ac:spMkLst>
        </pc:spChg>
        <pc:spChg chg="mod">
          <ac:chgData name="Henry Jammes" userId="5f22554b-fd15-4676-8c82-dc6122af2a80" providerId="ADAL" clId="{434111D3-796B-4BB0-A370-070974EB9404}" dt="2023-12-04T14:50:06.382" v="36123"/>
          <ac:spMkLst>
            <pc:docMk/>
            <pc:sldMk cId="2394199084" sldId="2147478702"/>
            <ac:spMk id="6" creationId="{E158477C-7E55-65E2-C703-08A0D598BFFF}"/>
          </ac:spMkLst>
        </pc:spChg>
        <pc:spChg chg="add mod">
          <ac:chgData name="Henry Jammes" userId="5f22554b-fd15-4676-8c82-dc6122af2a80" providerId="ADAL" clId="{434111D3-796B-4BB0-A370-070974EB9404}" dt="2023-12-04T14:51:21.751" v="36262" actId="20577"/>
          <ac:spMkLst>
            <pc:docMk/>
            <pc:sldMk cId="2394199084" sldId="2147478702"/>
            <ac:spMk id="7" creationId="{47DD00AC-18DE-A372-CB70-8AF26ADBAFA6}"/>
          </ac:spMkLst>
        </pc:spChg>
        <pc:spChg chg="add mod ord topLvl">
          <ac:chgData name="Henry Jammes" userId="5f22554b-fd15-4676-8c82-dc6122af2a80" providerId="ADAL" clId="{434111D3-796B-4BB0-A370-070974EB9404}" dt="2023-12-04T17:59:59.758" v="37700" actId="14100"/>
          <ac:spMkLst>
            <pc:docMk/>
            <pc:sldMk cId="2394199084" sldId="2147478702"/>
            <ac:spMk id="8" creationId="{8A6FB181-F4D2-B42B-8F51-BC8194B677E1}"/>
          </ac:spMkLst>
        </pc:spChg>
        <pc:spChg chg="add mod ord topLvl">
          <ac:chgData name="Henry Jammes" userId="5f22554b-fd15-4676-8c82-dc6122af2a80" providerId="ADAL" clId="{434111D3-796B-4BB0-A370-070974EB9404}" dt="2023-12-04T17:59:59.758" v="37700" actId="14100"/>
          <ac:spMkLst>
            <pc:docMk/>
            <pc:sldMk cId="2394199084" sldId="2147478702"/>
            <ac:spMk id="9" creationId="{79A8CC65-63A5-FE28-8ED2-628DCD51F478}"/>
          </ac:spMkLst>
        </pc:spChg>
        <pc:spChg chg="add mod ord topLvl">
          <ac:chgData name="Henry Jammes" userId="5f22554b-fd15-4676-8c82-dc6122af2a80" providerId="ADAL" clId="{434111D3-796B-4BB0-A370-070974EB9404}" dt="2023-12-04T17:59:59.758" v="37700" actId="14100"/>
          <ac:spMkLst>
            <pc:docMk/>
            <pc:sldMk cId="2394199084" sldId="2147478702"/>
            <ac:spMk id="10" creationId="{87B60984-7043-FA3A-B0D8-F64E7A782AB8}"/>
          </ac:spMkLst>
        </pc:spChg>
        <pc:spChg chg="add mod ord">
          <ac:chgData name="Henry Jammes" userId="5f22554b-fd15-4676-8c82-dc6122af2a80" providerId="ADAL" clId="{434111D3-796B-4BB0-A370-070974EB9404}" dt="2023-12-04T18:14:20.496" v="37749" actId="1035"/>
          <ac:spMkLst>
            <pc:docMk/>
            <pc:sldMk cId="2394199084" sldId="2147478702"/>
            <ac:spMk id="29" creationId="{6805A6BA-F095-3072-9B5F-FDED0A3A17F3}"/>
          </ac:spMkLst>
        </pc:spChg>
        <pc:spChg chg="mod">
          <ac:chgData name="Henry Jammes" userId="5f22554b-fd15-4676-8c82-dc6122af2a80" providerId="ADAL" clId="{434111D3-796B-4BB0-A370-070974EB9404}" dt="2023-12-04T17:40:41.972" v="36567"/>
          <ac:spMkLst>
            <pc:docMk/>
            <pc:sldMk cId="2394199084" sldId="2147478702"/>
            <ac:spMk id="31" creationId="{762F665D-70EE-DDCA-5DAA-0CCAF2279253}"/>
          </ac:spMkLst>
        </pc:spChg>
        <pc:spChg chg="mod">
          <ac:chgData name="Henry Jammes" userId="5f22554b-fd15-4676-8c82-dc6122af2a80" providerId="ADAL" clId="{434111D3-796B-4BB0-A370-070974EB9404}" dt="2023-12-04T17:40:41.972" v="36567"/>
          <ac:spMkLst>
            <pc:docMk/>
            <pc:sldMk cId="2394199084" sldId="2147478702"/>
            <ac:spMk id="32" creationId="{5D70A31D-8461-CE96-0E77-D2EF4FDD679D}"/>
          </ac:spMkLst>
        </pc:spChg>
        <pc:spChg chg="mod">
          <ac:chgData name="Henry Jammes" userId="5f22554b-fd15-4676-8c82-dc6122af2a80" providerId="ADAL" clId="{434111D3-796B-4BB0-A370-070974EB9404}" dt="2023-12-04T17:40:41.972" v="36567"/>
          <ac:spMkLst>
            <pc:docMk/>
            <pc:sldMk cId="2394199084" sldId="2147478702"/>
            <ac:spMk id="34" creationId="{B4CA7A60-61B1-8941-966E-4722F9195C49}"/>
          </ac:spMkLst>
        </pc:spChg>
        <pc:spChg chg="mod">
          <ac:chgData name="Henry Jammes" userId="5f22554b-fd15-4676-8c82-dc6122af2a80" providerId="ADAL" clId="{434111D3-796B-4BB0-A370-070974EB9404}" dt="2023-12-04T17:40:41.972" v="36567"/>
          <ac:spMkLst>
            <pc:docMk/>
            <pc:sldMk cId="2394199084" sldId="2147478702"/>
            <ac:spMk id="35" creationId="{E59B07A5-53BF-5028-FF56-AA1FC2D7F356}"/>
          </ac:spMkLst>
        </pc:spChg>
        <pc:spChg chg="add del mod">
          <ac:chgData name="Henry Jammes" userId="5f22554b-fd15-4676-8c82-dc6122af2a80" providerId="ADAL" clId="{434111D3-796B-4BB0-A370-070974EB9404}" dt="2023-12-04T17:48:23.177" v="36870" actId="478"/>
          <ac:spMkLst>
            <pc:docMk/>
            <pc:sldMk cId="2394199084" sldId="2147478702"/>
            <ac:spMk id="40" creationId="{42AA255F-8FC9-E8EC-79B6-267A4AAAB3C6}"/>
          </ac:spMkLst>
        </pc:spChg>
        <pc:spChg chg="add del mod">
          <ac:chgData name="Henry Jammes" userId="5f22554b-fd15-4676-8c82-dc6122af2a80" providerId="ADAL" clId="{434111D3-796B-4BB0-A370-070974EB9404}" dt="2023-12-04T17:48:23.177" v="36870" actId="478"/>
          <ac:spMkLst>
            <pc:docMk/>
            <pc:sldMk cId="2394199084" sldId="2147478702"/>
            <ac:spMk id="41" creationId="{81462D28-25B4-8E5A-F200-56FDE29BF6CD}"/>
          </ac:spMkLst>
        </pc:spChg>
        <pc:spChg chg="add mod">
          <ac:chgData name="Henry Jammes" userId="5f22554b-fd15-4676-8c82-dc6122af2a80" providerId="ADAL" clId="{434111D3-796B-4BB0-A370-070974EB9404}" dt="2023-12-04T18:14:20.496" v="37749" actId="1035"/>
          <ac:spMkLst>
            <pc:docMk/>
            <pc:sldMk cId="2394199084" sldId="2147478702"/>
            <ac:spMk id="42" creationId="{9BBF1573-0A00-3FC6-EF6E-E37E1D6FA7EC}"/>
          </ac:spMkLst>
        </pc:spChg>
        <pc:spChg chg="add mod">
          <ac:chgData name="Henry Jammes" userId="5f22554b-fd15-4676-8c82-dc6122af2a80" providerId="ADAL" clId="{434111D3-796B-4BB0-A370-070974EB9404}" dt="2023-12-04T18:00:21.782" v="37706" actId="12789"/>
          <ac:spMkLst>
            <pc:docMk/>
            <pc:sldMk cId="2394199084" sldId="2147478702"/>
            <ac:spMk id="43" creationId="{89D0785A-F6B8-582F-7765-A37480EE0B7B}"/>
          </ac:spMkLst>
        </pc:spChg>
        <pc:spChg chg="add mod">
          <ac:chgData name="Henry Jammes" userId="5f22554b-fd15-4676-8c82-dc6122af2a80" providerId="ADAL" clId="{434111D3-796B-4BB0-A370-070974EB9404}" dt="2023-12-04T18:14:20.496" v="37749" actId="1035"/>
          <ac:spMkLst>
            <pc:docMk/>
            <pc:sldMk cId="2394199084" sldId="2147478702"/>
            <ac:spMk id="44" creationId="{8A162266-7D3E-13D9-3003-C8224A3CE4C0}"/>
          </ac:spMkLst>
        </pc:spChg>
        <pc:spChg chg="add mod">
          <ac:chgData name="Henry Jammes" userId="5f22554b-fd15-4676-8c82-dc6122af2a80" providerId="ADAL" clId="{434111D3-796B-4BB0-A370-070974EB9404}" dt="2023-12-04T18:01:12.222" v="37715" actId="1076"/>
          <ac:spMkLst>
            <pc:docMk/>
            <pc:sldMk cId="2394199084" sldId="2147478702"/>
            <ac:spMk id="45" creationId="{7BA3788E-AA0E-0936-C4C7-C8EA3CBF1BED}"/>
          </ac:spMkLst>
        </pc:spChg>
        <pc:spChg chg="add mod">
          <ac:chgData name="Henry Jammes" userId="5f22554b-fd15-4676-8c82-dc6122af2a80" providerId="ADAL" clId="{434111D3-796B-4BB0-A370-070974EB9404}" dt="2023-12-04T18:14:20.496" v="37749" actId="1035"/>
          <ac:spMkLst>
            <pc:docMk/>
            <pc:sldMk cId="2394199084" sldId="2147478702"/>
            <ac:spMk id="46" creationId="{5DD62FCC-58BD-ED9D-7C7E-C239DFF8776A}"/>
          </ac:spMkLst>
        </pc:spChg>
        <pc:spChg chg="add mod">
          <ac:chgData name="Henry Jammes" userId="5f22554b-fd15-4676-8c82-dc6122af2a80" providerId="ADAL" clId="{434111D3-796B-4BB0-A370-070974EB9404}" dt="2023-12-04T17:55:45.553" v="37358" actId="403"/>
          <ac:spMkLst>
            <pc:docMk/>
            <pc:sldMk cId="2394199084" sldId="2147478702"/>
            <ac:spMk id="48" creationId="{A1622FCE-F39C-124F-B25D-01DF0E18A0D9}"/>
          </ac:spMkLst>
        </pc:spChg>
        <pc:spChg chg="add mod">
          <ac:chgData name="Henry Jammes" userId="5f22554b-fd15-4676-8c82-dc6122af2a80" providerId="ADAL" clId="{434111D3-796B-4BB0-A370-070974EB9404}" dt="2023-12-04T17:55:45.553" v="37358" actId="403"/>
          <ac:spMkLst>
            <pc:docMk/>
            <pc:sldMk cId="2394199084" sldId="2147478702"/>
            <ac:spMk id="49" creationId="{DB3AE0E7-EB45-2B9A-F19B-289418E3F686}"/>
          </ac:spMkLst>
        </pc:spChg>
        <pc:spChg chg="add mod">
          <ac:chgData name="Henry Jammes" userId="5f22554b-fd15-4676-8c82-dc6122af2a80" providerId="ADAL" clId="{434111D3-796B-4BB0-A370-070974EB9404}" dt="2023-12-04T17:55:45.553" v="37358" actId="403"/>
          <ac:spMkLst>
            <pc:docMk/>
            <pc:sldMk cId="2394199084" sldId="2147478702"/>
            <ac:spMk id="50" creationId="{C829DC18-95E4-34B4-C045-9A17A3547EE0}"/>
          </ac:spMkLst>
        </pc:spChg>
        <pc:spChg chg="add mod">
          <ac:chgData name="Henry Jammes" userId="5f22554b-fd15-4676-8c82-dc6122af2a80" providerId="ADAL" clId="{434111D3-796B-4BB0-A370-070974EB9404}" dt="2023-12-04T18:01:16.136" v="37716" actId="1076"/>
          <ac:spMkLst>
            <pc:docMk/>
            <pc:sldMk cId="2394199084" sldId="2147478702"/>
            <ac:spMk id="51" creationId="{4358BEF3-BBF8-54E6-BF75-FA0233567CB9}"/>
          </ac:spMkLst>
        </pc:spChg>
        <pc:spChg chg="add mod">
          <ac:chgData name="Henry Jammes" userId="5f22554b-fd15-4676-8c82-dc6122af2a80" providerId="ADAL" clId="{434111D3-796B-4BB0-A370-070974EB9404}" dt="2023-12-04T18:01:08.359" v="37714" actId="1076"/>
          <ac:spMkLst>
            <pc:docMk/>
            <pc:sldMk cId="2394199084" sldId="2147478702"/>
            <ac:spMk id="52" creationId="{90B4A4B0-894F-E133-141A-B8F31959E5F0}"/>
          </ac:spMkLst>
        </pc:spChg>
        <pc:grpChg chg="add mod">
          <ac:chgData name="Henry Jammes" userId="5f22554b-fd15-4676-8c82-dc6122af2a80" providerId="ADAL" clId="{434111D3-796B-4BB0-A370-070974EB9404}" dt="2023-12-04T14:50:06.382" v="36123"/>
          <ac:grpSpMkLst>
            <pc:docMk/>
            <pc:sldMk cId="2394199084" sldId="2147478702"/>
            <ac:grpSpMk id="4" creationId="{6BAEC7B3-A575-472B-0C58-A62F79C73DFE}"/>
          </ac:grpSpMkLst>
        </pc:grpChg>
        <pc:grpChg chg="add del">
          <ac:chgData name="Henry Jammes" userId="5f22554b-fd15-4676-8c82-dc6122af2a80" providerId="ADAL" clId="{434111D3-796B-4BB0-A370-070974EB9404}" dt="2023-12-04T17:42:16.145" v="36676" actId="165"/>
          <ac:grpSpMkLst>
            <pc:docMk/>
            <pc:sldMk cId="2394199084" sldId="2147478702"/>
            <ac:grpSpMk id="21" creationId="{E1BAC0D8-AE35-7F62-CACA-51ADE22D0CE1}"/>
          </ac:grpSpMkLst>
        </pc:grpChg>
        <pc:grpChg chg="add del mod">
          <ac:chgData name="Henry Jammes" userId="5f22554b-fd15-4676-8c82-dc6122af2a80" providerId="ADAL" clId="{434111D3-796B-4BB0-A370-070974EB9404}" dt="2023-12-04T17:42:16.145" v="36676" actId="165"/>
          <ac:grpSpMkLst>
            <pc:docMk/>
            <pc:sldMk cId="2394199084" sldId="2147478702"/>
            <ac:grpSpMk id="22" creationId="{CAF9F7AF-41F2-AECD-1D16-F567B9DBA138}"/>
          </ac:grpSpMkLst>
        </pc:grpChg>
        <pc:grpChg chg="add del">
          <ac:chgData name="Henry Jammes" userId="5f22554b-fd15-4676-8c82-dc6122af2a80" providerId="ADAL" clId="{434111D3-796B-4BB0-A370-070974EB9404}" dt="2023-12-04T17:42:16.145" v="36676" actId="165"/>
          <ac:grpSpMkLst>
            <pc:docMk/>
            <pc:sldMk cId="2394199084" sldId="2147478702"/>
            <ac:grpSpMk id="23" creationId="{38DCA30D-0005-3514-2251-0667E8C53A37}"/>
          </ac:grpSpMkLst>
        </pc:grpChg>
        <pc:grpChg chg="add mod ord">
          <ac:chgData name="Henry Jammes" userId="5f22554b-fd15-4676-8c82-dc6122af2a80" providerId="ADAL" clId="{434111D3-796B-4BB0-A370-070974EB9404}" dt="2023-12-04T18:14:20.496" v="37749" actId="1035"/>
          <ac:grpSpMkLst>
            <pc:docMk/>
            <pc:sldMk cId="2394199084" sldId="2147478702"/>
            <ac:grpSpMk id="30" creationId="{73C6D8C7-CD09-A07F-49BD-5FFB1EFF2499}"/>
          </ac:grpSpMkLst>
        </pc:grpChg>
        <pc:grpChg chg="add mod ord">
          <ac:chgData name="Henry Jammes" userId="5f22554b-fd15-4676-8c82-dc6122af2a80" providerId="ADAL" clId="{434111D3-796B-4BB0-A370-070974EB9404}" dt="2023-12-04T18:00:21.782" v="37706" actId="12789"/>
          <ac:grpSpMkLst>
            <pc:docMk/>
            <pc:sldMk cId="2394199084" sldId="2147478702"/>
            <ac:grpSpMk id="33" creationId="{7CAC1C9B-B94A-B337-97C1-579AC1C78BF6}"/>
          </ac:grpSpMkLst>
        </pc:grpChg>
        <pc:picChg chg="add mod ord topLvl">
          <ac:chgData name="Henry Jammes" userId="5f22554b-fd15-4676-8c82-dc6122af2a80" providerId="ADAL" clId="{434111D3-796B-4BB0-A370-070974EB9404}" dt="2023-12-04T17:54:11.502" v="37233" actId="1036"/>
          <ac:picMkLst>
            <pc:docMk/>
            <pc:sldMk cId="2394199084" sldId="2147478702"/>
            <ac:picMk id="12" creationId="{8A53F232-5E10-C515-E3D1-3D5AFCC1AB55}"/>
          </ac:picMkLst>
        </pc:picChg>
        <pc:picChg chg="add mod ord topLvl">
          <ac:chgData name="Henry Jammes" userId="5f22554b-fd15-4676-8c82-dc6122af2a80" providerId="ADAL" clId="{434111D3-796B-4BB0-A370-070974EB9404}" dt="2023-12-04T17:54:11.502" v="37233" actId="1036"/>
          <ac:picMkLst>
            <pc:docMk/>
            <pc:sldMk cId="2394199084" sldId="2147478702"/>
            <ac:picMk id="14" creationId="{AE3DF54C-4830-8212-CA49-4F237425C66F}"/>
          </ac:picMkLst>
        </pc:picChg>
        <pc:picChg chg="add del mod">
          <ac:chgData name="Henry Jammes" userId="5f22554b-fd15-4676-8c82-dc6122af2a80" providerId="ADAL" clId="{434111D3-796B-4BB0-A370-070974EB9404}" dt="2023-12-04T15:50:33.186" v="36322" actId="478"/>
          <ac:picMkLst>
            <pc:docMk/>
            <pc:sldMk cId="2394199084" sldId="2147478702"/>
            <ac:picMk id="16" creationId="{D14118DF-26C1-7C41-7957-AAAB0A53DA8F}"/>
          </ac:picMkLst>
        </pc:picChg>
        <pc:picChg chg="add del mod">
          <ac:chgData name="Henry Jammes" userId="5f22554b-fd15-4676-8c82-dc6122af2a80" providerId="ADAL" clId="{434111D3-796B-4BB0-A370-070974EB9404}" dt="2023-12-04T15:50:33.544" v="36323" actId="478"/>
          <ac:picMkLst>
            <pc:docMk/>
            <pc:sldMk cId="2394199084" sldId="2147478702"/>
            <ac:picMk id="18" creationId="{47F5EB73-EDBD-4AE4-C2FE-CEB3D792B14E}"/>
          </ac:picMkLst>
        </pc:picChg>
        <pc:picChg chg="add mod ord topLvl">
          <ac:chgData name="Henry Jammes" userId="5f22554b-fd15-4676-8c82-dc6122af2a80" providerId="ADAL" clId="{434111D3-796B-4BB0-A370-070974EB9404}" dt="2023-12-04T17:54:11.502" v="37233" actId="1036"/>
          <ac:picMkLst>
            <pc:docMk/>
            <pc:sldMk cId="2394199084" sldId="2147478702"/>
            <ac:picMk id="20" creationId="{82FB7054-15F9-D36B-05B8-78048AAA8601}"/>
          </ac:picMkLst>
        </pc:picChg>
        <pc:cxnChg chg="add del mod">
          <ac:chgData name="Henry Jammes" userId="5f22554b-fd15-4676-8c82-dc6122af2a80" providerId="ADAL" clId="{434111D3-796B-4BB0-A370-070974EB9404}" dt="2023-12-04T17:45:19.688" v="36801" actId="478"/>
          <ac:cxnSpMkLst>
            <pc:docMk/>
            <pc:sldMk cId="2394199084" sldId="2147478702"/>
            <ac:cxnSpMk id="25" creationId="{986ACC2C-25F2-3E40-0A1F-A89650D596F8}"/>
          </ac:cxnSpMkLst>
        </pc:cxnChg>
        <pc:cxnChg chg="add del mod">
          <ac:chgData name="Henry Jammes" userId="5f22554b-fd15-4676-8c82-dc6122af2a80" providerId="ADAL" clId="{434111D3-796B-4BB0-A370-070974EB9404}" dt="2023-12-04T15:56:16.223" v="36407" actId="478"/>
          <ac:cxnSpMkLst>
            <pc:docMk/>
            <pc:sldMk cId="2394199084" sldId="2147478702"/>
            <ac:cxnSpMk id="26" creationId="{FEC6DE6D-50B3-9BF1-9D3B-6F0E7C35A4CA}"/>
          </ac:cxnSpMkLst>
        </pc:cxnChg>
        <pc:cxnChg chg="add del mod">
          <ac:chgData name="Henry Jammes" userId="5f22554b-fd15-4676-8c82-dc6122af2a80" providerId="ADAL" clId="{434111D3-796B-4BB0-A370-070974EB9404}" dt="2023-12-04T17:45:20.906" v="36802" actId="478"/>
          <ac:cxnSpMkLst>
            <pc:docMk/>
            <pc:sldMk cId="2394199084" sldId="2147478702"/>
            <ac:cxnSpMk id="28" creationId="{03A5750D-5702-11F8-6A99-5BE344734D96}"/>
          </ac:cxnSpMkLst>
        </pc:cxnChg>
        <pc:cxnChg chg="add del mod">
          <ac:chgData name="Henry Jammes" userId="5f22554b-fd15-4676-8c82-dc6122af2a80" providerId="ADAL" clId="{434111D3-796B-4BB0-A370-070974EB9404}" dt="2023-12-04T17:47:36.940" v="36859" actId="478"/>
          <ac:cxnSpMkLst>
            <pc:docMk/>
            <pc:sldMk cId="2394199084" sldId="2147478702"/>
            <ac:cxnSpMk id="36" creationId="{F96ECBF9-3F55-E768-5D1A-E0ABA24A6376}"/>
          </ac:cxnSpMkLst>
        </pc:cxnChg>
        <pc:cxnChg chg="add del mod">
          <ac:chgData name="Henry Jammes" userId="5f22554b-fd15-4676-8c82-dc6122af2a80" providerId="ADAL" clId="{434111D3-796B-4BB0-A370-070974EB9404}" dt="2023-12-04T17:45:18.475" v="36800" actId="478"/>
          <ac:cxnSpMkLst>
            <pc:docMk/>
            <pc:sldMk cId="2394199084" sldId="2147478702"/>
            <ac:cxnSpMk id="39" creationId="{7924D024-9839-3467-18C6-ED7D8E19E7E9}"/>
          </ac:cxnSpMkLst>
        </pc:cxnChg>
      </pc:sldChg>
      <pc:sldChg chg="addSp delSp modSp add mod ord modShow addCm delCm">
        <pc:chgData name="Henry Jammes" userId="5f22554b-fd15-4676-8c82-dc6122af2a80" providerId="ADAL" clId="{434111D3-796B-4BB0-A370-070974EB9404}" dt="2023-12-05T23:12:09.061" v="41323"/>
        <pc:sldMkLst>
          <pc:docMk/>
          <pc:sldMk cId="273431919" sldId="2147478703"/>
        </pc:sldMkLst>
        <pc:spChg chg="mod">
          <ac:chgData name="Henry Jammes" userId="5f22554b-fd15-4676-8c82-dc6122af2a80" providerId="ADAL" clId="{434111D3-796B-4BB0-A370-070974EB9404}" dt="2023-12-04T19:30:40.732" v="38808" actId="20577"/>
          <ac:spMkLst>
            <pc:docMk/>
            <pc:sldMk cId="273431919" sldId="2147478703"/>
            <ac:spMk id="2" creationId="{06200FD3-EB50-A291-6952-748348F5754E}"/>
          </ac:spMkLst>
        </pc:spChg>
        <pc:spChg chg="add mod topLvl">
          <ac:chgData name="Henry Jammes" userId="5f22554b-fd15-4676-8c82-dc6122af2a80" providerId="ADAL" clId="{434111D3-796B-4BB0-A370-070974EB9404}" dt="2023-12-04T18:03:34.719" v="37732" actId="164"/>
          <ac:spMkLst>
            <pc:docMk/>
            <pc:sldMk cId="273431919" sldId="2147478703"/>
            <ac:spMk id="3" creationId="{736F549E-168D-FF43-349D-F48D79D5E918}"/>
          </ac:spMkLst>
        </pc:spChg>
        <pc:spChg chg="add del">
          <ac:chgData name="Henry Jammes" userId="5f22554b-fd15-4676-8c82-dc6122af2a80" providerId="ADAL" clId="{434111D3-796B-4BB0-A370-070974EB9404}" dt="2023-12-04T18:03:38.005" v="37734" actId="478"/>
          <ac:spMkLst>
            <pc:docMk/>
            <pc:sldMk cId="273431919" sldId="2147478703"/>
            <ac:spMk id="4" creationId="{CD776C94-11DB-FB7B-17B3-6CF2C8F7A5CB}"/>
          </ac:spMkLst>
        </pc:spChg>
        <pc:spChg chg="add mod topLvl">
          <ac:chgData name="Henry Jammes" userId="5f22554b-fd15-4676-8c82-dc6122af2a80" providerId="ADAL" clId="{434111D3-796B-4BB0-A370-070974EB9404}" dt="2023-12-04T18:03:34.719" v="37732" actId="164"/>
          <ac:spMkLst>
            <pc:docMk/>
            <pc:sldMk cId="273431919" sldId="2147478703"/>
            <ac:spMk id="5" creationId="{4B227477-07EF-C1B5-8C26-07E1286B6516}"/>
          </ac:spMkLst>
        </pc:spChg>
        <pc:spChg chg="mod">
          <ac:chgData name="Henry Jammes" userId="5f22554b-fd15-4676-8c82-dc6122af2a80" providerId="ADAL" clId="{434111D3-796B-4BB0-A370-070974EB9404}" dt="2023-12-04T19:35:34.683" v="39029"/>
          <ac:spMkLst>
            <pc:docMk/>
            <pc:sldMk cId="273431919" sldId="2147478703"/>
            <ac:spMk id="7" creationId="{CDFA3B16-0CF6-4342-00CD-A2121780A14D}"/>
          </ac:spMkLst>
        </pc:spChg>
        <pc:spChg chg="add mod topLvl">
          <ac:chgData name="Henry Jammes" userId="5f22554b-fd15-4676-8c82-dc6122af2a80" providerId="ADAL" clId="{434111D3-796B-4BB0-A370-070974EB9404}" dt="2023-12-04T18:03:34.719" v="37732" actId="164"/>
          <ac:spMkLst>
            <pc:docMk/>
            <pc:sldMk cId="273431919" sldId="2147478703"/>
            <ac:spMk id="9" creationId="{8BBDA2AE-4E4A-A3ED-4C37-D6AE6879E6F1}"/>
          </ac:spMkLst>
        </pc:spChg>
        <pc:spChg chg="add mod topLvl">
          <ac:chgData name="Henry Jammes" userId="5f22554b-fd15-4676-8c82-dc6122af2a80" providerId="ADAL" clId="{434111D3-796B-4BB0-A370-070974EB9404}" dt="2023-12-04T18:03:34.719" v="37732" actId="164"/>
          <ac:spMkLst>
            <pc:docMk/>
            <pc:sldMk cId="273431919" sldId="2147478703"/>
            <ac:spMk id="11" creationId="{2EE1FB99-8F19-CB51-501E-829EF17B7A0C}"/>
          </ac:spMkLst>
        </pc:spChg>
        <pc:spChg chg="add mod topLvl">
          <ac:chgData name="Henry Jammes" userId="5f22554b-fd15-4676-8c82-dc6122af2a80" providerId="ADAL" clId="{434111D3-796B-4BB0-A370-070974EB9404}" dt="2023-12-04T18:03:34.719" v="37732" actId="164"/>
          <ac:spMkLst>
            <pc:docMk/>
            <pc:sldMk cId="273431919" sldId="2147478703"/>
            <ac:spMk id="12" creationId="{9807F1FE-5BA2-49FE-263E-81CFB0044A72}"/>
          </ac:spMkLst>
        </pc:spChg>
        <pc:spChg chg="mod">
          <ac:chgData name="Henry Jammes" userId="5f22554b-fd15-4676-8c82-dc6122af2a80" providerId="ADAL" clId="{434111D3-796B-4BB0-A370-070974EB9404}" dt="2023-12-04T18:03:21.506" v="37722"/>
          <ac:spMkLst>
            <pc:docMk/>
            <pc:sldMk cId="273431919" sldId="2147478703"/>
            <ac:spMk id="14" creationId="{3C7B1F76-511B-D03E-6F7D-D98259903935}"/>
          </ac:spMkLst>
        </pc:spChg>
        <pc:spChg chg="mod">
          <ac:chgData name="Henry Jammes" userId="5f22554b-fd15-4676-8c82-dc6122af2a80" providerId="ADAL" clId="{434111D3-796B-4BB0-A370-070974EB9404}" dt="2023-12-04T18:03:21.506" v="37722"/>
          <ac:spMkLst>
            <pc:docMk/>
            <pc:sldMk cId="273431919" sldId="2147478703"/>
            <ac:spMk id="15" creationId="{CA55C445-6040-2AFE-D8BA-893CDD4669AD}"/>
          </ac:spMkLst>
        </pc:spChg>
        <pc:spChg chg="add mod topLvl">
          <ac:chgData name="Henry Jammes" userId="5f22554b-fd15-4676-8c82-dc6122af2a80" providerId="ADAL" clId="{434111D3-796B-4BB0-A370-070974EB9404}" dt="2023-12-04T18:03:34.719" v="37732" actId="164"/>
          <ac:spMkLst>
            <pc:docMk/>
            <pc:sldMk cId="273431919" sldId="2147478703"/>
            <ac:spMk id="19" creationId="{24ABEE92-952D-573A-D029-D1B71A50191A}"/>
          </ac:spMkLst>
        </pc:spChg>
        <pc:spChg chg="mod">
          <ac:chgData name="Henry Jammes" userId="5f22554b-fd15-4676-8c82-dc6122af2a80" providerId="ADAL" clId="{434111D3-796B-4BB0-A370-070974EB9404}" dt="2023-12-04T18:03:21.506" v="37722"/>
          <ac:spMkLst>
            <pc:docMk/>
            <pc:sldMk cId="273431919" sldId="2147478703"/>
            <ac:spMk id="21" creationId="{EE74F10A-D61F-408F-6A07-D637085DA8AA}"/>
          </ac:spMkLst>
        </pc:spChg>
        <pc:spChg chg="mod">
          <ac:chgData name="Henry Jammes" userId="5f22554b-fd15-4676-8c82-dc6122af2a80" providerId="ADAL" clId="{434111D3-796B-4BB0-A370-070974EB9404}" dt="2023-12-04T18:03:21.506" v="37722"/>
          <ac:spMkLst>
            <pc:docMk/>
            <pc:sldMk cId="273431919" sldId="2147478703"/>
            <ac:spMk id="22" creationId="{95462AC5-B422-D582-1504-11347EC5D0EC}"/>
          </ac:spMkLst>
        </pc:spChg>
        <pc:spChg chg="add mod topLvl">
          <ac:chgData name="Henry Jammes" userId="5f22554b-fd15-4676-8c82-dc6122af2a80" providerId="ADAL" clId="{434111D3-796B-4BB0-A370-070974EB9404}" dt="2023-12-04T18:03:34.719" v="37732" actId="164"/>
          <ac:spMkLst>
            <pc:docMk/>
            <pc:sldMk cId="273431919" sldId="2147478703"/>
            <ac:spMk id="23" creationId="{1C56BBE6-4D50-3DBD-95F4-114F98D8FFD8}"/>
          </ac:spMkLst>
        </pc:spChg>
        <pc:spChg chg="add mod topLvl">
          <ac:chgData name="Henry Jammes" userId="5f22554b-fd15-4676-8c82-dc6122af2a80" providerId="ADAL" clId="{434111D3-796B-4BB0-A370-070974EB9404}" dt="2023-12-04T18:03:34.719" v="37732" actId="164"/>
          <ac:spMkLst>
            <pc:docMk/>
            <pc:sldMk cId="273431919" sldId="2147478703"/>
            <ac:spMk id="24" creationId="{BBD3736E-D59B-7E44-1496-5E47CEA0B1CC}"/>
          </ac:spMkLst>
        </pc:spChg>
        <pc:spChg chg="add mod topLvl">
          <ac:chgData name="Henry Jammes" userId="5f22554b-fd15-4676-8c82-dc6122af2a80" providerId="ADAL" clId="{434111D3-796B-4BB0-A370-070974EB9404}" dt="2023-12-04T18:03:34.719" v="37732" actId="164"/>
          <ac:spMkLst>
            <pc:docMk/>
            <pc:sldMk cId="273431919" sldId="2147478703"/>
            <ac:spMk id="25" creationId="{8C584EEE-2A6C-FF14-517F-4A987BAAAF9E}"/>
          </ac:spMkLst>
        </pc:spChg>
        <pc:spChg chg="add mod topLvl">
          <ac:chgData name="Henry Jammes" userId="5f22554b-fd15-4676-8c82-dc6122af2a80" providerId="ADAL" clId="{434111D3-796B-4BB0-A370-070974EB9404}" dt="2023-12-04T18:03:34.719" v="37732" actId="164"/>
          <ac:spMkLst>
            <pc:docMk/>
            <pc:sldMk cId="273431919" sldId="2147478703"/>
            <ac:spMk id="26" creationId="{0B0AA553-1595-D397-DC77-856BDB666BAC}"/>
          </ac:spMkLst>
        </pc:spChg>
        <pc:spChg chg="add mod topLvl">
          <ac:chgData name="Henry Jammes" userId="5f22554b-fd15-4676-8c82-dc6122af2a80" providerId="ADAL" clId="{434111D3-796B-4BB0-A370-070974EB9404}" dt="2023-12-04T18:03:34.719" v="37732" actId="164"/>
          <ac:spMkLst>
            <pc:docMk/>
            <pc:sldMk cId="273431919" sldId="2147478703"/>
            <ac:spMk id="27" creationId="{4772CA50-E2F6-4407-9E82-77F6292C0110}"/>
          </ac:spMkLst>
        </pc:spChg>
        <pc:spChg chg="add mod topLvl">
          <ac:chgData name="Henry Jammes" userId="5f22554b-fd15-4676-8c82-dc6122af2a80" providerId="ADAL" clId="{434111D3-796B-4BB0-A370-070974EB9404}" dt="2023-12-04T18:03:34.719" v="37732" actId="164"/>
          <ac:spMkLst>
            <pc:docMk/>
            <pc:sldMk cId="273431919" sldId="2147478703"/>
            <ac:spMk id="28" creationId="{1EFE2638-AF96-4AC8-596A-C13E05883C05}"/>
          </ac:spMkLst>
        </pc:spChg>
        <pc:spChg chg="add mod topLvl">
          <ac:chgData name="Henry Jammes" userId="5f22554b-fd15-4676-8c82-dc6122af2a80" providerId="ADAL" clId="{434111D3-796B-4BB0-A370-070974EB9404}" dt="2023-12-04T18:03:34.719" v="37732" actId="164"/>
          <ac:spMkLst>
            <pc:docMk/>
            <pc:sldMk cId="273431919" sldId="2147478703"/>
            <ac:spMk id="29" creationId="{DC5E0691-ECD6-BD3A-219B-D124BFDFE8DF}"/>
          </ac:spMkLst>
        </pc:spChg>
        <pc:spChg chg="add mod topLvl">
          <ac:chgData name="Henry Jammes" userId="5f22554b-fd15-4676-8c82-dc6122af2a80" providerId="ADAL" clId="{434111D3-796B-4BB0-A370-070974EB9404}" dt="2023-12-04T18:03:34.719" v="37732" actId="164"/>
          <ac:spMkLst>
            <pc:docMk/>
            <pc:sldMk cId="273431919" sldId="2147478703"/>
            <ac:spMk id="30" creationId="{E6971684-94BE-949E-1D1B-081E9088CA21}"/>
          </ac:spMkLst>
        </pc:spChg>
        <pc:spChg chg="add mod ord topLvl">
          <ac:chgData name="Henry Jammes" userId="5f22554b-fd15-4676-8c82-dc6122af2a80" providerId="ADAL" clId="{434111D3-796B-4BB0-A370-070974EB9404}" dt="2023-12-05T16:10:34.207" v="41313" actId="14100"/>
          <ac:spMkLst>
            <pc:docMk/>
            <pc:sldMk cId="273431919" sldId="2147478703"/>
            <ac:spMk id="32" creationId="{130A5C5E-3886-771A-089C-22F016FFE1B6}"/>
          </ac:spMkLst>
        </pc:spChg>
        <pc:spChg chg="add mod ord topLvl">
          <ac:chgData name="Henry Jammes" userId="5f22554b-fd15-4676-8c82-dc6122af2a80" providerId="ADAL" clId="{434111D3-796B-4BB0-A370-070974EB9404}" dt="2023-12-05T16:10:34.207" v="41313" actId="14100"/>
          <ac:spMkLst>
            <pc:docMk/>
            <pc:sldMk cId="273431919" sldId="2147478703"/>
            <ac:spMk id="33" creationId="{4A9A2F22-3E1F-8255-B492-FA6723102071}"/>
          </ac:spMkLst>
        </pc:spChg>
        <pc:spChg chg="add mod ord topLvl">
          <ac:chgData name="Henry Jammes" userId="5f22554b-fd15-4676-8c82-dc6122af2a80" providerId="ADAL" clId="{434111D3-796B-4BB0-A370-070974EB9404}" dt="2023-12-05T16:10:34.207" v="41313" actId="14100"/>
          <ac:spMkLst>
            <pc:docMk/>
            <pc:sldMk cId="273431919" sldId="2147478703"/>
            <ac:spMk id="34" creationId="{5C96F514-CAE7-525B-DC39-EA95B8067D15}"/>
          </ac:spMkLst>
        </pc:spChg>
        <pc:spChg chg="add mod topLvl">
          <ac:chgData name="Henry Jammes" userId="5f22554b-fd15-4676-8c82-dc6122af2a80" providerId="ADAL" clId="{434111D3-796B-4BB0-A370-070974EB9404}" dt="2023-12-05T16:09:37.369" v="41309" actId="1036"/>
          <ac:spMkLst>
            <pc:docMk/>
            <pc:sldMk cId="273431919" sldId="2147478703"/>
            <ac:spMk id="35" creationId="{EC7DA54E-F622-CC21-D568-10FF024020B5}"/>
          </ac:spMkLst>
        </pc:spChg>
        <pc:spChg chg="add mod topLvl">
          <ac:chgData name="Henry Jammes" userId="5f22554b-fd15-4676-8c82-dc6122af2a80" providerId="ADAL" clId="{434111D3-796B-4BB0-A370-070974EB9404}" dt="2023-12-05T16:09:37.369" v="41309" actId="1036"/>
          <ac:spMkLst>
            <pc:docMk/>
            <pc:sldMk cId="273431919" sldId="2147478703"/>
            <ac:spMk id="36" creationId="{37E9526A-4137-4ADB-23A7-4630158614AC}"/>
          </ac:spMkLst>
        </pc:spChg>
        <pc:spChg chg="mod">
          <ac:chgData name="Henry Jammes" userId="5f22554b-fd15-4676-8c82-dc6122af2a80" providerId="ADAL" clId="{434111D3-796B-4BB0-A370-070974EB9404}" dt="2023-12-04T18:03:38.257" v="37735"/>
          <ac:spMkLst>
            <pc:docMk/>
            <pc:sldMk cId="273431919" sldId="2147478703"/>
            <ac:spMk id="41" creationId="{804A728C-2CD3-A29D-E185-BCA137800A0A}"/>
          </ac:spMkLst>
        </pc:spChg>
        <pc:spChg chg="mod">
          <ac:chgData name="Henry Jammes" userId="5f22554b-fd15-4676-8c82-dc6122af2a80" providerId="ADAL" clId="{434111D3-796B-4BB0-A370-070974EB9404}" dt="2023-12-04T18:03:38.257" v="37735"/>
          <ac:spMkLst>
            <pc:docMk/>
            <pc:sldMk cId="273431919" sldId="2147478703"/>
            <ac:spMk id="42" creationId="{A0926FEB-105B-E9CE-7D8A-C8B9F3B0DC3A}"/>
          </ac:spMkLst>
        </pc:spChg>
        <pc:spChg chg="add mod topLvl">
          <ac:chgData name="Henry Jammes" userId="5f22554b-fd15-4676-8c82-dc6122af2a80" providerId="ADAL" clId="{434111D3-796B-4BB0-A370-070974EB9404}" dt="2023-12-05T16:10:22.283" v="41312" actId="1035"/>
          <ac:spMkLst>
            <pc:docMk/>
            <pc:sldMk cId="273431919" sldId="2147478703"/>
            <ac:spMk id="46" creationId="{876CF3DA-218D-DD92-BA9D-32D5CC25C5F0}"/>
          </ac:spMkLst>
        </pc:spChg>
        <pc:spChg chg="mod">
          <ac:chgData name="Henry Jammes" userId="5f22554b-fd15-4676-8c82-dc6122af2a80" providerId="ADAL" clId="{434111D3-796B-4BB0-A370-070974EB9404}" dt="2023-12-04T18:03:38.257" v="37735"/>
          <ac:spMkLst>
            <pc:docMk/>
            <pc:sldMk cId="273431919" sldId="2147478703"/>
            <ac:spMk id="48" creationId="{560BA0F7-DC34-5F33-4A9B-BBF2C0696CFC}"/>
          </ac:spMkLst>
        </pc:spChg>
        <pc:spChg chg="mod">
          <ac:chgData name="Henry Jammes" userId="5f22554b-fd15-4676-8c82-dc6122af2a80" providerId="ADAL" clId="{434111D3-796B-4BB0-A370-070974EB9404}" dt="2023-12-04T18:03:38.257" v="37735"/>
          <ac:spMkLst>
            <pc:docMk/>
            <pc:sldMk cId="273431919" sldId="2147478703"/>
            <ac:spMk id="49" creationId="{A642F999-85F2-BF50-61FB-70E21C968E76}"/>
          </ac:spMkLst>
        </pc:spChg>
        <pc:spChg chg="add mod topLvl">
          <ac:chgData name="Henry Jammes" userId="5f22554b-fd15-4676-8c82-dc6122af2a80" providerId="ADAL" clId="{434111D3-796B-4BB0-A370-070974EB9404}" dt="2023-12-05T16:09:37.369" v="41309" actId="1036"/>
          <ac:spMkLst>
            <pc:docMk/>
            <pc:sldMk cId="273431919" sldId="2147478703"/>
            <ac:spMk id="53" creationId="{BEA9DBC2-BA18-106F-09BE-D7569081E862}"/>
          </ac:spMkLst>
        </pc:spChg>
        <pc:spChg chg="add mod topLvl">
          <ac:chgData name="Henry Jammes" userId="5f22554b-fd15-4676-8c82-dc6122af2a80" providerId="ADAL" clId="{434111D3-796B-4BB0-A370-070974EB9404}" dt="2023-12-05T16:10:22.283" v="41312" actId="1035"/>
          <ac:spMkLst>
            <pc:docMk/>
            <pc:sldMk cId="273431919" sldId="2147478703"/>
            <ac:spMk id="54" creationId="{03AB48E8-9284-F841-138A-6D36B36E4275}"/>
          </ac:spMkLst>
        </pc:spChg>
        <pc:spChg chg="add del">
          <ac:chgData name="Henry Jammes" userId="5f22554b-fd15-4676-8c82-dc6122af2a80" providerId="ADAL" clId="{434111D3-796B-4BB0-A370-070974EB9404}" dt="2023-12-04T18:03:38.005" v="37734" actId="478"/>
          <ac:spMkLst>
            <pc:docMk/>
            <pc:sldMk cId="273431919" sldId="2147478703"/>
            <ac:spMk id="55" creationId="{B6B6F518-9709-F738-33A8-EE4E8CBCE823}"/>
          </ac:spMkLst>
        </pc:spChg>
        <pc:spChg chg="del">
          <ac:chgData name="Henry Jammes" userId="5f22554b-fd15-4676-8c82-dc6122af2a80" providerId="ADAL" clId="{434111D3-796B-4BB0-A370-070974EB9404}" dt="2023-12-04T19:06:36.454" v="37752" actId="478"/>
          <ac:spMkLst>
            <pc:docMk/>
            <pc:sldMk cId="273431919" sldId="2147478703"/>
            <ac:spMk id="56" creationId="{CCF4D13D-2269-ED77-3C49-70D947B67E3C}"/>
          </ac:spMkLst>
        </pc:spChg>
        <pc:spChg chg="add mod topLvl">
          <ac:chgData name="Henry Jammes" userId="5f22554b-fd15-4676-8c82-dc6122af2a80" providerId="ADAL" clId="{434111D3-796B-4BB0-A370-070974EB9404}" dt="2023-12-05T16:09:37.369" v="41309" actId="1036"/>
          <ac:spMkLst>
            <pc:docMk/>
            <pc:sldMk cId="273431919" sldId="2147478703"/>
            <ac:spMk id="57" creationId="{773C99BE-52FB-8FA3-B6F8-50B388C9B76E}"/>
          </ac:spMkLst>
        </pc:spChg>
        <pc:spChg chg="add del">
          <ac:chgData name="Henry Jammes" userId="5f22554b-fd15-4676-8c82-dc6122af2a80" providerId="ADAL" clId="{434111D3-796B-4BB0-A370-070974EB9404}" dt="2023-12-04T18:03:38.005" v="37734" actId="478"/>
          <ac:spMkLst>
            <pc:docMk/>
            <pc:sldMk cId="273431919" sldId="2147478703"/>
            <ac:spMk id="58" creationId="{A87600E3-95EB-2725-35AF-64D8B938C9F2}"/>
          </ac:spMkLst>
        </pc:spChg>
        <pc:spChg chg="add mod topLvl">
          <ac:chgData name="Henry Jammes" userId="5f22554b-fd15-4676-8c82-dc6122af2a80" providerId="ADAL" clId="{434111D3-796B-4BB0-A370-070974EB9404}" dt="2023-12-04T19:16:48.910" v="38294" actId="1076"/>
          <ac:spMkLst>
            <pc:docMk/>
            <pc:sldMk cId="273431919" sldId="2147478703"/>
            <ac:spMk id="196" creationId="{C0923601-07F2-CD62-34C5-BB9ACCACAD41}"/>
          </ac:spMkLst>
        </pc:spChg>
        <pc:spChg chg="add mod topLvl">
          <ac:chgData name="Henry Jammes" userId="5f22554b-fd15-4676-8c82-dc6122af2a80" providerId="ADAL" clId="{434111D3-796B-4BB0-A370-070974EB9404}" dt="2023-12-04T19:17:19.753" v="38317" actId="120"/>
          <ac:spMkLst>
            <pc:docMk/>
            <pc:sldMk cId="273431919" sldId="2147478703"/>
            <ac:spMk id="197" creationId="{89C979F6-D552-EDC4-DF84-D95D0C840AB1}"/>
          </ac:spMkLst>
        </pc:spChg>
        <pc:spChg chg="add mod topLvl">
          <ac:chgData name="Henry Jammes" userId="5f22554b-fd15-4676-8c82-dc6122af2a80" providerId="ADAL" clId="{434111D3-796B-4BB0-A370-070974EB9404}" dt="2023-12-04T19:33:53.597" v="39008" actId="20577"/>
          <ac:spMkLst>
            <pc:docMk/>
            <pc:sldMk cId="273431919" sldId="2147478703"/>
            <ac:spMk id="198" creationId="{6C04741E-3A88-D015-F0A8-3CFA33CED55B}"/>
          </ac:spMkLst>
        </pc:spChg>
        <pc:spChg chg="add mod topLvl">
          <ac:chgData name="Henry Jammes" userId="5f22554b-fd15-4676-8c82-dc6122af2a80" providerId="ADAL" clId="{434111D3-796B-4BB0-A370-070974EB9404}" dt="2023-12-05T16:10:22.283" v="41312" actId="1035"/>
          <ac:spMkLst>
            <pc:docMk/>
            <pc:sldMk cId="273431919" sldId="2147478703"/>
            <ac:spMk id="199" creationId="{85CE4005-2556-AACE-8BCE-61DF01293A68}"/>
          </ac:spMkLst>
        </pc:spChg>
        <pc:spChg chg="add mod topLvl">
          <ac:chgData name="Henry Jammes" userId="5f22554b-fd15-4676-8c82-dc6122af2a80" providerId="ADAL" clId="{434111D3-796B-4BB0-A370-070974EB9404}" dt="2023-12-05T16:10:22.283" v="41312" actId="1035"/>
          <ac:spMkLst>
            <pc:docMk/>
            <pc:sldMk cId="273431919" sldId="2147478703"/>
            <ac:spMk id="200" creationId="{6EBEF367-B5E7-9890-9F66-171D4BB5FCCC}"/>
          </ac:spMkLst>
        </pc:spChg>
        <pc:spChg chg="add mod">
          <ac:chgData name="Henry Jammes" userId="5f22554b-fd15-4676-8c82-dc6122af2a80" providerId="ADAL" clId="{434111D3-796B-4BB0-A370-070974EB9404}" dt="2023-12-05T16:09:41.794" v="41310" actId="14100"/>
          <ac:spMkLst>
            <pc:docMk/>
            <pc:sldMk cId="273431919" sldId="2147478703"/>
            <ac:spMk id="202" creationId="{738ACC9A-DE2E-DCC0-0EDF-6F0F800E3E5D}"/>
          </ac:spMkLst>
        </pc:spChg>
        <pc:spChg chg="add mod">
          <ac:chgData name="Henry Jammes" userId="5f22554b-fd15-4676-8c82-dc6122af2a80" providerId="ADAL" clId="{434111D3-796B-4BB0-A370-070974EB9404}" dt="2023-12-04T19:09:11.595" v="37848" actId="571"/>
          <ac:spMkLst>
            <pc:docMk/>
            <pc:sldMk cId="273431919" sldId="2147478703"/>
            <ac:spMk id="203" creationId="{AC7EB3BC-BFEE-1439-15CD-D87B884DA785}"/>
          </ac:spMkLst>
        </pc:spChg>
        <pc:grpChg chg="add del">
          <ac:chgData name="Henry Jammes" userId="5f22554b-fd15-4676-8c82-dc6122af2a80" providerId="ADAL" clId="{434111D3-796B-4BB0-A370-070974EB9404}" dt="2023-12-04T18:03:38.005" v="37734" actId="478"/>
          <ac:grpSpMkLst>
            <pc:docMk/>
            <pc:sldMk cId="273431919" sldId="2147478703"/>
            <ac:grpSpMk id="6" creationId="{6CF4ADCD-89BF-798F-A1E2-FA56493836D8}"/>
          </ac:grpSpMkLst>
        </pc:grpChg>
        <pc:grpChg chg="add mod topLvl">
          <ac:chgData name="Henry Jammes" userId="5f22554b-fd15-4676-8c82-dc6122af2a80" providerId="ADAL" clId="{434111D3-796B-4BB0-A370-070974EB9404}" dt="2023-12-04T18:03:34.719" v="37732" actId="164"/>
          <ac:grpSpMkLst>
            <pc:docMk/>
            <pc:sldMk cId="273431919" sldId="2147478703"/>
            <ac:grpSpMk id="13" creationId="{86BD5B19-2B3C-1828-61D7-61AA43D61530}"/>
          </ac:grpSpMkLst>
        </pc:grpChg>
        <pc:grpChg chg="add mod topLvl">
          <ac:chgData name="Henry Jammes" userId="5f22554b-fd15-4676-8c82-dc6122af2a80" providerId="ADAL" clId="{434111D3-796B-4BB0-A370-070974EB9404}" dt="2023-12-04T18:03:34.719" v="37732" actId="164"/>
          <ac:grpSpMkLst>
            <pc:docMk/>
            <pc:sldMk cId="273431919" sldId="2147478703"/>
            <ac:grpSpMk id="20" creationId="{95A51227-AC0B-7146-4953-FE58B667A1D6}"/>
          </ac:grpSpMkLst>
        </pc:grpChg>
        <pc:grpChg chg="add del mod">
          <ac:chgData name="Henry Jammes" userId="5f22554b-fd15-4676-8c82-dc6122af2a80" providerId="ADAL" clId="{434111D3-796B-4BB0-A370-070974EB9404}" dt="2023-12-04T18:03:34.719" v="37732" actId="164"/>
          <ac:grpSpMkLst>
            <pc:docMk/>
            <pc:sldMk cId="273431919" sldId="2147478703"/>
            <ac:grpSpMk id="31" creationId="{D0161E2B-25AC-2D69-7186-B8234A734A6E}"/>
          </ac:grpSpMkLst>
        </pc:grpChg>
        <pc:grpChg chg="add del">
          <ac:chgData name="Henry Jammes" userId="5f22554b-fd15-4676-8c82-dc6122af2a80" providerId="ADAL" clId="{434111D3-796B-4BB0-A370-070974EB9404}" dt="2023-12-04T18:03:38.005" v="37734" actId="478"/>
          <ac:grpSpMkLst>
            <pc:docMk/>
            <pc:sldMk cId="273431919" sldId="2147478703"/>
            <ac:grpSpMk id="37" creationId="{695AB04B-E367-51A5-11A0-9348DCC857A6}"/>
          </ac:grpSpMkLst>
        </pc:grpChg>
        <pc:grpChg chg="add mod topLvl">
          <ac:chgData name="Henry Jammes" userId="5f22554b-fd15-4676-8c82-dc6122af2a80" providerId="ADAL" clId="{434111D3-796B-4BB0-A370-070974EB9404}" dt="2023-12-05T16:09:37.369" v="41309" actId="1036"/>
          <ac:grpSpMkLst>
            <pc:docMk/>
            <pc:sldMk cId="273431919" sldId="2147478703"/>
            <ac:grpSpMk id="40" creationId="{2EEE9AB1-7CDF-9858-9E8D-A1EB27CE6C9B}"/>
          </ac:grpSpMkLst>
        </pc:grpChg>
        <pc:grpChg chg="add mod ord topLvl">
          <ac:chgData name="Henry Jammes" userId="5f22554b-fd15-4676-8c82-dc6122af2a80" providerId="ADAL" clId="{434111D3-796B-4BB0-A370-070974EB9404}" dt="2023-12-05T16:10:22.283" v="41312" actId="1035"/>
          <ac:grpSpMkLst>
            <pc:docMk/>
            <pc:sldMk cId="273431919" sldId="2147478703"/>
            <ac:grpSpMk id="47" creationId="{0FCBC7F1-F25F-36A3-39BD-863FFE3837D9}"/>
          </ac:grpSpMkLst>
        </pc:grpChg>
        <pc:grpChg chg="add del">
          <ac:chgData name="Henry Jammes" userId="5f22554b-fd15-4676-8c82-dc6122af2a80" providerId="ADAL" clId="{434111D3-796B-4BB0-A370-070974EB9404}" dt="2023-12-04T18:03:38.005" v="37734" actId="478"/>
          <ac:grpSpMkLst>
            <pc:docMk/>
            <pc:sldMk cId="273431919" sldId="2147478703"/>
            <ac:grpSpMk id="50" creationId="{FC40DB77-1FB7-0E36-AB17-96A83A4628D1}"/>
          </ac:grpSpMkLst>
        </pc:grpChg>
        <pc:grpChg chg="add del">
          <ac:chgData name="Henry Jammes" userId="5f22554b-fd15-4676-8c82-dc6122af2a80" providerId="ADAL" clId="{434111D3-796B-4BB0-A370-070974EB9404}" dt="2023-12-04T18:03:38.005" v="37734" actId="478"/>
          <ac:grpSpMkLst>
            <pc:docMk/>
            <pc:sldMk cId="273431919" sldId="2147478703"/>
            <ac:grpSpMk id="59" creationId="{5E77B7AB-84C4-C200-D093-64DC9DE87758}"/>
          </ac:grpSpMkLst>
        </pc:grpChg>
        <pc:grpChg chg="add del">
          <ac:chgData name="Henry Jammes" userId="5f22554b-fd15-4676-8c82-dc6122af2a80" providerId="ADAL" clId="{434111D3-796B-4BB0-A370-070974EB9404}" dt="2023-12-04T18:03:38.005" v="37734" actId="478"/>
          <ac:grpSpMkLst>
            <pc:docMk/>
            <pc:sldMk cId="273431919" sldId="2147478703"/>
            <ac:grpSpMk id="62" creationId="{850C0519-7B50-0549-40C9-ED47FB3458B2}"/>
          </ac:grpSpMkLst>
        </pc:grpChg>
        <pc:grpChg chg="add del">
          <ac:chgData name="Henry Jammes" userId="5f22554b-fd15-4676-8c82-dc6122af2a80" providerId="ADAL" clId="{434111D3-796B-4BB0-A370-070974EB9404}" dt="2023-12-04T18:03:38.005" v="37734" actId="478"/>
          <ac:grpSpMkLst>
            <pc:docMk/>
            <pc:sldMk cId="273431919" sldId="2147478703"/>
            <ac:grpSpMk id="193" creationId="{70DD1514-31DA-7FFB-7D72-7D405F45003C}"/>
          </ac:grpSpMkLst>
        </pc:grpChg>
        <pc:grpChg chg="add del mod">
          <ac:chgData name="Henry Jammes" userId="5f22554b-fd15-4676-8c82-dc6122af2a80" providerId="ADAL" clId="{434111D3-796B-4BB0-A370-070974EB9404}" dt="2023-12-04T18:04:00.406" v="37738" actId="165"/>
          <ac:grpSpMkLst>
            <pc:docMk/>
            <pc:sldMk cId="273431919" sldId="2147478703"/>
            <ac:grpSpMk id="201" creationId="{72FD89D7-18F8-ECF8-EB49-ECE2A48117F6}"/>
          </ac:grpSpMkLst>
        </pc:grpChg>
        <pc:grpChg chg="add mod">
          <ac:chgData name="Henry Jammes" userId="5f22554b-fd15-4676-8c82-dc6122af2a80" providerId="ADAL" clId="{434111D3-796B-4BB0-A370-070974EB9404}" dt="2023-12-05T16:35:38.372" v="41314" actId="1036"/>
          <ac:grpSpMkLst>
            <pc:docMk/>
            <pc:sldMk cId="273431919" sldId="2147478703"/>
            <ac:grpSpMk id="204" creationId="{D8B9923F-37D4-CC90-81A1-60EF4987F2E7}"/>
          </ac:grpSpMkLst>
        </pc:grpChg>
        <pc:grpChg chg="add mod">
          <ac:chgData name="Henry Jammes" userId="5f22554b-fd15-4676-8c82-dc6122af2a80" providerId="ADAL" clId="{434111D3-796B-4BB0-A370-070974EB9404}" dt="2023-12-05T16:35:38.372" v="41314" actId="1036"/>
          <ac:grpSpMkLst>
            <pc:docMk/>
            <pc:sldMk cId="273431919" sldId="2147478703"/>
            <ac:grpSpMk id="205" creationId="{038AF6CD-3F54-D23A-7CE6-861B155A66AE}"/>
          </ac:grpSpMkLst>
        </pc:grpChg>
        <pc:grpChg chg="add mod">
          <ac:chgData name="Henry Jammes" userId="5f22554b-fd15-4676-8c82-dc6122af2a80" providerId="ADAL" clId="{434111D3-796B-4BB0-A370-070974EB9404}" dt="2023-12-05T16:35:38.372" v="41314" actId="1036"/>
          <ac:grpSpMkLst>
            <pc:docMk/>
            <pc:sldMk cId="273431919" sldId="2147478703"/>
            <ac:grpSpMk id="206" creationId="{A15339CC-35C9-A392-ADE7-9207B43882DD}"/>
          </ac:grpSpMkLst>
        </pc:grpChg>
        <pc:picChg chg="add mod topLvl">
          <ac:chgData name="Henry Jammes" userId="5f22554b-fd15-4676-8c82-dc6122af2a80" providerId="ADAL" clId="{434111D3-796B-4BB0-A370-070974EB9404}" dt="2023-12-04T18:03:34.719" v="37732" actId="164"/>
          <ac:picMkLst>
            <pc:docMk/>
            <pc:sldMk cId="273431919" sldId="2147478703"/>
            <ac:picMk id="16" creationId="{4A24B2AB-8243-E46B-7CDF-8967741456D8}"/>
          </ac:picMkLst>
        </pc:picChg>
        <pc:picChg chg="add mod topLvl">
          <ac:chgData name="Henry Jammes" userId="5f22554b-fd15-4676-8c82-dc6122af2a80" providerId="ADAL" clId="{434111D3-796B-4BB0-A370-070974EB9404}" dt="2023-12-04T18:03:34.719" v="37732" actId="164"/>
          <ac:picMkLst>
            <pc:docMk/>
            <pc:sldMk cId="273431919" sldId="2147478703"/>
            <ac:picMk id="17" creationId="{A6E9D737-C6A1-982E-422E-16D81F168637}"/>
          </ac:picMkLst>
        </pc:picChg>
        <pc:picChg chg="add mod topLvl">
          <ac:chgData name="Henry Jammes" userId="5f22554b-fd15-4676-8c82-dc6122af2a80" providerId="ADAL" clId="{434111D3-796B-4BB0-A370-070974EB9404}" dt="2023-12-04T18:03:34.719" v="37732" actId="164"/>
          <ac:picMkLst>
            <pc:docMk/>
            <pc:sldMk cId="273431919" sldId="2147478703"/>
            <ac:picMk id="18" creationId="{9B38B779-876F-7448-26C5-2243572AAB3B}"/>
          </ac:picMkLst>
        </pc:picChg>
        <pc:picChg chg="add mod topLvl">
          <ac:chgData name="Henry Jammes" userId="5f22554b-fd15-4676-8c82-dc6122af2a80" providerId="ADAL" clId="{434111D3-796B-4BB0-A370-070974EB9404}" dt="2023-12-04T19:16:06.674" v="38282" actId="1038"/>
          <ac:picMkLst>
            <pc:docMk/>
            <pc:sldMk cId="273431919" sldId="2147478703"/>
            <ac:picMk id="43" creationId="{69F3F151-555B-7110-24E7-98ED50324229}"/>
          </ac:picMkLst>
        </pc:picChg>
        <pc:picChg chg="add mod topLvl">
          <ac:chgData name="Henry Jammes" userId="5f22554b-fd15-4676-8c82-dc6122af2a80" providerId="ADAL" clId="{434111D3-796B-4BB0-A370-070974EB9404}" dt="2023-12-04T19:16:10.712" v="38285" actId="1038"/>
          <ac:picMkLst>
            <pc:docMk/>
            <pc:sldMk cId="273431919" sldId="2147478703"/>
            <ac:picMk id="44" creationId="{EC9B4212-1013-84EB-EC35-B2A08E685515}"/>
          </ac:picMkLst>
        </pc:picChg>
        <pc:picChg chg="add mod topLvl">
          <ac:chgData name="Henry Jammes" userId="5f22554b-fd15-4676-8c82-dc6122af2a80" providerId="ADAL" clId="{434111D3-796B-4BB0-A370-070974EB9404}" dt="2023-12-04T19:16:08.972" v="38284" actId="1038"/>
          <ac:picMkLst>
            <pc:docMk/>
            <pc:sldMk cId="273431919" sldId="2147478703"/>
            <ac:picMk id="45" creationId="{ED5249AB-B88F-36DB-F4F6-C58B21042A5B}"/>
          </ac:picMkLst>
        </pc:pic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2-05T23:12:09.061" v="41323"/>
              <pc2:cmMkLst xmlns:pc2="http://schemas.microsoft.com/office/powerpoint/2019/9/main/command">
                <pc:docMk/>
                <pc:sldMk cId="273431919" sldId="2147478703"/>
                <pc2:cmMk id="{9D46744B-4FB1-4FFC-9233-BE550287935C}"/>
              </pc2:cmMkLst>
            </pc226:cmChg>
            <pc226:cmChg xmlns:pc226="http://schemas.microsoft.com/office/powerpoint/2022/06/main/command" chg="add del">
              <pc226:chgData name="Henry Jammes" userId="5f22554b-fd15-4676-8c82-dc6122af2a80" providerId="ADAL" clId="{434111D3-796B-4BB0-A370-070974EB9404}" dt="2023-12-04T20:03:04.253" v="39858"/>
              <pc2:cmMkLst xmlns:pc2="http://schemas.microsoft.com/office/powerpoint/2019/9/main/command">
                <pc:docMk/>
                <pc:sldMk cId="273431919" sldId="2147478703"/>
                <pc2:cmMk id="{14831E79-D6F7-4664-8534-F3B8574AF630}"/>
              </pc2:cmMkLst>
            </pc226:cmChg>
            <pc226:cmChg xmlns:pc226="http://schemas.microsoft.com/office/powerpoint/2022/06/main/command" chg="del">
              <pc226:chgData name="Henry Jammes" userId="5f22554b-fd15-4676-8c82-dc6122af2a80" providerId="ADAL" clId="{434111D3-796B-4BB0-A370-070974EB9404}" dt="2023-12-05T23:12:07.620" v="41322"/>
              <pc2:cmMkLst xmlns:pc2="http://schemas.microsoft.com/office/powerpoint/2019/9/main/command">
                <pc:docMk/>
                <pc:sldMk cId="273431919" sldId="2147478703"/>
                <pc2:cmMk id="{4D6FDF93-07BB-4169-9C4D-D4DBC1BDB0F1}"/>
              </pc2:cmMkLst>
            </pc226:cmChg>
          </p:ext>
        </pc:extLst>
      </pc:sldChg>
      <pc:sldChg chg="modSp add del mod ord">
        <pc:chgData name="Henry Jammes" userId="5f22554b-fd15-4676-8c82-dc6122af2a80" providerId="ADAL" clId="{434111D3-796B-4BB0-A370-070974EB9404}" dt="2023-12-05T23:12:39.271" v="41326" actId="18676"/>
        <pc:sldMkLst>
          <pc:docMk/>
          <pc:sldMk cId="3547778250" sldId="2147478704"/>
        </pc:sldMkLst>
        <pc:spChg chg="mod">
          <ac:chgData name="Henry Jammes" userId="5f22554b-fd15-4676-8c82-dc6122af2a80" providerId="ADAL" clId="{434111D3-796B-4BB0-A370-070974EB9404}" dt="2023-12-04T20:05:39.566" v="39880" actId="20577"/>
          <ac:spMkLst>
            <pc:docMk/>
            <pc:sldMk cId="3547778250" sldId="2147478704"/>
            <ac:spMk id="2" creationId="{F81F0AEF-8F74-2124-CAB0-96F8A20CD203}"/>
          </ac:spMkLst>
        </pc:spChg>
        <pc:spChg chg="mod">
          <ac:chgData name="Henry Jammes" userId="5f22554b-fd15-4676-8c82-dc6122af2a80" providerId="ADAL" clId="{434111D3-796B-4BB0-A370-070974EB9404}" dt="2023-12-04T20:05:05.416" v="39871" actId="20577"/>
          <ac:spMkLst>
            <pc:docMk/>
            <pc:sldMk cId="3547778250" sldId="2147478704"/>
            <ac:spMk id="3" creationId="{C046D201-F7EA-000D-C63C-4EE4CB679A20}"/>
          </ac:spMkLst>
        </pc:spChg>
      </pc:sldChg>
      <pc:sldChg chg="modSp add del mod ord">
        <pc:chgData name="Henry Jammes" userId="5f22554b-fd15-4676-8c82-dc6122af2a80" providerId="ADAL" clId="{434111D3-796B-4BB0-A370-070974EB9404}" dt="2023-12-05T23:12:39.271" v="41326" actId="18676"/>
        <pc:sldMkLst>
          <pc:docMk/>
          <pc:sldMk cId="1694108199" sldId="2147478705"/>
        </pc:sldMkLst>
        <pc:spChg chg="mod">
          <ac:chgData name="Henry Jammes" userId="5f22554b-fd15-4676-8c82-dc6122af2a80" providerId="ADAL" clId="{434111D3-796B-4BB0-A370-070974EB9404}" dt="2023-12-04T21:57:58.654" v="40454" actId="20577"/>
          <ac:spMkLst>
            <pc:docMk/>
            <pc:sldMk cId="1694108199" sldId="2147478705"/>
            <ac:spMk id="2" creationId="{06200FD3-EB50-A291-6952-748348F5754E}"/>
          </ac:spMkLst>
        </pc:spChg>
        <pc:spChg chg="mod">
          <ac:chgData name="Henry Jammes" userId="5f22554b-fd15-4676-8c82-dc6122af2a80" providerId="ADAL" clId="{434111D3-796B-4BB0-A370-070974EB9404}" dt="2023-12-04T21:57:59.933" v="40458" actId="20577"/>
          <ac:spMkLst>
            <pc:docMk/>
            <pc:sldMk cId="1694108199" sldId="2147478705"/>
            <ac:spMk id="3" creationId="{77FB708B-1EC6-0043-1545-8A46233783FD}"/>
          </ac:spMkLst>
        </pc:spChg>
        <pc:spChg chg="mod">
          <ac:chgData name="Henry Jammes" userId="5f22554b-fd15-4676-8c82-dc6122af2a80" providerId="ADAL" clId="{434111D3-796B-4BB0-A370-070974EB9404}" dt="2023-12-04T21:58:05.429" v="40469" actId="20577"/>
          <ac:spMkLst>
            <pc:docMk/>
            <pc:sldMk cId="1694108199" sldId="2147478705"/>
            <ac:spMk id="5" creationId="{EBF7ED77-A742-FBCE-BD52-DC34A33041EE}"/>
          </ac:spMkLst>
        </pc:spChg>
        <pc:spChg chg="mod">
          <ac:chgData name="Henry Jammes" userId="5f22554b-fd15-4676-8c82-dc6122af2a80" providerId="ADAL" clId="{434111D3-796B-4BB0-A370-070974EB9404}" dt="2023-12-04T21:58:04.511" v="40468" actId="20577"/>
          <ac:spMkLst>
            <pc:docMk/>
            <pc:sldMk cId="1694108199" sldId="2147478705"/>
            <ac:spMk id="6" creationId="{C3967760-9D0B-25B6-8FB9-C7F3536D29F9}"/>
          </ac:spMkLst>
        </pc:spChg>
        <pc:spChg chg="mod">
          <ac:chgData name="Henry Jammes" userId="5f22554b-fd15-4676-8c82-dc6122af2a80" providerId="ADAL" clId="{434111D3-796B-4BB0-A370-070974EB9404}" dt="2023-12-04T21:58:11.449" v="40472" actId="20577"/>
          <ac:spMkLst>
            <pc:docMk/>
            <pc:sldMk cId="1694108199" sldId="2147478705"/>
            <ac:spMk id="7" creationId="{CDFA3B16-0CF6-4342-00CD-A2121780A14D}"/>
          </ac:spMkLst>
        </pc:spChg>
        <pc:spChg chg="mod">
          <ac:chgData name="Henry Jammes" userId="5f22554b-fd15-4676-8c82-dc6122af2a80" providerId="ADAL" clId="{434111D3-796B-4BB0-A370-070974EB9404}" dt="2023-12-04T21:58:06.810" v="40470" actId="20577"/>
          <ac:spMkLst>
            <pc:docMk/>
            <pc:sldMk cId="1694108199" sldId="2147478705"/>
            <ac:spMk id="8" creationId="{B0F2B32F-BE63-08F9-59AD-4D818095EAFE}"/>
          </ac:spMkLst>
        </pc:spChg>
        <pc:graphicFrameChg chg="modGraphic">
          <ac:chgData name="Henry Jammes" userId="5f22554b-fd15-4676-8c82-dc6122af2a80" providerId="ADAL" clId="{434111D3-796B-4BB0-A370-070974EB9404}" dt="2023-12-04T21:58:07.702" v="40471" actId="20577"/>
          <ac:graphicFrameMkLst>
            <pc:docMk/>
            <pc:sldMk cId="1694108199" sldId="2147478705"/>
            <ac:graphicFrameMk id="4" creationId="{882C9BB9-AC4D-4894-D1FB-709C728B32AC}"/>
          </ac:graphicFrameMkLst>
        </pc:graphicFrameChg>
      </pc:sldChg>
      <pc:sldChg chg="add del">
        <pc:chgData name="Henry Jammes" userId="5f22554b-fd15-4676-8c82-dc6122af2a80" providerId="ADAL" clId="{434111D3-796B-4BB0-A370-070974EB9404}" dt="2023-12-04T20:04:51.807" v="39865"/>
        <pc:sldMkLst>
          <pc:docMk/>
          <pc:sldMk cId="2303326611" sldId="2147478705"/>
        </pc:sldMkLst>
      </pc:sldChg>
      <pc:sldChg chg="del">
        <pc:chgData name="Henry Jammes" userId="5f22554b-fd15-4676-8c82-dc6122af2a80" providerId="ADAL" clId="{434111D3-796B-4BB0-A370-070974EB9404}" dt="2023-12-05T23:23:52.274" v="41459" actId="47"/>
        <pc:sldMkLst>
          <pc:docMk/>
          <pc:sldMk cId="1830904215" sldId="2147478706"/>
        </pc:sldMkLst>
      </pc:sldChg>
      <pc:sldMasterChg chg="modSldLayout">
        <pc:chgData name="Henry Jammes" userId="5f22554b-fd15-4676-8c82-dc6122af2a80" providerId="ADAL" clId="{434111D3-796B-4BB0-A370-070974EB9404}" dt="2023-12-02T03:32:59.316" v="35951" actId="20577"/>
        <pc:sldMasterMkLst>
          <pc:docMk/>
          <pc:sldMasterMk cId="816294142" sldId="2147484980"/>
        </pc:sldMasterMkLst>
        <pc:sldLayoutChg chg="addSp delSp modSp mod">
          <pc:chgData name="Henry Jammes" userId="5f22554b-fd15-4676-8c82-dc6122af2a80" providerId="ADAL" clId="{434111D3-796B-4BB0-A370-070974EB9404}" dt="2023-12-02T03:32:59.316" v="35951" actId="20577"/>
          <pc:sldLayoutMkLst>
            <pc:docMk/>
            <pc:sldMasterMk cId="816294142" sldId="2147484980"/>
            <pc:sldLayoutMk cId="306819273" sldId="2147484981"/>
          </pc:sldLayoutMkLst>
          <pc:spChg chg="add del">
            <ac:chgData name="Henry Jammes" userId="5f22554b-fd15-4676-8c82-dc6122af2a80" providerId="ADAL" clId="{434111D3-796B-4BB0-A370-070974EB9404}" dt="2023-10-25T19:15:36.705" v="16057" actId="478"/>
            <ac:spMkLst>
              <pc:docMk/>
              <pc:sldMasterMk cId="816294142" sldId="2147484980"/>
              <pc:sldLayoutMk cId="306819273" sldId="2147484981"/>
              <ac:spMk id="2" creationId="{25D0408F-4A76-4E13-B20C-89E0FD40DC32}"/>
            </ac:spMkLst>
          </pc:spChg>
          <pc:spChg chg="add del mod">
            <ac:chgData name="Henry Jammes" userId="5f22554b-fd15-4676-8c82-dc6122af2a80" providerId="ADAL" clId="{434111D3-796B-4BB0-A370-070974EB9404}" dt="2023-10-25T19:15:11.094" v="16046"/>
            <ac:spMkLst>
              <pc:docMk/>
              <pc:sldMasterMk cId="816294142" sldId="2147484980"/>
              <pc:sldLayoutMk cId="306819273" sldId="2147484981"/>
              <ac:spMk id="3" creationId="{D763B179-028B-9452-7D45-284EEB6C576B}"/>
            </ac:spMkLst>
          </pc:spChg>
          <pc:spChg chg="add del">
            <ac:chgData name="Henry Jammes" userId="5f22554b-fd15-4676-8c82-dc6122af2a80" providerId="ADAL" clId="{434111D3-796B-4BB0-A370-070974EB9404}" dt="2023-10-25T19:15:28.773" v="16051" actId="22"/>
            <ac:spMkLst>
              <pc:docMk/>
              <pc:sldMasterMk cId="816294142" sldId="2147484980"/>
              <pc:sldLayoutMk cId="306819273" sldId="2147484981"/>
              <ac:spMk id="7" creationId="{13E181F3-7CCA-F3A0-DB0B-ECAE5603E565}"/>
            </ac:spMkLst>
          </pc:spChg>
          <pc:spChg chg="add del mod">
            <ac:chgData name="Henry Jammes" userId="5f22554b-fd15-4676-8c82-dc6122af2a80" providerId="ADAL" clId="{434111D3-796B-4BB0-A370-070974EB9404}" dt="2023-10-25T19:15:37.803" v="16059" actId="22"/>
            <ac:spMkLst>
              <pc:docMk/>
              <pc:sldMasterMk cId="816294142" sldId="2147484980"/>
              <pc:sldLayoutMk cId="306819273" sldId="2147484981"/>
              <ac:spMk id="9" creationId="{F6BDFC6D-B0E9-76EE-932D-002FC22AE608}"/>
            </ac:spMkLst>
          </pc:spChg>
          <pc:spChg chg="add mod">
            <ac:chgData name="Henry Jammes" userId="5f22554b-fd15-4676-8c82-dc6122af2a80" providerId="ADAL" clId="{434111D3-796B-4BB0-A370-070974EB9404}" dt="2023-12-02T03:32:59.316" v="35951" actId="20577"/>
            <ac:spMkLst>
              <pc:docMk/>
              <pc:sldMasterMk cId="816294142" sldId="2147484980"/>
              <pc:sldLayoutMk cId="306819273" sldId="2147484981"/>
              <ac:spMk id="14" creationId="{9BA0F039-E998-3713-F6A2-6320E3C08797}"/>
            </ac:spMkLst>
          </pc:spChg>
          <pc:picChg chg="del">
            <ac:chgData name="Henry Jammes" userId="5f22554b-fd15-4676-8c82-dc6122af2a80" providerId="ADAL" clId="{434111D3-796B-4BB0-A370-070974EB9404}" dt="2023-11-14T14:15:09.793" v="23529" actId="478"/>
            <ac:picMkLst>
              <pc:docMk/>
              <pc:sldMasterMk cId="816294142" sldId="2147484980"/>
              <pc:sldLayoutMk cId="306819273" sldId="2147484981"/>
              <ac:picMk id="6" creationId="{562B047D-2DF4-4424-A380-07348F4E4DE9}"/>
            </ac:picMkLst>
          </pc:picChg>
          <pc:picChg chg="add del mod">
            <ac:chgData name="Henry Jammes" userId="5f22554b-fd15-4676-8c82-dc6122af2a80" providerId="ADAL" clId="{434111D3-796B-4BB0-A370-070974EB9404}" dt="2023-11-14T14:15:58.486" v="23539" actId="478"/>
            <ac:picMkLst>
              <pc:docMk/>
              <pc:sldMasterMk cId="816294142" sldId="2147484980"/>
              <pc:sldLayoutMk cId="306819273" sldId="2147484981"/>
              <ac:picMk id="1026" creationId="{B304E1DB-F50C-64B1-835B-E64BB7673875}"/>
            </ac:picMkLst>
          </pc:picChg>
          <pc:picChg chg="add mod">
            <ac:chgData name="Henry Jammes" userId="5f22554b-fd15-4676-8c82-dc6122af2a80" providerId="ADAL" clId="{434111D3-796B-4BB0-A370-070974EB9404}" dt="2023-11-14T14:16:16.587" v="23548" actId="1076"/>
            <ac:picMkLst>
              <pc:docMk/>
              <pc:sldMasterMk cId="816294142" sldId="2147484980"/>
              <pc:sldLayoutMk cId="306819273" sldId="2147484981"/>
              <ac:picMk id="1028" creationId="{36F37A9E-26B2-5F3B-E56D-6517B4EB315E}"/>
            </ac:picMkLst>
          </pc:picChg>
        </pc:sldLayoutChg>
        <pc:sldLayoutChg chg="addSp delSp modSp mod">
          <pc:chgData name="Henry Jammes" userId="5f22554b-fd15-4676-8c82-dc6122af2a80" providerId="ADAL" clId="{434111D3-796B-4BB0-A370-070974EB9404}" dt="2023-10-25T19:16:20.687" v="16085" actId="21"/>
          <pc:sldLayoutMkLst>
            <pc:docMk/>
            <pc:sldMasterMk cId="816294142" sldId="2147484980"/>
            <pc:sldLayoutMk cId="3992514227" sldId="2147484983"/>
          </pc:sldLayoutMkLst>
          <pc:spChg chg="add del mod">
            <ac:chgData name="Henry Jammes" userId="5f22554b-fd15-4676-8c82-dc6122af2a80" providerId="ADAL" clId="{434111D3-796B-4BB0-A370-070974EB9404}" dt="2023-10-25T19:16:20.687" v="16085" actId="21"/>
            <ac:spMkLst>
              <pc:docMk/>
              <pc:sldMasterMk cId="816294142" sldId="2147484980"/>
              <pc:sldLayoutMk cId="3992514227" sldId="2147484983"/>
              <ac:spMk id="2" creationId="{6F6A61C6-1F1F-E67A-D5FD-D06EAA28EA61}"/>
            </ac:spMkLst>
          </pc:spChg>
        </pc:sldLayoutChg>
      </pc:sldMasterChg>
    </pc:docChg>
  </pc:docChgLst>
  <pc:docChgLst>
    <pc:chgData name="Abhi Rathna" userId="2a712108-a718-4baf-86a6-9538c6620f5c" providerId="ADAL" clId="{E5D98FEB-9DDB-4D19-A822-6A340E9F0694}"/>
    <pc:docChg chg="sldOrd">
      <pc:chgData name="Abhi Rathna" userId="2a712108-a718-4baf-86a6-9538c6620f5c" providerId="ADAL" clId="{E5D98FEB-9DDB-4D19-A822-6A340E9F0694}" dt="2023-10-10T15:57:06.912" v="0" actId="20578"/>
      <pc:docMkLst>
        <pc:docMk/>
      </pc:docMkLst>
      <pc:sldChg chg="ord">
        <pc:chgData name="Abhi Rathna" userId="2a712108-a718-4baf-86a6-9538c6620f5c" providerId="ADAL" clId="{E5D98FEB-9DDB-4D19-A822-6A340E9F0694}" dt="2023-10-10T15:57:06.912" v="0" actId="20578"/>
        <pc:sldMkLst>
          <pc:docMk/>
          <pc:sldMk cId="2288237846" sldId="2147478584"/>
        </pc:sldMkLst>
      </pc:sldChg>
    </pc:docChg>
  </pc:docChgLst>
  <pc:docChgLst>
    <pc:chgData name="Parag Dessai" userId="S::paragdessai@microsoft.com::0d07f866-a1c1-4e49-90d6-4e75a2e82554" providerId="AD" clId="Web-{85446AAA-BCBA-730A-AE55-4C1EEA02CA28}"/>
    <pc:docChg chg="mod">
      <pc:chgData name="Parag Dessai" userId="S::paragdessai@microsoft.com::0d07f866-a1c1-4e49-90d6-4e75a2e82554" providerId="AD" clId="Web-{85446AAA-BCBA-730A-AE55-4C1EEA02CA28}" dt="2023-09-08T22:42:48.530" v="1"/>
      <pc:docMkLst>
        <pc:docMk/>
      </pc:docMkLst>
      <pc:sldChg chg="addCm">
        <pc:chgData name="Parag Dessai" userId="S::paragdessai@microsoft.com::0d07f866-a1c1-4e49-90d6-4e75a2e82554" providerId="AD" clId="Web-{85446AAA-BCBA-730A-AE55-4C1EEA02CA28}" dt="2023-09-08T22:42:48.530" v="1"/>
        <pc:sldMkLst>
          <pc:docMk/>
          <pc:sldMk cId="2620172218" sldId="2147478650"/>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85446AAA-BCBA-730A-AE55-4C1EEA02CA28}" dt="2023-09-08T22:42:48.530" v="1"/>
              <pc2:cmMkLst xmlns:pc2="http://schemas.microsoft.com/office/powerpoint/2019/9/main/command">
                <pc:docMk/>
                <pc:sldMk cId="2620172218" sldId="2147478650"/>
                <pc2:cmMk id="{37D4A8D2-0A6C-437F-BBAE-8DFCED1715A4}"/>
              </pc2:cmMkLst>
            </pc226:cmChg>
          </p:ext>
        </pc:extLst>
      </pc:sldChg>
    </pc:docChg>
  </pc:docChgLst>
  <pc:docChgLst>
    <pc:chgData name="Adi Leibowitz" userId="S::adileibowitz@microsoft.com::7ca725d7-e3d2-4863-b386-effa70f453d5" providerId="AD" clId="Web-{69D8C4CA-418B-2963-2FEA-CA05BB45EE54}"/>
    <pc:docChg chg="modSld">
      <pc:chgData name="Adi Leibowitz" userId="S::adileibowitz@microsoft.com::7ca725d7-e3d2-4863-b386-effa70f453d5" providerId="AD" clId="Web-{69D8C4CA-418B-2963-2FEA-CA05BB45EE54}" dt="2023-09-05T11:20:26.502" v="6"/>
      <pc:docMkLst>
        <pc:docMk/>
      </pc:docMkLst>
      <pc:sldChg chg="modCm">
        <pc:chgData name="Adi Leibowitz" userId="S::adileibowitz@microsoft.com::7ca725d7-e3d2-4863-b386-effa70f453d5" providerId="AD" clId="Web-{69D8C4CA-418B-2963-2FEA-CA05BB45EE54}" dt="2023-09-05T11:04:03.181" v="0"/>
        <pc:sldMkLst>
          <pc:docMk/>
          <pc:sldMk cId="548508627" sldId="2147478630"/>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69D8C4CA-418B-2963-2FEA-CA05BB45EE54}" dt="2023-09-05T11:04:03.181" v="0"/>
              <pc2:cmMkLst xmlns:pc2="http://schemas.microsoft.com/office/powerpoint/2019/9/main/command">
                <pc:docMk/>
                <pc:sldMk cId="548508627" sldId="2147478630"/>
                <pc2:cmMk id="{719C8A01-1C45-422E-AC17-8737C890DFE1}"/>
              </pc2:cmMkLst>
              <pc226:cmRplyChg chg="add">
                <pc226:chgData name="Adi Leibowitz" userId="S::adileibowitz@microsoft.com::7ca725d7-e3d2-4863-b386-effa70f453d5" providerId="AD" clId="Web-{69D8C4CA-418B-2963-2FEA-CA05BB45EE54}" dt="2023-09-05T11:04:03.181" v="0"/>
                <pc2:cmRplyMkLst xmlns:pc2="http://schemas.microsoft.com/office/powerpoint/2019/9/main/command">
                  <pc:docMk/>
                  <pc:sldMk cId="548508627" sldId="2147478630"/>
                  <pc2:cmMk id="{719C8A01-1C45-422E-AC17-8737C890DFE1}"/>
                  <pc2:cmRplyMk id="{565D190F-BBB2-47B0-A5C7-8B5A7C91D33F}"/>
                </pc2:cmRplyMkLst>
              </pc226:cmRplyChg>
            </pc226:cmChg>
          </p:ext>
        </pc:extLst>
      </pc:sldChg>
      <pc:sldChg chg="modSp addCm modCm">
        <pc:chgData name="Adi Leibowitz" userId="S::adileibowitz@microsoft.com::7ca725d7-e3d2-4863-b386-effa70f453d5" providerId="AD" clId="Web-{69D8C4CA-418B-2963-2FEA-CA05BB45EE54}" dt="2023-09-05T11:20:26.502" v="6"/>
        <pc:sldMkLst>
          <pc:docMk/>
          <pc:sldMk cId="4234592746" sldId="2147478640"/>
        </pc:sldMkLst>
        <pc:spChg chg="mod">
          <ac:chgData name="Adi Leibowitz" userId="S::adileibowitz@microsoft.com::7ca725d7-e3d2-4863-b386-effa70f453d5" providerId="AD" clId="Web-{69D8C4CA-418B-2963-2FEA-CA05BB45EE54}" dt="2023-09-05T11:15:52.904" v="4" actId="1076"/>
          <ac:spMkLst>
            <pc:docMk/>
            <pc:sldMk cId="4234592746" sldId="2147478640"/>
            <ac:spMk id="3" creationId="{BA3B09E7-DC25-E43F-351B-EF69C7553F18}"/>
          </ac:spMkLst>
        </pc:spChg>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20:26.502" v="6"/>
              <pc2:cmMkLst xmlns:pc2="http://schemas.microsoft.com/office/powerpoint/2019/9/main/command">
                <pc:docMk/>
                <pc:sldMk cId="4234592746" sldId="2147478640"/>
                <pc2:cmMk id="{D992C3EC-94BC-4DC7-8CFF-4A0192A16068}"/>
              </pc2:cmMkLst>
            </pc226:cmChg>
          </p:ext>
        </pc:extLst>
      </pc:sldChg>
      <pc:sldChg chg="addCm modCm">
        <pc:chgData name="Adi Leibowitz" userId="S::adileibowitz@microsoft.com::7ca725d7-e3d2-4863-b386-effa70f453d5" providerId="AD" clId="Web-{69D8C4CA-418B-2963-2FEA-CA05BB45EE54}" dt="2023-09-05T11:10:31.897" v="2"/>
        <pc:sldMkLst>
          <pc:docMk/>
          <pc:sldMk cId="3403173400" sldId="214747865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10:31.897" v="2"/>
              <pc2:cmMkLst xmlns:pc2="http://schemas.microsoft.com/office/powerpoint/2019/9/main/command">
                <pc:docMk/>
                <pc:sldMk cId="3403173400" sldId="2147478652"/>
                <pc2:cmMk id="{8531EA23-BD7B-4472-A862-2505F76D5673}"/>
              </pc2:cmMkLst>
            </pc226:cmChg>
          </p:ext>
        </pc:extLst>
      </pc:sldChg>
    </pc:docChg>
  </pc:docChgLst>
  <pc:docChgLst>
    <pc:chgData name="Henry Jammes" userId="5f22554b-fd15-4676-8c82-dc6122af2a80" providerId="ADAL" clId="{CA56AFD3-52A3-4749-AD05-CB9FECFA6BF0}"/>
    <pc:docChg chg="delSld delMainMaster modSection">
      <pc:chgData name="Henry Jammes" userId="5f22554b-fd15-4676-8c82-dc6122af2a80" providerId="ADAL" clId="{CA56AFD3-52A3-4749-AD05-CB9FECFA6BF0}" dt="2022-11-30T11:42:06.938" v="0" actId="47"/>
      <pc:docMkLst>
        <pc:docMk/>
      </pc:docMkLst>
      <pc:sldChg chg="del">
        <pc:chgData name="Henry Jammes" userId="5f22554b-fd15-4676-8c82-dc6122af2a80" providerId="ADAL" clId="{CA56AFD3-52A3-4749-AD05-CB9FECFA6BF0}" dt="2022-11-30T11:42:06.938" v="0" actId="47"/>
        <pc:sldMkLst>
          <pc:docMk/>
          <pc:sldMk cId="1738103016" sldId="2076138197"/>
        </pc:sldMkLst>
      </pc:sldChg>
      <pc:sldMasterChg chg="del delSldLayout">
        <pc:chgData name="Henry Jammes" userId="5f22554b-fd15-4676-8c82-dc6122af2a80" providerId="ADAL" clId="{CA56AFD3-52A3-4749-AD05-CB9FECFA6BF0}" dt="2022-11-30T11:42:06.938" v="0" actId="47"/>
        <pc:sldMasterMkLst>
          <pc:docMk/>
          <pc:sldMasterMk cId="2339194656" sldId="2147483773"/>
        </pc:sldMasterMkLst>
        <pc:sldLayoutChg chg="del">
          <pc:chgData name="Henry Jammes" userId="5f22554b-fd15-4676-8c82-dc6122af2a80" providerId="ADAL" clId="{CA56AFD3-52A3-4749-AD05-CB9FECFA6BF0}" dt="2022-11-30T11:42:06.938" v="0" actId="47"/>
          <pc:sldLayoutMkLst>
            <pc:docMk/>
            <pc:sldMasterMk cId="2339194656" sldId="2147483773"/>
            <pc:sldLayoutMk cId="1052982429" sldId="2147483784"/>
          </pc:sldLayoutMkLst>
        </pc:sldLayoutChg>
      </pc:sldMasterChg>
    </pc:docChg>
  </pc:docChgLst>
  <pc:docChgLst>
    <pc:chgData name="Diganta Kumar" userId="1cf519c1-7d01-4387-9c02-8190d9a05082" providerId="ADAL" clId="{53329E6A-5DE0-4B11-858A-B29E42BA085E}"/>
    <pc:docChg chg="">
      <pc:chgData name="Diganta Kumar" userId="1cf519c1-7d01-4387-9c02-8190d9a05082" providerId="ADAL" clId="{53329E6A-5DE0-4B11-858A-B29E42BA085E}" dt="2024-01-05T18:28:50.569" v="3"/>
      <pc:docMkLst>
        <pc:docMk/>
      </pc:docMkLst>
      <pc:sldChg chg="addCm modCm">
        <pc:chgData name="Diganta Kumar" userId="1cf519c1-7d01-4387-9c02-8190d9a05082" providerId="ADAL" clId="{53329E6A-5DE0-4B11-858A-B29E42BA085E}" dt="2024-01-05T18:28:50.569" v="3"/>
        <pc:sldMkLst>
          <pc:docMk/>
          <pc:sldMk cId="3530680720" sldId="2147478705"/>
        </pc:sldMkLst>
        <pc:extLst>
          <p:ext xmlns:p="http://schemas.openxmlformats.org/presentationml/2006/main" uri="{D6D511B9-2390-475A-947B-AFAB55BFBCF1}">
            <pc226:cmChg xmlns:pc226="http://schemas.microsoft.com/office/powerpoint/2022/06/main/command" chg="add">
              <pc226:chgData name="Diganta Kumar" userId="1cf519c1-7d01-4387-9c02-8190d9a05082" providerId="ADAL" clId="{53329E6A-5DE0-4B11-858A-B29E42BA085E}" dt="2024-01-05T18:24:14.564" v="0"/>
              <pc2:cmMkLst xmlns:pc2="http://schemas.microsoft.com/office/powerpoint/2019/9/main/command">
                <pc:docMk/>
                <pc:sldMk cId="3530680720" sldId="2147478705"/>
                <pc2:cmMk id="{CE055853-C64A-425A-AD58-DF974B443A2E}"/>
              </pc2:cmMkLst>
            </pc226:cmChg>
            <pc226:cmChg xmlns:pc226="http://schemas.microsoft.com/office/powerpoint/2022/06/main/command" chg="add">
              <pc226:chgData name="Diganta Kumar" userId="1cf519c1-7d01-4387-9c02-8190d9a05082" providerId="ADAL" clId="{53329E6A-5DE0-4B11-858A-B29E42BA085E}" dt="2024-01-05T18:26:02.925" v="1"/>
              <pc2:cmMkLst xmlns:pc2="http://schemas.microsoft.com/office/powerpoint/2019/9/main/command">
                <pc:docMk/>
                <pc:sldMk cId="3530680720" sldId="2147478705"/>
                <pc2:cmMk id="{403AB876-F882-47B7-97F1-53C6438264F2}"/>
              </pc2:cmMkLst>
            </pc226:cmChg>
            <pc226:cmChg xmlns:pc226="http://schemas.microsoft.com/office/powerpoint/2022/06/main/command" chg="add mod">
              <pc226:chgData name="Diganta Kumar" userId="1cf519c1-7d01-4387-9c02-8190d9a05082" providerId="ADAL" clId="{53329E6A-5DE0-4B11-858A-B29E42BA085E}" dt="2024-01-05T18:28:50.569" v="3"/>
              <pc2:cmMkLst xmlns:pc2="http://schemas.microsoft.com/office/powerpoint/2019/9/main/command">
                <pc:docMk/>
                <pc:sldMk cId="3530680720" sldId="2147478705"/>
                <pc2:cmMk id="{AD748DBB-E4C3-4F3F-8081-C9A1C1CFA2D3}"/>
              </pc2:cmMkLst>
            </pc226:cmChg>
          </p:ext>
        </pc:extLst>
      </pc:sldChg>
    </pc:docChg>
  </pc:docChgLst>
  <pc:docChgLst>
    <pc:chgData name="Henry Jammes" userId="S::hejammes@microsoft.com::5f22554b-fd15-4676-8c82-dc6122af2a80" providerId="AD" clId="Web-{EC59C769-0D49-E522-110B-98A78B4725DE}"/>
    <pc:docChg chg="modSld">
      <pc:chgData name="Henry Jammes" userId="S::hejammes@microsoft.com::5f22554b-fd15-4676-8c82-dc6122af2a80" providerId="AD" clId="Web-{EC59C769-0D49-E522-110B-98A78B4725DE}" dt="2024-01-09T00:40:04.948" v="35" actId="20577"/>
      <pc:docMkLst>
        <pc:docMk/>
      </pc:docMkLst>
      <pc:sldChg chg="modSp">
        <pc:chgData name="Henry Jammes" userId="S::hejammes@microsoft.com::5f22554b-fd15-4676-8c82-dc6122af2a80" providerId="AD" clId="Web-{EC59C769-0D49-E522-110B-98A78B4725DE}" dt="2024-01-09T00:40:04.948" v="35" actId="20577"/>
        <pc:sldMkLst>
          <pc:docMk/>
          <pc:sldMk cId="2762331464" sldId="2147478709"/>
        </pc:sldMkLst>
        <pc:spChg chg="mod">
          <ac:chgData name="Henry Jammes" userId="S::hejammes@microsoft.com::5f22554b-fd15-4676-8c82-dc6122af2a80" providerId="AD" clId="Web-{EC59C769-0D49-E522-110B-98A78B4725DE}" dt="2024-01-09T00:39:32.071" v="29" actId="20577"/>
          <ac:spMkLst>
            <pc:docMk/>
            <pc:sldMk cId="2762331464" sldId="2147478709"/>
            <ac:spMk id="7" creationId="{50937901-AF5B-0833-F079-66FE0091F36C}"/>
          </ac:spMkLst>
        </pc:spChg>
        <pc:spChg chg="mod">
          <ac:chgData name="Henry Jammes" userId="S::hejammes@microsoft.com::5f22554b-fd15-4676-8c82-dc6122af2a80" providerId="AD" clId="Web-{EC59C769-0D49-E522-110B-98A78B4725DE}" dt="2024-01-09T00:40:04.948" v="35" actId="20577"/>
          <ac:spMkLst>
            <pc:docMk/>
            <pc:sldMk cId="2762331464" sldId="2147478709"/>
            <ac:spMk id="26" creationId="{47911CDD-CA53-CF44-18F8-B4C5AFD0B243}"/>
          </ac:spMkLst>
        </pc:spChg>
      </pc:sldChg>
    </pc:docChg>
  </pc:docChgLst>
  <pc:docChgLst>
    <pc:chgData name="Henry Jammes" userId="5f22554b-fd15-4676-8c82-dc6122af2a80" providerId="ADAL" clId="{53CE91EE-E1F8-4CF6-8AAC-10A3BE600A7C}"/>
    <pc:docChg chg="undo redo custSel addSld delSld modSld sldOrd delMainMaster modMainMaster addSection delSection modSection">
      <pc:chgData name="Henry Jammes" userId="5f22554b-fd15-4676-8c82-dc6122af2a80" providerId="ADAL" clId="{53CE91EE-E1F8-4CF6-8AAC-10A3BE600A7C}" dt="2023-05-01T16:06:54.608" v="10584" actId="20577"/>
      <pc:docMkLst>
        <pc:docMk/>
      </pc:docMkLst>
      <pc:sldChg chg="addSp delSp modSp mod modClrScheme chgLayout">
        <pc:chgData name="Henry Jammes" userId="5f22554b-fd15-4676-8c82-dc6122af2a80" providerId="ADAL" clId="{53CE91EE-E1F8-4CF6-8AAC-10A3BE600A7C}" dt="2023-04-07T14:57:20.853" v="9927" actId="167"/>
        <pc:sldMkLst>
          <pc:docMk/>
          <pc:sldMk cId="2567493441" sldId="3087"/>
        </pc:sldMkLst>
        <pc:spChg chg="del mod ord">
          <ac:chgData name="Henry Jammes" userId="5f22554b-fd15-4676-8c82-dc6122af2a80" providerId="ADAL" clId="{53CE91EE-E1F8-4CF6-8AAC-10A3BE600A7C}" dt="2023-04-05T23:41:14.967" v="2861" actId="478"/>
          <ac:spMkLst>
            <pc:docMk/>
            <pc:sldMk cId="2567493441" sldId="3087"/>
            <ac:spMk id="2" creationId="{00000000-0000-0000-0000-000000000000}"/>
          </ac:spMkLst>
        </pc:spChg>
        <pc:spChg chg="mod">
          <ac:chgData name="Henry Jammes" userId="5f22554b-fd15-4676-8c82-dc6122af2a80" providerId="ADAL" clId="{53CE91EE-E1F8-4CF6-8AAC-10A3BE600A7C}" dt="2023-04-05T23:48:07.486" v="2954" actId="207"/>
          <ac:spMkLst>
            <pc:docMk/>
            <pc:sldMk cId="2567493441" sldId="3087"/>
            <ac:spMk id="4" creationId="{8A2898D3-D143-45BC-8911-CFCA84F2749B}"/>
          </ac:spMkLst>
        </pc:spChg>
        <pc:spChg chg="add del mod ord">
          <ac:chgData name="Henry Jammes" userId="5f22554b-fd15-4676-8c82-dc6122af2a80" providerId="ADAL" clId="{53CE91EE-E1F8-4CF6-8AAC-10A3BE600A7C}" dt="2023-04-05T22:34:48.311" v="1896" actId="478"/>
          <ac:spMkLst>
            <pc:docMk/>
            <pc:sldMk cId="2567493441" sldId="3087"/>
            <ac:spMk id="7" creationId="{B150EE4E-28D4-4855-9548-E4822A24983F}"/>
          </ac:spMkLst>
        </pc:spChg>
        <pc:spChg chg="add del mod">
          <ac:chgData name="Henry Jammes" userId="5f22554b-fd15-4676-8c82-dc6122af2a80" providerId="ADAL" clId="{53CE91EE-E1F8-4CF6-8AAC-10A3BE600A7C}" dt="2023-04-05T23:41:18.544" v="2862" actId="478"/>
          <ac:spMkLst>
            <pc:docMk/>
            <pc:sldMk cId="2567493441" sldId="3087"/>
            <ac:spMk id="8" creationId="{FC45BCE4-D3B8-C976-EC1C-D862E281C716}"/>
          </ac:spMkLst>
        </pc:spChg>
        <pc:spChg chg="add mod">
          <ac:chgData name="Henry Jammes" userId="5f22554b-fd15-4676-8c82-dc6122af2a80" providerId="ADAL" clId="{53CE91EE-E1F8-4CF6-8AAC-10A3BE600A7C}" dt="2023-04-05T23:48:28.535" v="2958" actId="14100"/>
          <ac:spMkLst>
            <pc:docMk/>
            <pc:sldMk cId="2567493441" sldId="3087"/>
            <ac:spMk id="9" creationId="{5AA1AB7C-815E-E5F6-F077-3C39CC891632}"/>
          </ac:spMkLst>
        </pc:spChg>
        <pc:spChg chg="mod">
          <ac:chgData name="Henry Jammes" userId="5f22554b-fd15-4676-8c82-dc6122af2a80" providerId="ADAL" clId="{53CE91EE-E1F8-4CF6-8AAC-10A3BE600A7C}" dt="2023-04-05T23:43:51.231" v="2901" actId="207"/>
          <ac:spMkLst>
            <pc:docMk/>
            <pc:sldMk cId="2567493441" sldId="3087"/>
            <ac:spMk id="12" creationId="{0C040E89-E4CA-4171-90DC-ACB6421550B6}"/>
          </ac:spMkLst>
        </pc:spChg>
        <pc:spChg chg="mod">
          <ac:chgData name="Henry Jammes" userId="5f22554b-fd15-4676-8c82-dc6122af2a80" providerId="ADAL" clId="{53CE91EE-E1F8-4CF6-8AAC-10A3BE600A7C}" dt="2023-04-05T23:47:33.803" v="2949" actId="20577"/>
          <ac:spMkLst>
            <pc:docMk/>
            <pc:sldMk cId="2567493441" sldId="3087"/>
            <ac:spMk id="13" creationId="{DF55EDC2-5401-438D-A6F5-08071D2628F2}"/>
          </ac:spMkLst>
        </pc:spChg>
        <pc:spChg chg="mod">
          <ac:chgData name="Henry Jammes" userId="5f22554b-fd15-4676-8c82-dc6122af2a80" providerId="ADAL" clId="{53CE91EE-E1F8-4CF6-8AAC-10A3BE600A7C}" dt="2023-04-06T00:05:11.349" v="3418" actId="14100"/>
          <ac:spMkLst>
            <pc:docMk/>
            <pc:sldMk cId="2567493441" sldId="3087"/>
            <ac:spMk id="14" creationId="{37575196-25AE-42C2-A5B1-7F6C4F348016}"/>
          </ac:spMkLst>
        </pc:spChg>
        <pc:spChg chg="mod">
          <ac:chgData name="Henry Jammes" userId="5f22554b-fd15-4676-8c82-dc6122af2a80" providerId="ADAL" clId="{53CE91EE-E1F8-4CF6-8AAC-10A3BE600A7C}" dt="2023-04-05T23:47:28.188" v="2948" actId="108"/>
          <ac:spMkLst>
            <pc:docMk/>
            <pc:sldMk cId="2567493441" sldId="3087"/>
            <ac:spMk id="15" creationId="{8B788170-FA75-4EF9-B4A8-4BC93CC9CDEA}"/>
          </ac:spMkLst>
        </pc:spChg>
        <pc:spChg chg="mod">
          <ac:chgData name="Henry Jammes" userId="5f22554b-fd15-4676-8c82-dc6122af2a80" providerId="ADAL" clId="{53CE91EE-E1F8-4CF6-8AAC-10A3BE600A7C}" dt="2023-04-05T23:47:50.556" v="2950" actId="207"/>
          <ac:spMkLst>
            <pc:docMk/>
            <pc:sldMk cId="2567493441" sldId="3087"/>
            <ac:spMk id="19" creationId="{86EEF643-7D0B-4E1A-B09B-36E89847D64E}"/>
          </ac:spMkLst>
        </pc:spChg>
        <pc:spChg chg="add del mod">
          <ac:chgData name="Henry Jammes" userId="5f22554b-fd15-4676-8c82-dc6122af2a80" providerId="ADAL" clId="{53CE91EE-E1F8-4CF6-8AAC-10A3BE600A7C}" dt="2023-04-05T23:41:19.311" v="2863" actId="478"/>
          <ac:spMkLst>
            <pc:docMk/>
            <pc:sldMk cId="2567493441" sldId="3087"/>
            <ac:spMk id="20" creationId="{5509DCD1-3120-F97E-88AC-C8954D64EA0E}"/>
          </ac:spMkLst>
        </pc:spChg>
        <pc:spChg chg="add mod">
          <ac:chgData name="Henry Jammes" userId="5f22554b-fd15-4676-8c82-dc6122af2a80" providerId="ADAL" clId="{53CE91EE-E1F8-4CF6-8AAC-10A3BE600A7C}" dt="2023-04-06T00:04:33.121" v="3395" actId="1076"/>
          <ac:spMkLst>
            <pc:docMk/>
            <pc:sldMk cId="2567493441" sldId="3087"/>
            <ac:spMk id="21" creationId="{5A90C1C5-4FBC-C176-EB40-4B90116C378E}"/>
          </ac:spMkLst>
        </pc:spChg>
        <pc:spChg chg="add mod">
          <ac:chgData name="Henry Jammes" userId="5f22554b-fd15-4676-8c82-dc6122af2a80" providerId="ADAL" clId="{53CE91EE-E1F8-4CF6-8AAC-10A3BE600A7C}" dt="2023-04-06T00:04:33.121" v="3395" actId="1076"/>
          <ac:spMkLst>
            <pc:docMk/>
            <pc:sldMk cId="2567493441" sldId="3087"/>
            <ac:spMk id="22" creationId="{0464504F-F5EB-31D0-33BF-5D7B7C9E5BB4}"/>
          </ac:spMkLst>
        </pc:spChg>
        <pc:spChg chg="mod">
          <ac:chgData name="Henry Jammes" userId="5f22554b-fd15-4676-8c82-dc6122af2a80" providerId="ADAL" clId="{53CE91EE-E1F8-4CF6-8AAC-10A3BE600A7C}" dt="2023-04-06T00:04:57.197" v="3407" actId="571"/>
          <ac:spMkLst>
            <pc:docMk/>
            <pc:sldMk cId="2567493441" sldId="3087"/>
            <ac:spMk id="25" creationId="{3AD6F3FB-5BCF-C51C-34C8-E57B70FF8671}"/>
          </ac:spMkLst>
        </pc:spChg>
        <pc:spChg chg="mod">
          <ac:chgData name="Henry Jammes" userId="5f22554b-fd15-4676-8c82-dc6122af2a80" providerId="ADAL" clId="{53CE91EE-E1F8-4CF6-8AAC-10A3BE600A7C}" dt="2023-04-06T00:04:57.197" v="3407" actId="571"/>
          <ac:spMkLst>
            <pc:docMk/>
            <pc:sldMk cId="2567493441" sldId="3087"/>
            <ac:spMk id="26" creationId="{4FA14E01-80FA-3C78-B1BB-6CCF4DACAC93}"/>
          </ac:spMkLst>
        </pc:spChg>
        <pc:spChg chg="mod">
          <ac:chgData name="Henry Jammes" userId="5f22554b-fd15-4676-8c82-dc6122af2a80" providerId="ADAL" clId="{53CE91EE-E1F8-4CF6-8AAC-10A3BE600A7C}" dt="2023-04-06T00:05:01.944" v="3408" actId="571"/>
          <ac:spMkLst>
            <pc:docMk/>
            <pc:sldMk cId="2567493441" sldId="3087"/>
            <ac:spMk id="28" creationId="{C85F014E-BE6A-1BC6-E054-C4796125848C}"/>
          </ac:spMkLst>
        </pc:spChg>
        <pc:spChg chg="mod">
          <ac:chgData name="Henry Jammes" userId="5f22554b-fd15-4676-8c82-dc6122af2a80" providerId="ADAL" clId="{53CE91EE-E1F8-4CF6-8AAC-10A3BE600A7C}" dt="2023-04-06T00:05:01.944" v="3408" actId="571"/>
          <ac:spMkLst>
            <pc:docMk/>
            <pc:sldMk cId="2567493441" sldId="3087"/>
            <ac:spMk id="29" creationId="{1DC09BD2-E865-0904-4C3E-7675E1F2D300}"/>
          </ac:spMkLst>
        </pc:spChg>
        <pc:spChg chg="mod">
          <ac:chgData name="Henry Jammes" userId="5f22554b-fd15-4676-8c82-dc6122af2a80" providerId="ADAL" clId="{53CE91EE-E1F8-4CF6-8AAC-10A3BE600A7C}" dt="2023-04-05T23:48:01.275" v="2951" actId="207"/>
          <ac:spMkLst>
            <pc:docMk/>
            <pc:sldMk cId="2567493441" sldId="3087"/>
            <ac:spMk id="52" creationId="{66D22106-37EB-4F14-A05E-8100125726E7}"/>
          </ac:spMkLst>
        </pc:spChg>
        <pc:spChg chg="mod">
          <ac:chgData name="Henry Jammes" userId="5f22554b-fd15-4676-8c82-dc6122af2a80" providerId="ADAL" clId="{53CE91EE-E1F8-4CF6-8AAC-10A3BE600A7C}" dt="2023-04-05T23:48:02.674" v="2952" actId="207"/>
          <ac:spMkLst>
            <pc:docMk/>
            <pc:sldMk cId="2567493441" sldId="3087"/>
            <ac:spMk id="53" creationId="{319C0DD1-70F5-4A9E-8D10-39FA7EC07DAF}"/>
          </ac:spMkLst>
        </pc:spChg>
        <pc:spChg chg="mod">
          <ac:chgData name="Henry Jammes" userId="5f22554b-fd15-4676-8c82-dc6122af2a80" providerId="ADAL" clId="{53CE91EE-E1F8-4CF6-8AAC-10A3BE600A7C}" dt="2023-04-05T23:44:59.183" v="2918" actId="207"/>
          <ac:spMkLst>
            <pc:docMk/>
            <pc:sldMk cId="2567493441" sldId="3087"/>
            <ac:spMk id="61" creationId="{8958E916-F0A4-476B-BF89-FFAACBECE388}"/>
          </ac:spMkLst>
        </pc:spChg>
        <pc:spChg chg="mod">
          <ac:chgData name="Henry Jammes" userId="5f22554b-fd15-4676-8c82-dc6122af2a80" providerId="ADAL" clId="{53CE91EE-E1F8-4CF6-8AAC-10A3BE600A7C}" dt="2023-04-05T23:44:59.183" v="2918" actId="207"/>
          <ac:spMkLst>
            <pc:docMk/>
            <pc:sldMk cId="2567493441" sldId="3087"/>
            <ac:spMk id="63" creationId="{3FA3E279-7720-455A-81CE-B4F00DB1DE49}"/>
          </ac:spMkLst>
        </pc:spChg>
        <pc:spChg chg="mod">
          <ac:chgData name="Henry Jammes" userId="5f22554b-fd15-4676-8c82-dc6122af2a80" providerId="ADAL" clId="{53CE91EE-E1F8-4CF6-8AAC-10A3BE600A7C}" dt="2023-04-05T23:44:59.183" v="2918" actId="207"/>
          <ac:spMkLst>
            <pc:docMk/>
            <pc:sldMk cId="2567493441" sldId="3087"/>
            <ac:spMk id="64" creationId="{4A8373E1-7AF6-41AA-A8EB-CC0E25A87A26}"/>
          </ac:spMkLst>
        </pc:spChg>
        <pc:spChg chg="mod">
          <ac:chgData name="Henry Jammes" userId="5f22554b-fd15-4676-8c82-dc6122af2a80" providerId="ADAL" clId="{53CE91EE-E1F8-4CF6-8AAC-10A3BE600A7C}" dt="2023-04-05T23:48:09.101" v="2955" actId="207"/>
          <ac:spMkLst>
            <pc:docMk/>
            <pc:sldMk cId="2567493441" sldId="3087"/>
            <ac:spMk id="68" creationId="{FDF78BC7-6AF6-4C1A-B07C-3D7A13CE3BE1}"/>
          </ac:spMkLst>
        </pc:spChg>
        <pc:spChg chg="mod">
          <ac:chgData name="Henry Jammes" userId="5f22554b-fd15-4676-8c82-dc6122af2a80" providerId="ADAL" clId="{53CE91EE-E1F8-4CF6-8AAC-10A3BE600A7C}" dt="2023-04-05T23:48:05.575" v="2953" actId="207"/>
          <ac:spMkLst>
            <pc:docMk/>
            <pc:sldMk cId="2567493441" sldId="3087"/>
            <ac:spMk id="71" creationId="{F4BFE7F4-B69B-4AE7-860E-CA9120103C3A}"/>
          </ac:spMkLst>
        </pc:spChg>
        <pc:spChg chg="mod">
          <ac:chgData name="Henry Jammes" userId="5f22554b-fd15-4676-8c82-dc6122af2a80" providerId="ADAL" clId="{53CE91EE-E1F8-4CF6-8AAC-10A3BE600A7C}" dt="2023-04-05T23:46:02.319" v="2929" actId="207"/>
          <ac:spMkLst>
            <pc:docMk/>
            <pc:sldMk cId="2567493441" sldId="3087"/>
            <ac:spMk id="72" creationId="{C37AE835-8F65-404B-BD7F-FEAB6D178740}"/>
          </ac:spMkLst>
        </pc:spChg>
        <pc:spChg chg="mod">
          <ac:chgData name="Henry Jammes" userId="5f22554b-fd15-4676-8c82-dc6122af2a80" providerId="ADAL" clId="{53CE91EE-E1F8-4CF6-8AAC-10A3BE600A7C}" dt="2023-04-05T23:45:37.564" v="2922" actId="208"/>
          <ac:spMkLst>
            <pc:docMk/>
            <pc:sldMk cId="2567493441" sldId="3087"/>
            <ac:spMk id="75" creationId="{E1AC9BB9-EEDE-4DA1-B1AE-61F87D31B4BF}"/>
          </ac:spMkLst>
        </pc:spChg>
        <pc:spChg chg="mod">
          <ac:chgData name="Henry Jammes" userId="5f22554b-fd15-4676-8c82-dc6122af2a80" providerId="ADAL" clId="{53CE91EE-E1F8-4CF6-8AAC-10A3BE600A7C}" dt="2023-04-05T23:45:34.946" v="2921" actId="208"/>
          <ac:spMkLst>
            <pc:docMk/>
            <pc:sldMk cId="2567493441" sldId="3087"/>
            <ac:spMk id="85" creationId="{D33E0761-F102-47D8-8E08-F5D0927A9A56}"/>
          </ac:spMkLst>
        </pc:spChg>
        <pc:spChg chg="mod">
          <ac:chgData name="Henry Jammes" userId="5f22554b-fd15-4676-8c82-dc6122af2a80" providerId="ADAL" clId="{53CE91EE-E1F8-4CF6-8AAC-10A3BE600A7C}" dt="2023-04-05T23:45:37.564" v="2922" actId="208"/>
          <ac:spMkLst>
            <pc:docMk/>
            <pc:sldMk cId="2567493441" sldId="3087"/>
            <ac:spMk id="87" creationId="{AD2CB0F0-7CB4-44A3-9CD8-37CFF6BFE636}"/>
          </ac:spMkLst>
        </pc:spChg>
        <pc:spChg chg="mod">
          <ac:chgData name="Henry Jammes" userId="5f22554b-fd15-4676-8c82-dc6122af2a80" providerId="ADAL" clId="{53CE91EE-E1F8-4CF6-8AAC-10A3BE600A7C}" dt="2023-04-05T23:45:34.946" v="2921" actId="208"/>
          <ac:spMkLst>
            <pc:docMk/>
            <pc:sldMk cId="2567493441" sldId="3087"/>
            <ac:spMk id="106" creationId="{AC7B08C0-309B-4E31-9522-AAE3B57E7109}"/>
          </ac:spMkLst>
        </pc:spChg>
        <pc:spChg chg="ord">
          <ac:chgData name="Henry Jammes" userId="5f22554b-fd15-4676-8c82-dc6122af2a80" providerId="ADAL" clId="{53CE91EE-E1F8-4CF6-8AAC-10A3BE600A7C}" dt="2023-04-07T14:57:20.853" v="9927" actId="167"/>
          <ac:spMkLst>
            <pc:docMk/>
            <pc:sldMk cId="2567493441" sldId="3087"/>
            <ac:spMk id="113" creationId="{889D21FB-8BCC-4741-9AFF-52D79A343816}"/>
          </ac:spMkLst>
        </pc:spChg>
        <pc:spChg chg="mod">
          <ac:chgData name="Henry Jammes" userId="5f22554b-fd15-4676-8c82-dc6122af2a80" providerId="ADAL" clId="{53CE91EE-E1F8-4CF6-8AAC-10A3BE600A7C}" dt="2023-04-05T23:45:27.807" v="2920" actId="208"/>
          <ac:spMkLst>
            <pc:docMk/>
            <pc:sldMk cId="2567493441" sldId="3087"/>
            <ac:spMk id="114" creationId="{D185724B-90BE-4AEA-8B66-35F1D501CF07}"/>
          </ac:spMkLst>
        </pc:spChg>
        <pc:grpChg chg="mod">
          <ac:chgData name="Henry Jammes" userId="5f22554b-fd15-4676-8c82-dc6122af2a80" providerId="ADAL" clId="{53CE91EE-E1F8-4CF6-8AAC-10A3BE600A7C}" dt="2023-04-05T23:44:59.183" v="2918" actId="207"/>
          <ac:grpSpMkLst>
            <pc:docMk/>
            <pc:sldMk cId="2567493441" sldId="3087"/>
            <ac:grpSpMk id="3" creationId="{65A60699-AF40-4C95-89AA-365867D09A84}"/>
          </ac:grpSpMkLst>
        </pc:grpChg>
        <pc:grpChg chg="mod">
          <ac:chgData name="Henry Jammes" userId="5f22554b-fd15-4676-8c82-dc6122af2a80" providerId="ADAL" clId="{53CE91EE-E1F8-4CF6-8AAC-10A3BE600A7C}" dt="2023-04-05T23:45:41.128" v="2923" actId="208"/>
          <ac:grpSpMkLst>
            <pc:docMk/>
            <pc:sldMk cId="2567493441" sldId="3087"/>
            <ac:grpSpMk id="6" creationId="{911A84D5-D13C-4E37-8C45-0A2C78B54FF8}"/>
          </ac:grpSpMkLst>
        </pc:grpChg>
        <pc:grpChg chg="add mod">
          <ac:chgData name="Henry Jammes" userId="5f22554b-fd15-4676-8c82-dc6122af2a80" providerId="ADAL" clId="{53CE91EE-E1F8-4CF6-8AAC-10A3BE600A7C}" dt="2023-04-06T00:05:08.366" v="3417" actId="1038"/>
          <ac:grpSpMkLst>
            <pc:docMk/>
            <pc:sldMk cId="2567493441" sldId="3087"/>
            <ac:grpSpMk id="23" creationId="{4CADA0A7-6243-DC23-83F0-C198FAAD8F48}"/>
          </ac:grpSpMkLst>
        </pc:grpChg>
        <pc:grpChg chg="add mod">
          <ac:chgData name="Henry Jammes" userId="5f22554b-fd15-4676-8c82-dc6122af2a80" providerId="ADAL" clId="{53CE91EE-E1F8-4CF6-8AAC-10A3BE600A7C}" dt="2023-04-06T00:05:08.366" v="3417" actId="1038"/>
          <ac:grpSpMkLst>
            <pc:docMk/>
            <pc:sldMk cId="2567493441" sldId="3087"/>
            <ac:grpSpMk id="24" creationId="{83513EBD-DD64-0878-640D-14B272043F6B}"/>
          </ac:grpSpMkLst>
        </pc:grpChg>
        <pc:grpChg chg="add mod">
          <ac:chgData name="Henry Jammes" userId="5f22554b-fd15-4676-8c82-dc6122af2a80" providerId="ADAL" clId="{53CE91EE-E1F8-4CF6-8AAC-10A3BE600A7C}" dt="2023-04-06T00:05:08.366" v="3417" actId="1038"/>
          <ac:grpSpMkLst>
            <pc:docMk/>
            <pc:sldMk cId="2567493441" sldId="3087"/>
            <ac:grpSpMk id="27" creationId="{B10BC6CC-3830-1D16-F1F8-9C3DE53F59F1}"/>
          </ac:grpSpMkLst>
        </pc:grpChg>
        <pc:grpChg chg="mod">
          <ac:chgData name="Henry Jammes" userId="5f22554b-fd15-4676-8c82-dc6122af2a80" providerId="ADAL" clId="{53CE91EE-E1F8-4CF6-8AAC-10A3BE600A7C}" dt="2023-04-05T23:46:02.319" v="2929" actId="207"/>
          <ac:grpSpMkLst>
            <pc:docMk/>
            <pc:sldMk cId="2567493441" sldId="3087"/>
            <ac:grpSpMk id="70" creationId="{9E331BFB-6D6B-4A72-8340-B9B745B6DEE9}"/>
          </ac:grpSpMkLst>
        </pc:grpChg>
      </pc:sldChg>
      <pc:sldChg chg="addSp delSp modSp del mod ord modClrScheme chgLayout">
        <pc:chgData name="Henry Jammes" userId="5f22554b-fd15-4676-8c82-dc6122af2a80" providerId="ADAL" clId="{53CE91EE-E1F8-4CF6-8AAC-10A3BE600A7C}" dt="2023-04-06T00:21:41.360" v="3980" actId="47"/>
        <pc:sldMkLst>
          <pc:docMk/>
          <pc:sldMk cId="217996950" sldId="3092"/>
        </pc:sldMkLst>
        <pc:spChg chg="add del mod ord">
          <ac:chgData name="Henry Jammes" userId="5f22554b-fd15-4676-8c82-dc6122af2a80" providerId="ADAL" clId="{53CE91EE-E1F8-4CF6-8AAC-10A3BE600A7C}" dt="2023-04-05T23:39:44.217" v="2825" actId="700"/>
          <ac:spMkLst>
            <pc:docMk/>
            <pc:sldMk cId="217996950" sldId="3092"/>
            <ac:spMk id="2" creationId="{E32CD14D-672E-9D76-B23C-3BBE263DC665}"/>
          </ac:spMkLst>
        </pc:spChg>
        <pc:spChg chg="add del mod">
          <ac:chgData name="Henry Jammes" userId="5f22554b-fd15-4676-8c82-dc6122af2a80" providerId="ADAL" clId="{53CE91EE-E1F8-4CF6-8AAC-10A3BE600A7C}" dt="2023-04-05T23:39:43.569" v="2824"/>
          <ac:spMkLst>
            <pc:docMk/>
            <pc:sldMk cId="217996950" sldId="3092"/>
            <ac:spMk id="3" creationId="{94BEA503-283D-2AA4-1809-5294A652E5DB}"/>
          </ac:spMkLst>
        </pc:spChg>
        <pc:spChg chg="add del mod">
          <ac:chgData name="Henry Jammes" userId="5f22554b-fd15-4676-8c82-dc6122af2a80" providerId="ADAL" clId="{53CE91EE-E1F8-4CF6-8AAC-10A3BE600A7C}" dt="2023-04-05T23:39:43.569" v="2824"/>
          <ac:spMkLst>
            <pc:docMk/>
            <pc:sldMk cId="217996950" sldId="3092"/>
            <ac:spMk id="4" creationId="{AEF8787D-E745-1036-7BA2-4BE7F9653007}"/>
          </ac:spMkLst>
        </pc:spChg>
        <pc:spChg chg="mod ord">
          <ac:chgData name="Henry Jammes" userId="5f22554b-fd15-4676-8c82-dc6122af2a80" providerId="ADAL" clId="{53CE91EE-E1F8-4CF6-8AAC-10A3BE600A7C}" dt="2023-04-05T23:41:26.875" v="2865" actId="700"/>
          <ac:spMkLst>
            <pc:docMk/>
            <pc:sldMk cId="217996950" sldId="3092"/>
            <ac:spMk id="5" creationId="{4B7DD339-5C08-46FC-8731-430C31DC143F}"/>
          </ac:spMkLst>
        </pc:spChg>
        <pc:spChg chg="mod ord">
          <ac:chgData name="Henry Jammes" userId="5f22554b-fd15-4676-8c82-dc6122af2a80" providerId="ADAL" clId="{53CE91EE-E1F8-4CF6-8AAC-10A3BE600A7C}" dt="2023-04-05T23:41:26.875" v="2865" actId="700"/>
          <ac:spMkLst>
            <pc:docMk/>
            <pc:sldMk cId="217996950" sldId="3092"/>
            <ac:spMk id="6" creationId="{3858C028-4AE4-4BBE-94FB-B9D03D7ED23F}"/>
          </ac:spMkLst>
        </pc:spChg>
        <pc:spChg chg="mod ord">
          <ac:chgData name="Henry Jammes" userId="5f22554b-fd15-4676-8c82-dc6122af2a80" providerId="ADAL" clId="{53CE91EE-E1F8-4CF6-8AAC-10A3BE600A7C}" dt="2023-04-05T23:41:26.875" v="2865" actId="700"/>
          <ac:spMkLst>
            <pc:docMk/>
            <pc:sldMk cId="217996950" sldId="3092"/>
            <ac:spMk id="7" creationId="{11EF1AD8-8B3A-4133-A284-5E7968D490BC}"/>
          </ac:spMkLst>
        </pc:spChg>
        <pc:spChg chg="add del mod">
          <ac:chgData name="Henry Jammes" userId="5f22554b-fd15-4676-8c82-dc6122af2a80" providerId="ADAL" clId="{53CE91EE-E1F8-4CF6-8AAC-10A3BE600A7C}" dt="2023-04-05T23:39:43.569" v="2824"/>
          <ac:spMkLst>
            <pc:docMk/>
            <pc:sldMk cId="217996950" sldId="3092"/>
            <ac:spMk id="8" creationId="{EB4EEE9E-7718-168F-F69D-FB0BACFC3A5A}"/>
          </ac:spMkLst>
        </pc:spChg>
        <pc:spChg chg="add del mod ord">
          <ac:chgData name="Henry Jammes" userId="5f22554b-fd15-4676-8c82-dc6122af2a80" providerId="ADAL" clId="{53CE91EE-E1F8-4CF6-8AAC-10A3BE600A7C}" dt="2023-04-05T23:41:26.875" v="2865" actId="700"/>
          <ac:spMkLst>
            <pc:docMk/>
            <pc:sldMk cId="217996950" sldId="3092"/>
            <ac:spMk id="9" creationId="{BB061513-E05F-B0F4-B0FB-1994DB8B795C}"/>
          </ac:spMkLst>
        </pc:spChg>
      </pc:sldChg>
      <pc:sldChg chg="addSp delSp modSp mod ord modClrScheme modShow chgLayout">
        <pc:chgData name="Henry Jammes" userId="5f22554b-fd15-4676-8c82-dc6122af2a80" providerId="ADAL" clId="{53CE91EE-E1F8-4CF6-8AAC-10A3BE600A7C}" dt="2023-04-06T00:28:00.842" v="4233" actId="6549"/>
        <pc:sldMkLst>
          <pc:docMk/>
          <pc:sldMk cId="1304563117" sldId="3093"/>
        </pc:sldMkLst>
        <pc:spChg chg="del mod ord">
          <ac:chgData name="Henry Jammes" userId="5f22554b-fd15-4676-8c82-dc6122af2a80" providerId="ADAL" clId="{53CE91EE-E1F8-4CF6-8AAC-10A3BE600A7C}" dt="2023-04-05T23:35:09.026" v="2747" actId="478"/>
          <ac:spMkLst>
            <pc:docMk/>
            <pc:sldMk cId="1304563117" sldId="3093"/>
            <ac:spMk id="2" creationId="{98ED09A5-A38C-4A4E-B308-A11A4BF5F4B8}"/>
          </ac:spMkLst>
        </pc:spChg>
        <pc:spChg chg="del mod ord">
          <ac:chgData name="Henry Jammes" userId="5f22554b-fd15-4676-8c82-dc6122af2a80" providerId="ADAL" clId="{53CE91EE-E1F8-4CF6-8AAC-10A3BE600A7C}" dt="2023-04-05T23:37:21.282" v="2764" actId="478"/>
          <ac:spMkLst>
            <pc:docMk/>
            <pc:sldMk cId="1304563117" sldId="3093"/>
            <ac:spMk id="3" creationId="{3B610B21-2ECC-44E0-86AF-D74811AF72AC}"/>
          </ac:spMkLst>
        </pc:spChg>
        <pc:spChg chg="mod ord">
          <ac:chgData name="Henry Jammes" userId="5f22554b-fd15-4676-8c82-dc6122af2a80" providerId="ADAL" clId="{53CE91EE-E1F8-4CF6-8AAC-10A3BE600A7C}" dt="2023-04-06T00:07:25.551" v="3478" actId="1036"/>
          <ac:spMkLst>
            <pc:docMk/>
            <pc:sldMk cId="1304563117" sldId="3093"/>
            <ac:spMk id="4" creationId="{7CE4786D-C856-4ED1-AD42-4D6D5704E74E}"/>
          </ac:spMkLst>
        </pc:spChg>
        <pc:spChg chg="add del mod">
          <ac:chgData name="Henry Jammes" userId="5f22554b-fd15-4676-8c82-dc6122af2a80" providerId="ADAL" clId="{53CE91EE-E1F8-4CF6-8AAC-10A3BE600A7C}" dt="2023-04-05T23:37:12.847" v="2761"/>
          <ac:spMkLst>
            <pc:docMk/>
            <pc:sldMk cId="1304563117" sldId="3093"/>
            <ac:spMk id="5" creationId="{5C2792DE-F230-E277-5F43-58760CF2C0D2}"/>
          </ac:spMkLst>
        </pc:spChg>
        <pc:spChg chg="add mod">
          <ac:chgData name="Henry Jammes" userId="5f22554b-fd15-4676-8c82-dc6122af2a80" providerId="ADAL" clId="{53CE91EE-E1F8-4CF6-8AAC-10A3BE600A7C}" dt="2023-04-06T00:07:18.532" v="3466" actId="1076"/>
          <ac:spMkLst>
            <pc:docMk/>
            <pc:sldMk cId="1304563117" sldId="3093"/>
            <ac:spMk id="6" creationId="{79A93AA3-8765-4AB0-34D1-FE8C91FFE50F}"/>
          </ac:spMkLst>
        </pc:spChg>
        <pc:spChg chg="add mod">
          <ac:chgData name="Henry Jammes" userId="5f22554b-fd15-4676-8c82-dc6122af2a80" providerId="ADAL" clId="{53CE91EE-E1F8-4CF6-8AAC-10A3BE600A7C}" dt="2023-04-06T00:28:00.842" v="4233" actId="6549"/>
          <ac:spMkLst>
            <pc:docMk/>
            <pc:sldMk cId="1304563117" sldId="3093"/>
            <ac:spMk id="7" creationId="{65493B6B-3844-60CE-A3C3-4D8D23519862}"/>
          </ac:spMkLst>
        </pc:spChg>
        <pc:spChg chg="add del mod">
          <ac:chgData name="Henry Jammes" userId="5f22554b-fd15-4676-8c82-dc6122af2a80" providerId="ADAL" clId="{53CE91EE-E1F8-4CF6-8AAC-10A3BE600A7C}" dt="2023-04-05T23:41:28.510" v="2866"/>
          <ac:spMkLst>
            <pc:docMk/>
            <pc:sldMk cId="1304563117" sldId="3093"/>
            <ac:spMk id="8" creationId="{27204821-90BA-2AD4-4F3D-61B15D002E08}"/>
          </ac:spMkLst>
        </pc:spChg>
        <pc:spChg chg="add del mod">
          <ac:chgData name="Henry Jammes" userId="5f22554b-fd15-4676-8c82-dc6122af2a80" providerId="ADAL" clId="{53CE91EE-E1F8-4CF6-8AAC-10A3BE600A7C}" dt="2023-04-05T23:41:28.510" v="2866"/>
          <ac:spMkLst>
            <pc:docMk/>
            <pc:sldMk cId="1304563117" sldId="3093"/>
            <ac:spMk id="9" creationId="{59A92FEC-7A5F-0148-CBFE-3984E67B6359}"/>
          </ac:spMkLst>
        </pc:spChg>
        <pc:spChg chg="add del mod">
          <ac:chgData name="Henry Jammes" userId="5f22554b-fd15-4676-8c82-dc6122af2a80" providerId="ADAL" clId="{53CE91EE-E1F8-4CF6-8AAC-10A3BE600A7C}" dt="2023-04-05T23:41:28.510" v="2866"/>
          <ac:spMkLst>
            <pc:docMk/>
            <pc:sldMk cId="1304563117" sldId="3093"/>
            <ac:spMk id="10" creationId="{716A204D-6BE5-9554-9530-D9BAB19BA716}"/>
          </ac:spMkLst>
        </pc:spChg>
        <pc:spChg chg="add mod">
          <ac:chgData name="Henry Jammes" userId="5f22554b-fd15-4676-8c82-dc6122af2a80" providerId="ADAL" clId="{53CE91EE-E1F8-4CF6-8AAC-10A3BE600A7C}" dt="2023-04-06T00:05:35.460" v="3430" actId="14100"/>
          <ac:spMkLst>
            <pc:docMk/>
            <pc:sldMk cId="1304563117" sldId="3093"/>
            <ac:spMk id="11" creationId="{6F9A1E89-7105-9EC4-F8AC-9F0BFB1B6B72}"/>
          </ac:spMkLst>
        </pc:spChg>
        <pc:spChg chg="add mod">
          <ac:chgData name="Henry Jammes" userId="5f22554b-fd15-4676-8c82-dc6122af2a80" providerId="ADAL" clId="{53CE91EE-E1F8-4CF6-8AAC-10A3BE600A7C}" dt="2023-04-06T00:05:15.691" v="3419"/>
          <ac:spMkLst>
            <pc:docMk/>
            <pc:sldMk cId="1304563117" sldId="3093"/>
            <ac:spMk id="12" creationId="{86B94A9E-E296-21B2-0482-345844E9AA50}"/>
          </ac:spMkLst>
        </pc:spChg>
        <pc:spChg chg="mod">
          <ac:chgData name="Henry Jammes" userId="5f22554b-fd15-4676-8c82-dc6122af2a80" providerId="ADAL" clId="{53CE91EE-E1F8-4CF6-8AAC-10A3BE600A7C}" dt="2023-04-06T00:05:52.703" v="3433" actId="571"/>
          <ac:spMkLst>
            <pc:docMk/>
            <pc:sldMk cId="1304563117" sldId="3093"/>
            <ac:spMk id="15" creationId="{BB53601C-5DEB-6DBB-B62C-C56B8063C742}"/>
          </ac:spMkLst>
        </pc:spChg>
        <pc:spChg chg="mod">
          <ac:chgData name="Henry Jammes" userId="5f22554b-fd15-4676-8c82-dc6122af2a80" providerId="ADAL" clId="{53CE91EE-E1F8-4CF6-8AAC-10A3BE600A7C}" dt="2023-04-06T00:05:52.703" v="3433" actId="571"/>
          <ac:spMkLst>
            <pc:docMk/>
            <pc:sldMk cId="1304563117" sldId="3093"/>
            <ac:spMk id="16" creationId="{7AD5D9AE-764F-1F43-E385-07A25F31DAE7}"/>
          </ac:spMkLst>
        </pc:spChg>
        <pc:spChg chg="mod">
          <ac:chgData name="Henry Jammes" userId="5f22554b-fd15-4676-8c82-dc6122af2a80" providerId="ADAL" clId="{53CE91EE-E1F8-4CF6-8AAC-10A3BE600A7C}" dt="2023-04-06T00:06:00.174" v="3434" actId="571"/>
          <ac:spMkLst>
            <pc:docMk/>
            <pc:sldMk cId="1304563117" sldId="3093"/>
            <ac:spMk id="18" creationId="{99338E58-42CE-3CFF-CE81-853563C459DB}"/>
          </ac:spMkLst>
        </pc:spChg>
        <pc:spChg chg="mod">
          <ac:chgData name="Henry Jammes" userId="5f22554b-fd15-4676-8c82-dc6122af2a80" providerId="ADAL" clId="{53CE91EE-E1F8-4CF6-8AAC-10A3BE600A7C}" dt="2023-04-06T00:06:00.174" v="3434" actId="571"/>
          <ac:spMkLst>
            <pc:docMk/>
            <pc:sldMk cId="1304563117" sldId="3093"/>
            <ac:spMk id="19" creationId="{93A55541-EB0C-3222-9E1A-D99BF2309E9E}"/>
          </ac:spMkLst>
        </pc:spChg>
        <pc:spChg chg="mod">
          <ac:chgData name="Henry Jammes" userId="5f22554b-fd15-4676-8c82-dc6122af2a80" providerId="ADAL" clId="{53CE91EE-E1F8-4CF6-8AAC-10A3BE600A7C}" dt="2023-04-06T00:06:07.727" v="3440" actId="571"/>
          <ac:spMkLst>
            <pc:docMk/>
            <pc:sldMk cId="1304563117" sldId="3093"/>
            <ac:spMk id="21" creationId="{207B21F0-54F8-48CC-84D8-FDC7C3D2F01A}"/>
          </ac:spMkLst>
        </pc:spChg>
        <pc:spChg chg="mod">
          <ac:chgData name="Henry Jammes" userId="5f22554b-fd15-4676-8c82-dc6122af2a80" providerId="ADAL" clId="{53CE91EE-E1F8-4CF6-8AAC-10A3BE600A7C}" dt="2023-04-06T00:06:07.727" v="3440" actId="571"/>
          <ac:spMkLst>
            <pc:docMk/>
            <pc:sldMk cId="1304563117" sldId="3093"/>
            <ac:spMk id="22" creationId="{18B39FF8-072B-6F11-CB94-015DEDD19593}"/>
          </ac:spMkLst>
        </pc:spChg>
        <pc:spChg chg="mod">
          <ac:chgData name="Henry Jammes" userId="5f22554b-fd15-4676-8c82-dc6122af2a80" providerId="ADAL" clId="{53CE91EE-E1F8-4CF6-8AAC-10A3BE600A7C}" dt="2023-04-06T00:06:09.976" v="3441" actId="571"/>
          <ac:spMkLst>
            <pc:docMk/>
            <pc:sldMk cId="1304563117" sldId="3093"/>
            <ac:spMk id="24" creationId="{085AEC17-CCF4-BB74-0146-95F637F54BB5}"/>
          </ac:spMkLst>
        </pc:spChg>
        <pc:spChg chg="mod">
          <ac:chgData name="Henry Jammes" userId="5f22554b-fd15-4676-8c82-dc6122af2a80" providerId="ADAL" clId="{53CE91EE-E1F8-4CF6-8AAC-10A3BE600A7C}" dt="2023-04-06T00:06:09.976" v="3441" actId="571"/>
          <ac:spMkLst>
            <pc:docMk/>
            <pc:sldMk cId="1304563117" sldId="3093"/>
            <ac:spMk id="25" creationId="{E4C98BA5-3DCB-864F-1925-BC364A58F784}"/>
          </ac:spMkLst>
        </pc:spChg>
        <pc:spChg chg="mod">
          <ac:chgData name="Henry Jammes" userId="5f22554b-fd15-4676-8c82-dc6122af2a80" providerId="ADAL" clId="{53CE91EE-E1F8-4CF6-8AAC-10A3BE600A7C}" dt="2023-04-06T00:06:11.748" v="3442" actId="571"/>
          <ac:spMkLst>
            <pc:docMk/>
            <pc:sldMk cId="1304563117" sldId="3093"/>
            <ac:spMk id="27" creationId="{C3EAA456-EA39-DDC0-AE21-4E5292054088}"/>
          </ac:spMkLst>
        </pc:spChg>
        <pc:spChg chg="mod">
          <ac:chgData name="Henry Jammes" userId="5f22554b-fd15-4676-8c82-dc6122af2a80" providerId="ADAL" clId="{53CE91EE-E1F8-4CF6-8AAC-10A3BE600A7C}" dt="2023-04-06T00:06:11.748" v="3442" actId="571"/>
          <ac:spMkLst>
            <pc:docMk/>
            <pc:sldMk cId="1304563117" sldId="3093"/>
            <ac:spMk id="28" creationId="{F09AE6BD-F818-34A1-F2A1-6532F607E15B}"/>
          </ac:spMkLst>
        </pc:spChg>
        <pc:spChg chg="add del mod">
          <ac:chgData name="Henry Jammes" userId="5f22554b-fd15-4676-8c82-dc6122af2a80" providerId="ADAL" clId="{53CE91EE-E1F8-4CF6-8AAC-10A3BE600A7C}" dt="2023-04-06T00:07:05.820" v="3461"/>
          <ac:spMkLst>
            <pc:docMk/>
            <pc:sldMk cId="1304563117" sldId="3093"/>
            <ac:spMk id="29" creationId="{65B1DC65-549E-DA47-548C-4D2B70C20DDE}"/>
          </ac:spMkLst>
        </pc:spChg>
        <pc:spChg chg="add del mod">
          <ac:chgData name="Henry Jammes" userId="5f22554b-fd15-4676-8c82-dc6122af2a80" providerId="ADAL" clId="{53CE91EE-E1F8-4CF6-8AAC-10A3BE600A7C}" dt="2023-04-06T00:07:05.820" v="3461"/>
          <ac:spMkLst>
            <pc:docMk/>
            <pc:sldMk cId="1304563117" sldId="3093"/>
            <ac:spMk id="30" creationId="{B68896FE-9006-3B1C-56D5-8E7A5FC625DB}"/>
          </ac:spMkLst>
        </pc:spChg>
        <pc:spChg chg="add del mod">
          <ac:chgData name="Henry Jammes" userId="5f22554b-fd15-4676-8c82-dc6122af2a80" providerId="ADAL" clId="{53CE91EE-E1F8-4CF6-8AAC-10A3BE600A7C}" dt="2023-04-06T00:07:05.820" v="3461"/>
          <ac:spMkLst>
            <pc:docMk/>
            <pc:sldMk cId="1304563117" sldId="3093"/>
            <ac:spMk id="31" creationId="{B53411A8-EA44-8C9F-CD63-D66DF8A79BC4}"/>
          </ac:spMkLst>
        </pc:spChg>
        <pc:spChg chg="add del mod">
          <ac:chgData name="Henry Jammes" userId="5f22554b-fd15-4676-8c82-dc6122af2a80" providerId="ADAL" clId="{53CE91EE-E1F8-4CF6-8AAC-10A3BE600A7C}" dt="2023-04-06T00:07:04.786" v="3460"/>
          <ac:spMkLst>
            <pc:docMk/>
            <pc:sldMk cId="1304563117" sldId="3093"/>
            <ac:spMk id="32" creationId="{C5E68929-AB1D-1B0E-40F2-31600243CDDE}"/>
          </ac:spMkLst>
        </pc:spChg>
        <pc:spChg chg="add del mod">
          <ac:chgData name="Henry Jammes" userId="5f22554b-fd15-4676-8c82-dc6122af2a80" providerId="ADAL" clId="{53CE91EE-E1F8-4CF6-8AAC-10A3BE600A7C}" dt="2023-04-06T00:07:04.786" v="3460"/>
          <ac:spMkLst>
            <pc:docMk/>
            <pc:sldMk cId="1304563117" sldId="3093"/>
            <ac:spMk id="33" creationId="{E866E39A-19C3-3AEE-3CB3-D38F3C741F5A}"/>
          </ac:spMkLst>
        </pc:spChg>
        <pc:spChg chg="add del mod">
          <ac:chgData name="Henry Jammes" userId="5f22554b-fd15-4676-8c82-dc6122af2a80" providerId="ADAL" clId="{53CE91EE-E1F8-4CF6-8AAC-10A3BE600A7C}" dt="2023-04-06T00:07:04.786" v="3460"/>
          <ac:spMkLst>
            <pc:docMk/>
            <pc:sldMk cId="1304563117" sldId="3093"/>
            <ac:spMk id="34" creationId="{34317834-5A26-ADF6-660C-91C1ECF5886E}"/>
          </ac:spMkLst>
        </pc:spChg>
        <pc:grpChg chg="add mod">
          <ac:chgData name="Henry Jammes" userId="5f22554b-fd15-4676-8c82-dc6122af2a80" providerId="ADAL" clId="{53CE91EE-E1F8-4CF6-8AAC-10A3BE600A7C}" dt="2023-04-06T00:07:25.551" v="3478" actId="1036"/>
          <ac:grpSpMkLst>
            <pc:docMk/>
            <pc:sldMk cId="1304563117" sldId="3093"/>
            <ac:grpSpMk id="13" creationId="{0FA2A180-238B-594C-F873-BF7DFBFEB895}"/>
          </ac:grpSpMkLst>
        </pc:grpChg>
        <pc:grpChg chg="add mod">
          <ac:chgData name="Henry Jammes" userId="5f22554b-fd15-4676-8c82-dc6122af2a80" providerId="ADAL" clId="{53CE91EE-E1F8-4CF6-8AAC-10A3BE600A7C}" dt="2023-04-06T00:07:25.551" v="3478" actId="1036"/>
          <ac:grpSpMkLst>
            <pc:docMk/>
            <pc:sldMk cId="1304563117" sldId="3093"/>
            <ac:grpSpMk id="14" creationId="{DB744389-FD3E-FD70-EA1B-A7AF1D79939C}"/>
          </ac:grpSpMkLst>
        </pc:grpChg>
        <pc:grpChg chg="add mod">
          <ac:chgData name="Henry Jammes" userId="5f22554b-fd15-4676-8c82-dc6122af2a80" providerId="ADAL" clId="{53CE91EE-E1F8-4CF6-8AAC-10A3BE600A7C}" dt="2023-04-06T00:07:25.551" v="3478" actId="1036"/>
          <ac:grpSpMkLst>
            <pc:docMk/>
            <pc:sldMk cId="1304563117" sldId="3093"/>
            <ac:grpSpMk id="17" creationId="{9220FFB5-B88C-7ACB-DBD3-F5D813E7ADE1}"/>
          </ac:grpSpMkLst>
        </pc:grpChg>
        <pc:grpChg chg="add mod">
          <ac:chgData name="Henry Jammes" userId="5f22554b-fd15-4676-8c82-dc6122af2a80" providerId="ADAL" clId="{53CE91EE-E1F8-4CF6-8AAC-10A3BE600A7C}" dt="2023-04-06T00:07:25.551" v="3478" actId="1036"/>
          <ac:grpSpMkLst>
            <pc:docMk/>
            <pc:sldMk cId="1304563117" sldId="3093"/>
            <ac:grpSpMk id="20" creationId="{4FE57C88-5276-26FE-E77F-210E01D1FC07}"/>
          </ac:grpSpMkLst>
        </pc:grpChg>
        <pc:grpChg chg="add mod">
          <ac:chgData name="Henry Jammes" userId="5f22554b-fd15-4676-8c82-dc6122af2a80" providerId="ADAL" clId="{53CE91EE-E1F8-4CF6-8AAC-10A3BE600A7C}" dt="2023-04-06T00:07:25.551" v="3478" actId="1036"/>
          <ac:grpSpMkLst>
            <pc:docMk/>
            <pc:sldMk cId="1304563117" sldId="3093"/>
            <ac:grpSpMk id="23" creationId="{6841671A-F678-D662-27B5-3A1E17EF4952}"/>
          </ac:grpSpMkLst>
        </pc:grpChg>
        <pc:grpChg chg="add mod">
          <ac:chgData name="Henry Jammes" userId="5f22554b-fd15-4676-8c82-dc6122af2a80" providerId="ADAL" clId="{53CE91EE-E1F8-4CF6-8AAC-10A3BE600A7C}" dt="2023-04-06T00:07:25.551" v="3478" actId="1036"/>
          <ac:grpSpMkLst>
            <pc:docMk/>
            <pc:sldMk cId="1304563117" sldId="3093"/>
            <ac:grpSpMk id="26" creationId="{C6733B8A-94C0-04C2-E76D-D4561BD25079}"/>
          </ac:grpSpMkLst>
        </pc:grpChg>
      </pc:sldChg>
      <pc:sldChg chg="del">
        <pc:chgData name="Henry Jammes" userId="5f22554b-fd15-4676-8c82-dc6122af2a80" providerId="ADAL" clId="{53CE91EE-E1F8-4CF6-8AAC-10A3BE600A7C}" dt="2023-04-05T22:33:11.040" v="1861" actId="47"/>
        <pc:sldMkLst>
          <pc:docMk/>
          <pc:sldMk cId="3188214157" sldId="3139"/>
        </pc:sldMkLst>
      </pc:sldChg>
      <pc:sldChg chg="addSp delSp modSp mod modClrScheme addCm chgLayout">
        <pc:chgData name="Henry Jammes" userId="5f22554b-fd15-4676-8c82-dc6122af2a80" providerId="ADAL" clId="{53CE91EE-E1F8-4CF6-8AAC-10A3BE600A7C}" dt="2023-04-20T17:33:05.053" v="9972"/>
        <pc:sldMkLst>
          <pc:docMk/>
          <pc:sldMk cId="1094870920" sldId="10219"/>
        </pc:sldMkLst>
        <pc:spChg chg="mod ord">
          <ac:chgData name="Henry Jammes" userId="5f22554b-fd15-4676-8c82-dc6122af2a80" providerId="ADAL" clId="{53CE91EE-E1F8-4CF6-8AAC-10A3BE600A7C}" dt="2023-04-06T00:13:25.353" v="3908" actId="1035"/>
          <ac:spMkLst>
            <pc:docMk/>
            <pc:sldMk cId="1094870920" sldId="10219"/>
            <ac:spMk id="2" creationId="{45010FE8-BF09-4146-B084-66CB05B66FD9}"/>
          </ac:spMkLst>
        </pc:spChg>
        <pc:spChg chg="add del mod ord">
          <ac:chgData name="Henry Jammes" userId="5f22554b-fd15-4676-8c82-dc6122af2a80" providerId="ADAL" clId="{53CE91EE-E1F8-4CF6-8AAC-10A3BE600A7C}" dt="2023-04-05T22:34:33.165" v="1893" actId="700"/>
          <ac:spMkLst>
            <pc:docMk/>
            <pc:sldMk cId="1094870920" sldId="10219"/>
            <ac:spMk id="3" creationId="{4F330910-1491-B193-CDC7-6286AE17F370}"/>
          </ac:spMkLst>
        </pc:spChg>
        <pc:spChg chg="mod">
          <ac:chgData name="Henry Jammes" userId="5f22554b-fd15-4676-8c82-dc6122af2a80" providerId="ADAL" clId="{53CE91EE-E1F8-4CF6-8AAC-10A3BE600A7C}" dt="2023-04-07T13:41:08.468" v="9698" actId="21"/>
          <ac:spMkLst>
            <pc:docMk/>
            <pc:sldMk cId="1094870920" sldId="10219"/>
            <ac:spMk id="4" creationId="{84122C7B-6137-C702-DDCD-BC5EECEAFE2C}"/>
          </ac:spMkLst>
        </pc:spChg>
        <pc:spChg chg="add del mod ord">
          <ac:chgData name="Henry Jammes" userId="5f22554b-fd15-4676-8c82-dc6122af2a80" providerId="ADAL" clId="{53CE91EE-E1F8-4CF6-8AAC-10A3BE600A7C}" dt="2023-04-05T22:34:32.690" v="1892" actId="700"/>
          <ac:spMkLst>
            <pc:docMk/>
            <pc:sldMk cId="1094870920" sldId="10219"/>
            <ac:spMk id="4" creationId="{B5E10C2B-7F84-9874-ABC9-E8FC25395A32}"/>
          </ac:spMkLst>
        </pc:spChg>
        <pc:spChg chg="add del mod ord">
          <ac:chgData name="Henry Jammes" userId="5f22554b-fd15-4676-8c82-dc6122af2a80" providerId="ADAL" clId="{53CE91EE-E1F8-4CF6-8AAC-10A3BE600A7C}" dt="2023-04-05T22:34:56.374" v="1897" actId="478"/>
          <ac:spMkLst>
            <pc:docMk/>
            <pc:sldMk cId="1094870920" sldId="10219"/>
            <ac:spMk id="5" creationId="{7FFED9B4-9FC2-54D4-AC00-69A1768E07B0}"/>
          </ac:spMkLst>
        </pc:spChg>
        <pc:spChg chg="add del mod ord">
          <ac:chgData name="Henry Jammes" userId="5f22554b-fd15-4676-8c82-dc6122af2a80" providerId="ADAL" clId="{53CE91EE-E1F8-4CF6-8AAC-10A3BE600A7C}" dt="2023-04-05T23:40:18.175" v="2847" actId="478"/>
          <ac:spMkLst>
            <pc:docMk/>
            <pc:sldMk cId="1094870920" sldId="10219"/>
            <ac:spMk id="6" creationId="{46F23125-2C62-E476-EDF4-CE5637C89FDF}"/>
          </ac:spMkLst>
        </pc:spChg>
        <pc:spChg chg="mod">
          <ac:chgData name="Henry Jammes" userId="5f22554b-fd15-4676-8c82-dc6122af2a80" providerId="ADAL" clId="{53CE91EE-E1F8-4CF6-8AAC-10A3BE600A7C}" dt="2023-04-07T13:38:54.776" v="9638" actId="571"/>
          <ac:spMkLst>
            <pc:docMk/>
            <pc:sldMk cId="1094870920" sldId="10219"/>
            <ac:spMk id="7" creationId="{01B3791F-8F7A-A477-3724-71EE4290F51B}"/>
          </ac:spMkLst>
        </pc:spChg>
        <pc:spChg chg="add del mod">
          <ac:chgData name="Henry Jammes" userId="5f22554b-fd15-4676-8c82-dc6122af2a80" providerId="ADAL" clId="{53CE91EE-E1F8-4CF6-8AAC-10A3BE600A7C}" dt="2023-04-06T00:02:35.006" v="3359" actId="478"/>
          <ac:spMkLst>
            <pc:docMk/>
            <pc:sldMk cId="1094870920" sldId="10219"/>
            <ac:spMk id="7" creationId="{C57169D8-0811-26BA-8BC4-099BEBCCB4D7}"/>
          </ac:spMkLst>
        </pc:spChg>
        <pc:spChg chg="mod">
          <ac:chgData name="Henry Jammes" userId="5f22554b-fd15-4676-8c82-dc6122af2a80" providerId="ADAL" clId="{53CE91EE-E1F8-4CF6-8AAC-10A3BE600A7C}" dt="2023-04-07T13:38:54.776" v="9638" actId="571"/>
          <ac:spMkLst>
            <pc:docMk/>
            <pc:sldMk cId="1094870920" sldId="10219"/>
            <ac:spMk id="8" creationId="{A6923C92-7A2A-D6FD-59E3-A874EAF52227}"/>
          </ac:spMkLst>
        </pc:spChg>
        <pc:spChg chg="mod">
          <ac:chgData name="Henry Jammes" userId="5f22554b-fd15-4676-8c82-dc6122af2a80" providerId="ADAL" clId="{53CE91EE-E1F8-4CF6-8AAC-10A3BE600A7C}" dt="2023-04-07T13:41:03.470" v="9696"/>
          <ac:spMkLst>
            <pc:docMk/>
            <pc:sldMk cId="1094870920" sldId="10219"/>
            <ac:spMk id="11" creationId="{A7F4C2C9-9C2C-542E-5479-3DCD97BBBC78}"/>
          </ac:spMkLst>
        </pc:spChg>
        <pc:spChg chg="mod">
          <ac:chgData name="Henry Jammes" userId="5f22554b-fd15-4676-8c82-dc6122af2a80" providerId="ADAL" clId="{53CE91EE-E1F8-4CF6-8AAC-10A3BE600A7C}" dt="2023-04-07T13:41:00.665" v="9695" actId="571"/>
          <ac:spMkLst>
            <pc:docMk/>
            <pc:sldMk cId="1094870920" sldId="10219"/>
            <ac:spMk id="13" creationId="{BAC38765-02F8-A990-01ED-1D474DC62012}"/>
          </ac:spMkLst>
        </pc:spChg>
        <pc:spChg chg="mod">
          <ac:chgData name="Henry Jammes" userId="5f22554b-fd15-4676-8c82-dc6122af2a80" providerId="ADAL" clId="{53CE91EE-E1F8-4CF6-8AAC-10A3BE600A7C}" dt="2023-04-07T13:41:00.665" v="9695" actId="571"/>
          <ac:spMkLst>
            <pc:docMk/>
            <pc:sldMk cId="1094870920" sldId="10219"/>
            <ac:spMk id="14" creationId="{9B3A5BA8-5A5A-56C1-501C-051575F596EF}"/>
          </ac:spMkLst>
        </pc:spChg>
        <pc:spChg chg="mod">
          <ac:chgData name="Henry Jammes" userId="5f22554b-fd15-4676-8c82-dc6122af2a80" providerId="ADAL" clId="{53CE91EE-E1F8-4CF6-8AAC-10A3BE600A7C}" dt="2023-04-07T13:42:57.384" v="9801" actId="20577"/>
          <ac:spMkLst>
            <pc:docMk/>
            <pc:sldMk cId="1094870920" sldId="10219"/>
            <ac:spMk id="16" creationId="{BD313791-C381-A7D0-9C4D-B6FF6A7CF41E}"/>
          </ac:spMkLst>
        </pc:spChg>
        <pc:spChg chg="mod">
          <ac:chgData name="Henry Jammes" userId="5f22554b-fd15-4676-8c82-dc6122af2a80" providerId="ADAL" clId="{53CE91EE-E1F8-4CF6-8AAC-10A3BE600A7C}" dt="2023-04-07T13:41:06.754" v="9697" actId="571"/>
          <ac:spMkLst>
            <pc:docMk/>
            <pc:sldMk cId="1094870920" sldId="10219"/>
            <ac:spMk id="18" creationId="{736DADEC-0D93-B31A-EBE7-CB76D2ADED68}"/>
          </ac:spMkLst>
        </pc:spChg>
        <pc:spChg chg="mod">
          <ac:chgData name="Henry Jammes" userId="5f22554b-fd15-4676-8c82-dc6122af2a80" providerId="ADAL" clId="{53CE91EE-E1F8-4CF6-8AAC-10A3BE600A7C}" dt="2023-04-07T13:41:06.754" v="9697" actId="571"/>
          <ac:spMkLst>
            <pc:docMk/>
            <pc:sldMk cId="1094870920" sldId="10219"/>
            <ac:spMk id="19" creationId="{7BEC9D33-8841-21C4-5D2F-38EB5A15C0AE}"/>
          </ac:spMkLst>
        </pc:spChg>
        <pc:spChg chg="mod">
          <ac:chgData name="Henry Jammes" userId="5f22554b-fd15-4676-8c82-dc6122af2a80" providerId="ADAL" clId="{53CE91EE-E1F8-4CF6-8AAC-10A3BE600A7C}" dt="2023-04-07T13:41:13.666" v="9701"/>
          <ac:spMkLst>
            <pc:docMk/>
            <pc:sldMk cId="1094870920" sldId="10219"/>
            <ac:spMk id="21" creationId="{2AE3467A-22D3-5FE0-16E3-21B798C67CD9}"/>
          </ac:spMkLst>
        </pc:spChg>
        <pc:spChg chg="mod">
          <ac:chgData name="Henry Jammes" userId="5f22554b-fd15-4676-8c82-dc6122af2a80" providerId="ADAL" clId="{53CE91EE-E1F8-4CF6-8AAC-10A3BE600A7C}" dt="2023-04-07T13:41:11.539" v="9700" actId="571"/>
          <ac:spMkLst>
            <pc:docMk/>
            <pc:sldMk cId="1094870920" sldId="10219"/>
            <ac:spMk id="24" creationId="{96D6AF6F-41F0-6455-24B8-C2C2FF20B7E0}"/>
          </ac:spMkLst>
        </pc:spChg>
        <pc:spChg chg="mod">
          <ac:chgData name="Henry Jammes" userId="5f22554b-fd15-4676-8c82-dc6122af2a80" providerId="ADAL" clId="{53CE91EE-E1F8-4CF6-8AAC-10A3BE600A7C}" dt="2023-04-07T13:41:11.539" v="9700" actId="571"/>
          <ac:spMkLst>
            <pc:docMk/>
            <pc:sldMk cId="1094870920" sldId="10219"/>
            <ac:spMk id="25" creationId="{A87F66A3-09D2-217F-FF30-38B5AD4A42B9}"/>
          </ac:spMkLst>
        </pc:spChg>
        <pc:spChg chg="mod">
          <ac:chgData name="Henry Jammes" userId="5f22554b-fd15-4676-8c82-dc6122af2a80" providerId="ADAL" clId="{53CE91EE-E1F8-4CF6-8AAC-10A3BE600A7C}" dt="2023-04-07T13:41:17.811" v="9703"/>
          <ac:spMkLst>
            <pc:docMk/>
            <pc:sldMk cId="1094870920" sldId="10219"/>
            <ac:spMk id="27" creationId="{B4BDBE74-EF03-0CE6-2310-13345B703F57}"/>
          </ac:spMkLst>
        </pc:spChg>
        <pc:spChg chg="mod">
          <ac:chgData name="Henry Jammes" userId="5f22554b-fd15-4676-8c82-dc6122af2a80" providerId="ADAL" clId="{53CE91EE-E1F8-4CF6-8AAC-10A3BE600A7C}" dt="2023-04-07T13:41:15.178" v="9702" actId="571"/>
          <ac:spMkLst>
            <pc:docMk/>
            <pc:sldMk cId="1094870920" sldId="10219"/>
            <ac:spMk id="29" creationId="{2C68ACA1-50C7-D486-78B8-0EBFE43EF46C}"/>
          </ac:spMkLst>
        </pc:spChg>
        <pc:spChg chg="mod">
          <ac:chgData name="Henry Jammes" userId="5f22554b-fd15-4676-8c82-dc6122af2a80" providerId="ADAL" clId="{53CE91EE-E1F8-4CF6-8AAC-10A3BE600A7C}" dt="2023-04-07T13:41:15.178" v="9702" actId="571"/>
          <ac:spMkLst>
            <pc:docMk/>
            <pc:sldMk cId="1094870920" sldId="10219"/>
            <ac:spMk id="30" creationId="{A857AA44-8D06-D1E4-D591-B86F8FC361E8}"/>
          </ac:spMkLst>
        </pc:spChg>
        <pc:spChg chg="mod">
          <ac:chgData name="Henry Jammes" userId="5f22554b-fd15-4676-8c82-dc6122af2a80" providerId="ADAL" clId="{53CE91EE-E1F8-4CF6-8AAC-10A3BE600A7C}" dt="2023-04-07T13:41:24.436" v="9706" actId="20577"/>
          <ac:spMkLst>
            <pc:docMk/>
            <pc:sldMk cId="1094870920" sldId="10219"/>
            <ac:spMk id="32" creationId="{12E415D6-ADC7-DC40-5371-578ED167F553}"/>
          </ac:spMkLst>
        </pc:spChg>
        <pc:spChg chg="mod">
          <ac:chgData name="Henry Jammes" userId="5f22554b-fd15-4676-8c82-dc6122af2a80" providerId="ADAL" clId="{53CE91EE-E1F8-4CF6-8AAC-10A3BE600A7C}" dt="2023-04-07T13:41:20.674" v="9704" actId="571"/>
          <ac:spMkLst>
            <pc:docMk/>
            <pc:sldMk cId="1094870920" sldId="10219"/>
            <ac:spMk id="34" creationId="{F5E86C35-FF3B-9DA4-F10C-EF7EED79A001}"/>
          </ac:spMkLst>
        </pc:spChg>
        <pc:spChg chg="mod">
          <ac:chgData name="Henry Jammes" userId="5f22554b-fd15-4676-8c82-dc6122af2a80" providerId="ADAL" clId="{53CE91EE-E1F8-4CF6-8AAC-10A3BE600A7C}" dt="2023-04-07T13:41:20.674" v="9704" actId="571"/>
          <ac:spMkLst>
            <pc:docMk/>
            <pc:sldMk cId="1094870920" sldId="10219"/>
            <ac:spMk id="35" creationId="{5A414540-7D0D-9638-018D-7B5F31620F35}"/>
          </ac:spMkLst>
        </pc:spChg>
        <pc:spChg chg="mod">
          <ac:chgData name="Henry Jammes" userId="5f22554b-fd15-4676-8c82-dc6122af2a80" providerId="ADAL" clId="{53CE91EE-E1F8-4CF6-8AAC-10A3BE600A7C}" dt="2023-04-07T13:41:29.188" v="9708"/>
          <ac:spMkLst>
            <pc:docMk/>
            <pc:sldMk cId="1094870920" sldId="10219"/>
            <ac:spMk id="37" creationId="{8B351E31-66D6-15A7-BE54-1AEADCFD0155}"/>
          </ac:spMkLst>
        </pc:spChg>
        <pc:spChg chg="mod">
          <ac:chgData name="Henry Jammes" userId="5f22554b-fd15-4676-8c82-dc6122af2a80" providerId="ADAL" clId="{53CE91EE-E1F8-4CF6-8AAC-10A3BE600A7C}" dt="2023-04-07T13:41:26.037" v="9707" actId="571"/>
          <ac:spMkLst>
            <pc:docMk/>
            <pc:sldMk cId="1094870920" sldId="10219"/>
            <ac:spMk id="39" creationId="{3F72A3DA-F463-FC01-A46F-45950938D0D7}"/>
          </ac:spMkLst>
        </pc:spChg>
        <pc:spChg chg="mod">
          <ac:chgData name="Henry Jammes" userId="5f22554b-fd15-4676-8c82-dc6122af2a80" providerId="ADAL" clId="{53CE91EE-E1F8-4CF6-8AAC-10A3BE600A7C}" dt="2023-04-06T00:30:18.934" v="4326" actId="1076"/>
          <ac:spMkLst>
            <pc:docMk/>
            <pc:sldMk cId="1094870920" sldId="10219"/>
            <ac:spMk id="40" creationId="{8550DF09-0D7B-4F8E-8ACF-13567A221AF3}"/>
          </ac:spMkLst>
        </pc:spChg>
        <pc:spChg chg="mod">
          <ac:chgData name="Henry Jammes" userId="5f22554b-fd15-4676-8c82-dc6122af2a80" providerId="ADAL" clId="{53CE91EE-E1F8-4CF6-8AAC-10A3BE600A7C}" dt="2023-04-06T00:26:40.441" v="4198" actId="20577"/>
          <ac:spMkLst>
            <pc:docMk/>
            <pc:sldMk cId="1094870920" sldId="10219"/>
            <ac:spMk id="41" creationId="{177907F9-2172-46A3-AEA0-8DD4122F217B}"/>
          </ac:spMkLst>
        </pc:spChg>
        <pc:spChg chg="mod">
          <ac:chgData name="Henry Jammes" userId="5f22554b-fd15-4676-8c82-dc6122af2a80" providerId="ADAL" clId="{53CE91EE-E1F8-4CF6-8AAC-10A3BE600A7C}" dt="2023-04-07T13:41:26.037" v="9707" actId="571"/>
          <ac:spMkLst>
            <pc:docMk/>
            <pc:sldMk cId="1094870920" sldId="10219"/>
            <ac:spMk id="43" creationId="{E251AC00-3DBC-8D8A-27CA-C844C1E1959D}"/>
          </ac:spMkLst>
        </pc:spChg>
        <pc:spChg chg="mod">
          <ac:chgData name="Henry Jammes" userId="5f22554b-fd15-4676-8c82-dc6122af2a80" providerId="ADAL" clId="{53CE91EE-E1F8-4CF6-8AAC-10A3BE600A7C}" dt="2023-04-07T13:41:36.634" v="9710"/>
          <ac:spMkLst>
            <pc:docMk/>
            <pc:sldMk cId="1094870920" sldId="10219"/>
            <ac:spMk id="47" creationId="{9D005DFF-F7DB-9962-1D4E-730DEE8E13CD}"/>
          </ac:spMkLst>
        </pc:spChg>
        <pc:spChg chg="mod">
          <ac:chgData name="Henry Jammes" userId="5f22554b-fd15-4676-8c82-dc6122af2a80" providerId="ADAL" clId="{53CE91EE-E1F8-4CF6-8AAC-10A3BE600A7C}" dt="2023-04-07T13:41:34.612" v="9709" actId="571"/>
          <ac:spMkLst>
            <pc:docMk/>
            <pc:sldMk cId="1094870920" sldId="10219"/>
            <ac:spMk id="49" creationId="{45D36832-A33D-7CEF-CA24-3435C58ECF02}"/>
          </ac:spMkLst>
        </pc:spChg>
        <pc:spChg chg="mod">
          <ac:chgData name="Henry Jammes" userId="5f22554b-fd15-4676-8c82-dc6122af2a80" providerId="ADAL" clId="{53CE91EE-E1F8-4CF6-8AAC-10A3BE600A7C}" dt="2023-04-07T13:41:34.612" v="9709" actId="571"/>
          <ac:spMkLst>
            <pc:docMk/>
            <pc:sldMk cId="1094870920" sldId="10219"/>
            <ac:spMk id="50" creationId="{786FF5C9-6511-1126-DA33-C66D82B8CAD6}"/>
          </ac:spMkLst>
        </pc:spChg>
        <pc:spChg chg="mod">
          <ac:chgData name="Henry Jammes" userId="5f22554b-fd15-4676-8c82-dc6122af2a80" providerId="ADAL" clId="{53CE91EE-E1F8-4CF6-8AAC-10A3BE600A7C}" dt="2023-04-07T14:49:52.894" v="9899" actId="207"/>
          <ac:spMkLst>
            <pc:docMk/>
            <pc:sldMk cId="1094870920" sldId="10219"/>
            <ac:spMk id="52" creationId="{F07DEF84-6155-B4FC-9780-0EBAB5A20E80}"/>
          </ac:spMkLst>
        </pc:spChg>
        <pc:spChg chg="mod">
          <ac:chgData name="Henry Jammes" userId="5f22554b-fd15-4676-8c82-dc6122af2a80" providerId="ADAL" clId="{53CE91EE-E1F8-4CF6-8AAC-10A3BE600A7C}" dt="2023-04-07T13:41:51.890" v="9740" actId="571"/>
          <ac:spMkLst>
            <pc:docMk/>
            <pc:sldMk cId="1094870920" sldId="10219"/>
            <ac:spMk id="54" creationId="{813C052E-F1F3-3463-1D72-CDAB02A6DAC7}"/>
          </ac:spMkLst>
        </pc:spChg>
        <pc:spChg chg="mod topLvl">
          <ac:chgData name="Henry Jammes" userId="5f22554b-fd15-4676-8c82-dc6122af2a80" providerId="ADAL" clId="{53CE91EE-E1F8-4CF6-8AAC-10A3BE600A7C}" dt="2023-04-07T13:40:48.810" v="9692" actId="165"/>
          <ac:spMkLst>
            <pc:docMk/>
            <pc:sldMk cId="1094870920" sldId="10219"/>
            <ac:spMk id="55" creationId="{D909AFD3-772D-428E-8735-D3CC0F3F9928}"/>
          </ac:spMkLst>
        </pc:spChg>
        <pc:spChg chg="mod">
          <ac:chgData name="Henry Jammes" userId="5f22554b-fd15-4676-8c82-dc6122af2a80" providerId="ADAL" clId="{53CE91EE-E1F8-4CF6-8AAC-10A3BE600A7C}" dt="2023-04-06T00:08:30.075" v="3485" actId="2085"/>
          <ac:spMkLst>
            <pc:docMk/>
            <pc:sldMk cId="1094870920" sldId="10219"/>
            <ac:spMk id="57" creationId="{9A72F8EA-291F-4570-84D1-25DC141B48F8}"/>
          </ac:spMkLst>
        </pc:spChg>
        <pc:spChg chg="mod">
          <ac:chgData name="Henry Jammes" userId="5f22554b-fd15-4676-8c82-dc6122af2a80" providerId="ADAL" clId="{53CE91EE-E1F8-4CF6-8AAC-10A3BE600A7C}" dt="2023-04-06T00:08:30.075" v="3485" actId="2085"/>
          <ac:spMkLst>
            <pc:docMk/>
            <pc:sldMk cId="1094870920" sldId="10219"/>
            <ac:spMk id="58" creationId="{9A88097F-834B-41ED-84A6-F60654AB22D0}"/>
          </ac:spMkLst>
        </pc:spChg>
        <pc:spChg chg="mod">
          <ac:chgData name="Henry Jammes" userId="5f22554b-fd15-4676-8c82-dc6122af2a80" providerId="ADAL" clId="{53CE91EE-E1F8-4CF6-8AAC-10A3BE600A7C}" dt="2023-04-07T13:41:51.890" v="9740" actId="571"/>
          <ac:spMkLst>
            <pc:docMk/>
            <pc:sldMk cId="1094870920" sldId="10219"/>
            <ac:spMk id="59" creationId="{8DD3CF62-5B93-ED0C-9E41-7AC8F8D226BE}"/>
          </ac:spMkLst>
        </pc:spChg>
        <pc:spChg chg="mod">
          <ac:chgData name="Henry Jammes" userId="5f22554b-fd15-4676-8c82-dc6122af2a80" providerId="ADAL" clId="{53CE91EE-E1F8-4CF6-8AAC-10A3BE600A7C}" dt="2023-04-06T00:08:49.607" v="3490" actId="207"/>
          <ac:spMkLst>
            <pc:docMk/>
            <pc:sldMk cId="1094870920" sldId="10219"/>
            <ac:spMk id="91" creationId="{F71E6BB8-F6B2-4A70-9C26-62A830F5F11B}"/>
          </ac:spMkLst>
        </pc:spChg>
        <pc:spChg chg="mod">
          <ac:chgData name="Henry Jammes" userId="5f22554b-fd15-4676-8c82-dc6122af2a80" providerId="ADAL" clId="{53CE91EE-E1F8-4CF6-8AAC-10A3BE600A7C}" dt="2023-04-06T00:08:49.607" v="3490" actId="207"/>
          <ac:spMkLst>
            <pc:docMk/>
            <pc:sldMk cId="1094870920" sldId="10219"/>
            <ac:spMk id="92" creationId="{6BDC5852-9503-4CDA-B807-61D5949A5EBC}"/>
          </ac:spMkLst>
        </pc:spChg>
        <pc:spChg chg="mod">
          <ac:chgData name="Henry Jammes" userId="5f22554b-fd15-4676-8c82-dc6122af2a80" providerId="ADAL" clId="{53CE91EE-E1F8-4CF6-8AAC-10A3BE600A7C}" dt="2023-04-05T23:48:16.476" v="2956" actId="207"/>
          <ac:spMkLst>
            <pc:docMk/>
            <pc:sldMk cId="1094870920" sldId="10219"/>
            <ac:spMk id="102" creationId="{2DAF00A7-42CB-487A-A46E-4043059D2A8C}"/>
          </ac:spMkLst>
        </pc:spChg>
        <pc:spChg chg="mod">
          <ac:chgData name="Henry Jammes" userId="5f22554b-fd15-4676-8c82-dc6122af2a80" providerId="ADAL" clId="{53CE91EE-E1F8-4CF6-8AAC-10A3BE600A7C}" dt="2023-04-06T00:29:01.472" v="4298" actId="20577"/>
          <ac:spMkLst>
            <pc:docMk/>
            <pc:sldMk cId="1094870920" sldId="10219"/>
            <ac:spMk id="103" creationId="{58D773B7-673F-419E-B0B9-B5B66FF34DCD}"/>
          </ac:spMkLst>
        </pc:spChg>
        <pc:spChg chg="mod">
          <ac:chgData name="Henry Jammes" userId="5f22554b-fd15-4676-8c82-dc6122af2a80" providerId="ADAL" clId="{53CE91EE-E1F8-4CF6-8AAC-10A3BE600A7C}" dt="2023-04-07T15:40:40.291" v="9957" actId="1035"/>
          <ac:spMkLst>
            <pc:docMk/>
            <pc:sldMk cId="1094870920" sldId="10219"/>
            <ac:spMk id="104" creationId="{1F9281E3-1F1D-4B02-A80D-710A4BB90B72}"/>
          </ac:spMkLst>
        </pc:spChg>
        <pc:spChg chg="mod">
          <ac:chgData name="Henry Jammes" userId="5f22554b-fd15-4676-8c82-dc6122af2a80" providerId="ADAL" clId="{53CE91EE-E1F8-4CF6-8AAC-10A3BE600A7C}" dt="2023-04-06T00:08:30.075" v="3485" actId="2085"/>
          <ac:spMkLst>
            <pc:docMk/>
            <pc:sldMk cId="1094870920" sldId="10219"/>
            <ac:spMk id="120" creationId="{3556F945-B58E-4666-923E-2AF6AF189B84}"/>
          </ac:spMkLst>
        </pc:spChg>
        <pc:spChg chg="mod">
          <ac:chgData name="Henry Jammes" userId="5f22554b-fd15-4676-8c82-dc6122af2a80" providerId="ADAL" clId="{53CE91EE-E1F8-4CF6-8AAC-10A3BE600A7C}" dt="2023-04-06T00:08:30.075" v="3485" actId="2085"/>
          <ac:spMkLst>
            <pc:docMk/>
            <pc:sldMk cId="1094870920" sldId="10219"/>
            <ac:spMk id="123" creationId="{F45B6AB7-66A4-4089-9C7C-6092A78AFB64}"/>
          </ac:spMkLst>
        </pc:spChg>
        <pc:spChg chg="mod">
          <ac:chgData name="Henry Jammes" userId="5f22554b-fd15-4676-8c82-dc6122af2a80" providerId="ADAL" clId="{53CE91EE-E1F8-4CF6-8AAC-10A3BE600A7C}" dt="2023-04-06T00:08:30.075" v="3485" actId="2085"/>
          <ac:spMkLst>
            <pc:docMk/>
            <pc:sldMk cId="1094870920" sldId="10219"/>
            <ac:spMk id="124" creationId="{1093EB0D-4C6B-4CF4-A525-FD876E23562D}"/>
          </ac:spMkLst>
        </pc:spChg>
        <pc:spChg chg="mod">
          <ac:chgData name="Henry Jammes" userId="5f22554b-fd15-4676-8c82-dc6122af2a80" providerId="ADAL" clId="{53CE91EE-E1F8-4CF6-8AAC-10A3BE600A7C}" dt="2023-04-07T13:42:04.648" v="9743" actId="6549"/>
          <ac:spMkLst>
            <pc:docMk/>
            <pc:sldMk cId="1094870920" sldId="10219"/>
            <ac:spMk id="126" creationId="{C616902F-1E3C-4232-8256-380FA38B661B}"/>
          </ac:spMkLst>
        </pc:spChg>
        <pc:spChg chg="mod">
          <ac:chgData name="Henry Jammes" userId="5f22554b-fd15-4676-8c82-dc6122af2a80" providerId="ADAL" clId="{53CE91EE-E1F8-4CF6-8AAC-10A3BE600A7C}" dt="2023-04-06T00:08:30.075" v="3485" actId="2085"/>
          <ac:spMkLst>
            <pc:docMk/>
            <pc:sldMk cId="1094870920" sldId="10219"/>
            <ac:spMk id="129" creationId="{3B44F203-611B-4677-8764-A25C9D11644C}"/>
          </ac:spMkLst>
        </pc:spChg>
        <pc:spChg chg="mod">
          <ac:chgData name="Henry Jammes" userId="5f22554b-fd15-4676-8c82-dc6122af2a80" providerId="ADAL" clId="{53CE91EE-E1F8-4CF6-8AAC-10A3BE600A7C}" dt="2023-04-06T00:08:30.075" v="3485" actId="2085"/>
          <ac:spMkLst>
            <pc:docMk/>
            <pc:sldMk cId="1094870920" sldId="10219"/>
            <ac:spMk id="130" creationId="{764D6047-00B9-483F-A8CB-CE1FC1AD1B3F}"/>
          </ac:spMkLst>
        </pc:spChg>
        <pc:spChg chg="mod">
          <ac:chgData name="Henry Jammes" userId="5f22554b-fd15-4676-8c82-dc6122af2a80" providerId="ADAL" clId="{53CE91EE-E1F8-4CF6-8AAC-10A3BE600A7C}" dt="2023-04-06T00:08:30.075" v="3485" actId="2085"/>
          <ac:spMkLst>
            <pc:docMk/>
            <pc:sldMk cId="1094870920" sldId="10219"/>
            <ac:spMk id="132" creationId="{38D32D9F-467E-4A2D-9AED-406892245354}"/>
          </ac:spMkLst>
        </pc:spChg>
        <pc:spChg chg="mod">
          <ac:chgData name="Henry Jammes" userId="5f22554b-fd15-4676-8c82-dc6122af2a80" providerId="ADAL" clId="{53CE91EE-E1F8-4CF6-8AAC-10A3BE600A7C}" dt="2023-04-06T00:08:30.075" v="3485" actId="2085"/>
          <ac:spMkLst>
            <pc:docMk/>
            <pc:sldMk cId="1094870920" sldId="10219"/>
            <ac:spMk id="135" creationId="{ECB44B1D-ADD2-4329-8F32-FF7FB04E04B1}"/>
          </ac:spMkLst>
        </pc:spChg>
        <pc:spChg chg="mod">
          <ac:chgData name="Henry Jammes" userId="5f22554b-fd15-4676-8c82-dc6122af2a80" providerId="ADAL" clId="{53CE91EE-E1F8-4CF6-8AAC-10A3BE600A7C}" dt="2023-04-06T00:08:30.075" v="3485" actId="2085"/>
          <ac:spMkLst>
            <pc:docMk/>
            <pc:sldMk cId="1094870920" sldId="10219"/>
            <ac:spMk id="136" creationId="{CEDD8CCB-5B36-453E-AA8B-A506C694FCE1}"/>
          </ac:spMkLst>
        </pc:spChg>
        <pc:spChg chg="mod">
          <ac:chgData name="Henry Jammes" userId="5f22554b-fd15-4676-8c82-dc6122af2a80" providerId="ADAL" clId="{53CE91EE-E1F8-4CF6-8AAC-10A3BE600A7C}" dt="2023-04-06T00:13:41.493" v="3909" actId="207"/>
          <ac:spMkLst>
            <pc:docMk/>
            <pc:sldMk cId="1094870920" sldId="10219"/>
            <ac:spMk id="138" creationId="{B9150FE0-C79E-4135-B294-9D5412167289}"/>
          </ac:spMkLst>
        </pc:spChg>
        <pc:spChg chg="mod">
          <ac:chgData name="Henry Jammes" userId="5f22554b-fd15-4676-8c82-dc6122af2a80" providerId="ADAL" clId="{53CE91EE-E1F8-4CF6-8AAC-10A3BE600A7C}" dt="2023-04-06T00:08:30.075" v="3485" actId="2085"/>
          <ac:spMkLst>
            <pc:docMk/>
            <pc:sldMk cId="1094870920" sldId="10219"/>
            <ac:spMk id="141" creationId="{CC86E62A-2402-4055-ADC3-A3BB45D04D98}"/>
          </ac:spMkLst>
        </pc:spChg>
        <pc:spChg chg="mod">
          <ac:chgData name="Henry Jammes" userId="5f22554b-fd15-4676-8c82-dc6122af2a80" providerId="ADAL" clId="{53CE91EE-E1F8-4CF6-8AAC-10A3BE600A7C}" dt="2023-04-06T00:08:30.075" v="3485" actId="2085"/>
          <ac:spMkLst>
            <pc:docMk/>
            <pc:sldMk cId="1094870920" sldId="10219"/>
            <ac:spMk id="142" creationId="{26A48982-7488-4711-9BA4-764C3B0EDFE8}"/>
          </ac:spMkLst>
        </pc:spChg>
        <pc:spChg chg="mod">
          <ac:chgData name="Henry Jammes" userId="5f22554b-fd15-4676-8c82-dc6122af2a80" providerId="ADAL" clId="{53CE91EE-E1F8-4CF6-8AAC-10A3BE600A7C}" dt="2023-04-06T00:08:30.075" v="3485" actId="2085"/>
          <ac:spMkLst>
            <pc:docMk/>
            <pc:sldMk cId="1094870920" sldId="10219"/>
            <ac:spMk id="144" creationId="{10FA7E56-3E02-432E-A32D-54021729AE90}"/>
          </ac:spMkLst>
        </pc:spChg>
        <pc:spChg chg="mod">
          <ac:chgData name="Henry Jammes" userId="5f22554b-fd15-4676-8c82-dc6122af2a80" providerId="ADAL" clId="{53CE91EE-E1F8-4CF6-8AAC-10A3BE600A7C}" dt="2023-04-06T00:08:30.075" v="3485" actId="2085"/>
          <ac:spMkLst>
            <pc:docMk/>
            <pc:sldMk cId="1094870920" sldId="10219"/>
            <ac:spMk id="147" creationId="{B76DC8B5-D475-42D3-B5B8-132F44947E7B}"/>
          </ac:spMkLst>
        </pc:spChg>
        <pc:spChg chg="mod">
          <ac:chgData name="Henry Jammes" userId="5f22554b-fd15-4676-8c82-dc6122af2a80" providerId="ADAL" clId="{53CE91EE-E1F8-4CF6-8AAC-10A3BE600A7C}" dt="2023-04-06T00:08:30.075" v="3485" actId="2085"/>
          <ac:spMkLst>
            <pc:docMk/>
            <pc:sldMk cId="1094870920" sldId="10219"/>
            <ac:spMk id="148" creationId="{B74ADE6A-6497-4143-81C2-6F15D19CB680}"/>
          </ac:spMkLst>
        </pc:spChg>
        <pc:spChg chg="mod">
          <ac:chgData name="Henry Jammes" userId="5f22554b-fd15-4676-8c82-dc6122af2a80" providerId="ADAL" clId="{53CE91EE-E1F8-4CF6-8AAC-10A3BE600A7C}" dt="2023-04-06T00:08:30.075" v="3485" actId="2085"/>
          <ac:spMkLst>
            <pc:docMk/>
            <pc:sldMk cId="1094870920" sldId="10219"/>
            <ac:spMk id="150" creationId="{FA69D159-9E4E-4C2B-B95C-8409BA2D22DB}"/>
          </ac:spMkLst>
        </pc:spChg>
        <pc:spChg chg="mod">
          <ac:chgData name="Henry Jammes" userId="5f22554b-fd15-4676-8c82-dc6122af2a80" providerId="ADAL" clId="{53CE91EE-E1F8-4CF6-8AAC-10A3BE600A7C}" dt="2023-04-06T00:08:30.075" v="3485" actId="2085"/>
          <ac:spMkLst>
            <pc:docMk/>
            <pc:sldMk cId="1094870920" sldId="10219"/>
            <ac:spMk id="153" creationId="{8F736F36-025A-4B34-AA2C-7FE2BFE0F51F}"/>
          </ac:spMkLst>
        </pc:spChg>
        <pc:spChg chg="mod">
          <ac:chgData name="Henry Jammes" userId="5f22554b-fd15-4676-8c82-dc6122af2a80" providerId="ADAL" clId="{53CE91EE-E1F8-4CF6-8AAC-10A3BE600A7C}" dt="2023-04-06T00:08:30.075" v="3485" actId="2085"/>
          <ac:spMkLst>
            <pc:docMk/>
            <pc:sldMk cId="1094870920" sldId="10219"/>
            <ac:spMk id="154" creationId="{6C3A1DFF-0054-4207-ADB6-0ADC3AC98C19}"/>
          </ac:spMkLst>
        </pc:spChg>
        <pc:spChg chg="mod">
          <ac:chgData name="Henry Jammes" userId="5f22554b-fd15-4676-8c82-dc6122af2a80" providerId="ADAL" clId="{53CE91EE-E1F8-4CF6-8AAC-10A3BE600A7C}" dt="2023-04-07T12:04:56.745" v="6888" actId="20577"/>
          <ac:spMkLst>
            <pc:docMk/>
            <pc:sldMk cId="1094870920" sldId="10219"/>
            <ac:spMk id="156" creationId="{EFD663BF-EFCB-4A9E-BB5B-1D007524E576}"/>
          </ac:spMkLst>
        </pc:spChg>
        <pc:spChg chg="mod">
          <ac:chgData name="Henry Jammes" userId="5f22554b-fd15-4676-8c82-dc6122af2a80" providerId="ADAL" clId="{53CE91EE-E1F8-4CF6-8AAC-10A3BE600A7C}" dt="2023-04-06T00:08:30.075" v="3485" actId="2085"/>
          <ac:spMkLst>
            <pc:docMk/>
            <pc:sldMk cId="1094870920" sldId="10219"/>
            <ac:spMk id="159" creationId="{945829E9-086C-4DC3-9FF7-1683478A34B5}"/>
          </ac:spMkLst>
        </pc:spChg>
        <pc:spChg chg="mod">
          <ac:chgData name="Henry Jammes" userId="5f22554b-fd15-4676-8c82-dc6122af2a80" providerId="ADAL" clId="{53CE91EE-E1F8-4CF6-8AAC-10A3BE600A7C}" dt="2023-04-06T00:08:30.075" v="3485" actId="2085"/>
          <ac:spMkLst>
            <pc:docMk/>
            <pc:sldMk cId="1094870920" sldId="10219"/>
            <ac:spMk id="160" creationId="{CAA2E00E-25FE-4A57-8C87-528FADF9FCFB}"/>
          </ac:spMkLst>
        </pc:spChg>
        <pc:grpChg chg="add del mod">
          <ac:chgData name="Henry Jammes" userId="5f22554b-fd15-4676-8c82-dc6122af2a80" providerId="ADAL" clId="{53CE91EE-E1F8-4CF6-8AAC-10A3BE600A7C}" dt="2023-04-07T13:42:11.732" v="9749" actId="478"/>
          <ac:grpSpMkLst>
            <pc:docMk/>
            <pc:sldMk cId="1094870920" sldId="10219"/>
            <ac:grpSpMk id="3" creationId="{4B724AFF-DD01-644B-C40B-21885612C305}"/>
          </ac:grpSpMkLst>
        </pc:grpChg>
        <pc:grpChg chg="mod">
          <ac:chgData name="Henry Jammes" userId="5f22554b-fd15-4676-8c82-dc6122af2a80" providerId="ADAL" clId="{53CE91EE-E1F8-4CF6-8AAC-10A3BE600A7C}" dt="2023-04-07T13:38:54.776" v="9638" actId="571"/>
          <ac:grpSpMkLst>
            <pc:docMk/>
            <pc:sldMk cId="1094870920" sldId="10219"/>
            <ac:grpSpMk id="5" creationId="{936393F1-F59B-5B47-4D16-EECBB055DEE9}"/>
          </ac:grpSpMkLst>
        </pc:grpChg>
        <pc:grpChg chg="add mod">
          <ac:chgData name="Henry Jammes" userId="5f22554b-fd15-4676-8c82-dc6122af2a80" providerId="ADAL" clId="{53CE91EE-E1F8-4CF6-8AAC-10A3BE600A7C}" dt="2023-04-07T13:42:26.901" v="9781" actId="552"/>
          <ac:grpSpMkLst>
            <pc:docMk/>
            <pc:sldMk cId="1094870920" sldId="10219"/>
            <ac:grpSpMk id="9" creationId="{DD59AE0A-666C-60CD-D011-646AF715CECC}"/>
          </ac:grpSpMkLst>
        </pc:grpChg>
        <pc:grpChg chg="add mod">
          <ac:chgData name="Henry Jammes" userId="5f22554b-fd15-4676-8c82-dc6122af2a80" providerId="ADAL" clId="{53CE91EE-E1F8-4CF6-8AAC-10A3BE600A7C}" dt="2023-04-07T13:42:30.741" v="9782" actId="465"/>
          <ac:grpSpMkLst>
            <pc:docMk/>
            <pc:sldMk cId="1094870920" sldId="10219"/>
            <ac:grpSpMk id="10" creationId="{2FFE75AF-6F83-62B3-B731-F2204319DA6A}"/>
          </ac:grpSpMkLst>
        </pc:grpChg>
        <pc:grpChg chg="mod">
          <ac:chgData name="Henry Jammes" userId="5f22554b-fd15-4676-8c82-dc6122af2a80" providerId="ADAL" clId="{53CE91EE-E1F8-4CF6-8AAC-10A3BE600A7C}" dt="2023-04-07T13:41:00.665" v="9695" actId="571"/>
          <ac:grpSpMkLst>
            <pc:docMk/>
            <pc:sldMk cId="1094870920" sldId="10219"/>
            <ac:grpSpMk id="12" creationId="{28BC7C0B-34EB-2411-8DFD-C755CC576536}"/>
          </ac:grpSpMkLst>
        </pc:grpChg>
        <pc:grpChg chg="add mod">
          <ac:chgData name="Henry Jammes" userId="5f22554b-fd15-4676-8c82-dc6122af2a80" providerId="ADAL" clId="{53CE91EE-E1F8-4CF6-8AAC-10A3BE600A7C}" dt="2023-04-07T13:42:30.741" v="9782" actId="465"/>
          <ac:grpSpMkLst>
            <pc:docMk/>
            <pc:sldMk cId="1094870920" sldId="10219"/>
            <ac:grpSpMk id="15" creationId="{CCE9E9B7-D2DB-928A-4E37-BD2892CE9734}"/>
          </ac:grpSpMkLst>
        </pc:grpChg>
        <pc:grpChg chg="mod">
          <ac:chgData name="Henry Jammes" userId="5f22554b-fd15-4676-8c82-dc6122af2a80" providerId="ADAL" clId="{53CE91EE-E1F8-4CF6-8AAC-10A3BE600A7C}" dt="2023-04-07T13:41:06.754" v="9697" actId="571"/>
          <ac:grpSpMkLst>
            <pc:docMk/>
            <pc:sldMk cId="1094870920" sldId="10219"/>
            <ac:grpSpMk id="17" creationId="{A3FFEEC1-D844-9570-8937-4AF0207A804C}"/>
          </ac:grpSpMkLst>
        </pc:grpChg>
        <pc:grpChg chg="add mod">
          <ac:chgData name="Henry Jammes" userId="5f22554b-fd15-4676-8c82-dc6122af2a80" providerId="ADAL" clId="{53CE91EE-E1F8-4CF6-8AAC-10A3BE600A7C}" dt="2023-04-07T13:42:30.741" v="9782" actId="465"/>
          <ac:grpSpMkLst>
            <pc:docMk/>
            <pc:sldMk cId="1094870920" sldId="10219"/>
            <ac:grpSpMk id="20" creationId="{D6732438-EDD2-0678-BB0F-11E22F9C04EF}"/>
          </ac:grpSpMkLst>
        </pc:grpChg>
        <pc:grpChg chg="add del mod">
          <ac:chgData name="Henry Jammes" userId="5f22554b-fd15-4676-8c82-dc6122af2a80" providerId="ADAL" clId="{53CE91EE-E1F8-4CF6-8AAC-10A3BE600A7C}" dt="2023-04-07T13:40:48.810" v="9692" actId="165"/>
          <ac:grpSpMkLst>
            <pc:docMk/>
            <pc:sldMk cId="1094870920" sldId="10219"/>
            <ac:grpSpMk id="22" creationId="{BC22A46F-A65F-44FE-A7B6-BD3B2FAE9507}"/>
          </ac:grpSpMkLst>
        </pc:grpChg>
        <pc:grpChg chg="mod">
          <ac:chgData name="Henry Jammes" userId="5f22554b-fd15-4676-8c82-dc6122af2a80" providerId="ADAL" clId="{53CE91EE-E1F8-4CF6-8AAC-10A3BE600A7C}" dt="2023-04-07T13:41:11.539" v="9700" actId="571"/>
          <ac:grpSpMkLst>
            <pc:docMk/>
            <pc:sldMk cId="1094870920" sldId="10219"/>
            <ac:grpSpMk id="23" creationId="{998A5AE9-D4F8-61A7-8C91-E4BB7BCC9971}"/>
          </ac:grpSpMkLst>
        </pc:grpChg>
        <pc:grpChg chg="add mod">
          <ac:chgData name="Henry Jammes" userId="5f22554b-fd15-4676-8c82-dc6122af2a80" providerId="ADAL" clId="{53CE91EE-E1F8-4CF6-8AAC-10A3BE600A7C}" dt="2023-04-07T13:42:30.741" v="9782" actId="465"/>
          <ac:grpSpMkLst>
            <pc:docMk/>
            <pc:sldMk cId="1094870920" sldId="10219"/>
            <ac:grpSpMk id="26" creationId="{3050DA67-B41F-0953-D084-4C314A8884CB}"/>
          </ac:grpSpMkLst>
        </pc:grpChg>
        <pc:grpChg chg="mod">
          <ac:chgData name="Henry Jammes" userId="5f22554b-fd15-4676-8c82-dc6122af2a80" providerId="ADAL" clId="{53CE91EE-E1F8-4CF6-8AAC-10A3BE600A7C}" dt="2023-04-07T13:41:15.178" v="9702" actId="571"/>
          <ac:grpSpMkLst>
            <pc:docMk/>
            <pc:sldMk cId="1094870920" sldId="10219"/>
            <ac:grpSpMk id="28" creationId="{91225CB6-5517-F45D-46C5-3B7F63C5C709}"/>
          </ac:grpSpMkLst>
        </pc:grpChg>
        <pc:grpChg chg="add mod">
          <ac:chgData name="Henry Jammes" userId="5f22554b-fd15-4676-8c82-dc6122af2a80" providerId="ADAL" clId="{53CE91EE-E1F8-4CF6-8AAC-10A3BE600A7C}" dt="2023-04-07T13:42:30.741" v="9782" actId="465"/>
          <ac:grpSpMkLst>
            <pc:docMk/>
            <pc:sldMk cId="1094870920" sldId="10219"/>
            <ac:grpSpMk id="31" creationId="{BB8A7496-C3E2-CCA1-0A2F-35EB9A781894}"/>
          </ac:grpSpMkLst>
        </pc:grpChg>
        <pc:grpChg chg="mod">
          <ac:chgData name="Henry Jammes" userId="5f22554b-fd15-4676-8c82-dc6122af2a80" providerId="ADAL" clId="{53CE91EE-E1F8-4CF6-8AAC-10A3BE600A7C}" dt="2023-04-07T13:41:20.674" v="9704" actId="571"/>
          <ac:grpSpMkLst>
            <pc:docMk/>
            <pc:sldMk cId="1094870920" sldId="10219"/>
            <ac:grpSpMk id="33" creationId="{3F891098-E989-0D98-5A61-881C22829E65}"/>
          </ac:grpSpMkLst>
        </pc:grpChg>
        <pc:grpChg chg="add mod">
          <ac:chgData name="Henry Jammes" userId="5f22554b-fd15-4676-8c82-dc6122af2a80" providerId="ADAL" clId="{53CE91EE-E1F8-4CF6-8AAC-10A3BE600A7C}" dt="2023-04-07T13:42:30.741" v="9782" actId="465"/>
          <ac:grpSpMkLst>
            <pc:docMk/>
            <pc:sldMk cId="1094870920" sldId="10219"/>
            <ac:grpSpMk id="36" creationId="{065DE31C-353C-0700-B4E6-33240EFFDBDB}"/>
          </ac:grpSpMkLst>
        </pc:grpChg>
        <pc:grpChg chg="mod">
          <ac:chgData name="Henry Jammes" userId="5f22554b-fd15-4676-8c82-dc6122af2a80" providerId="ADAL" clId="{53CE91EE-E1F8-4CF6-8AAC-10A3BE600A7C}" dt="2023-04-07T13:41:26.037" v="9707" actId="571"/>
          <ac:grpSpMkLst>
            <pc:docMk/>
            <pc:sldMk cId="1094870920" sldId="10219"/>
            <ac:grpSpMk id="38" creationId="{D25E5655-E6D4-A54C-34F6-A98BE59C81C4}"/>
          </ac:grpSpMkLst>
        </pc:grpChg>
        <pc:grpChg chg="add mod">
          <ac:chgData name="Henry Jammes" userId="5f22554b-fd15-4676-8c82-dc6122af2a80" providerId="ADAL" clId="{53CE91EE-E1F8-4CF6-8AAC-10A3BE600A7C}" dt="2023-04-07T13:42:30.741" v="9782" actId="465"/>
          <ac:grpSpMkLst>
            <pc:docMk/>
            <pc:sldMk cId="1094870920" sldId="10219"/>
            <ac:grpSpMk id="45" creationId="{55458B71-8334-8912-CAC9-7AEA2A80AAA9}"/>
          </ac:grpSpMkLst>
        </pc:grpChg>
        <pc:grpChg chg="mod">
          <ac:chgData name="Henry Jammes" userId="5f22554b-fd15-4676-8c82-dc6122af2a80" providerId="ADAL" clId="{53CE91EE-E1F8-4CF6-8AAC-10A3BE600A7C}" dt="2023-04-07T13:41:34.612" v="9709" actId="571"/>
          <ac:grpSpMkLst>
            <pc:docMk/>
            <pc:sldMk cId="1094870920" sldId="10219"/>
            <ac:grpSpMk id="48" creationId="{E4F49B00-9958-ECB1-50F2-28365D6D10EF}"/>
          </ac:grpSpMkLst>
        </pc:grpChg>
        <pc:grpChg chg="add mod">
          <ac:chgData name="Henry Jammes" userId="5f22554b-fd15-4676-8c82-dc6122af2a80" providerId="ADAL" clId="{53CE91EE-E1F8-4CF6-8AAC-10A3BE600A7C}" dt="2023-04-07T13:42:26.901" v="9781" actId="552"/>
          <ac:grpSpMkLst>
            <pc:docMk/>
            <pc:sldMk cId="1094870920" sldId="10219"/>
            <ac:grpSpMk id="51" creationId="{B05A3416-EDE7-742F-DE63-5329861EF587}"/>
          </ac:grpSpMkLst>
        </pc:grpChg>
        <pc:grpChg chg="mod">
          <ac:chgData name="Henry Jammes" userId="5f22554b-fd15-4676-8c82-dc6122af2a80" providerId="ADAL" clId="{53CE91EE-E1F8-4CF6-8AAC-10A3BE600A7C}" dt="2023-04-07T13:41:51.890" v="9740" actId="571"/>
          <ac:grpSpMkLst>
            <pc:docMk/>
            <pc:sldMk cId="1094870920" sldId="10219"/>
            <ac:grpSpMk id="53" creationId="{6CBEB18B-0848-0AD9-4329-2AEF600685E0}"/>
          </ac:grpSpMkLst>
        </pc:grpChg>
        <pc:grpChg chg="topLvl">
          <ac:chgData name="Henry Jammes" userId="5f22554b-fd15-4676-8c82-dc6122af2a80" providerId="ADAL" clId="{53CE91EE-E1F8-4CF6-8AAC-10A3BE600A7C}" dt="2023-04-07T13:40:48.810" v="9692" actId="165"/>
          <ac:grpSpMkLst>
            <pc:docMk/>
            <pc:sldMk cId="1094870920" sldId="10219"/>
            <ac:grpSpMk id="56" creationId="{343C8747-F64E-4A18-A94A-9D3F8224370C}"/>
          </ac:grpSpMkLst>
        </pc:grpChg>
        <pc:grpChg chg="mod">
          <ac:chgData name="Henry Jammes" userId="5f22554b-fd15-4676-8c82-dc6122af2a80" providerId="ADAL" clId="{53CE91EE-E1F8-4CF6-8AAC-10A3BE600A7C}" dt="2023-04-06T00:26:50.433" v="4200" actId="1076"/>
          <ac:grpSpMkLst>
            <pc:docMk/>
            <pc:sldMk cId="1094870920" sldId="10219"/>
            <ac:grpSpMk id="90" creationId="{AB4443CD-27CA-4DBD-A805-FB445344CC74}"/>
          </ac:grpSpMkLst>
        </pc:grpChg>
        <pc:grpChg chg="del mod">
          <ac:chgData name="Henry Jammes" userId="5f22554b-fd15-4676-8c82-dc6122af2a80" providerId="ADAL" clId="{53CE91EE-E1F8-4CF6-8AAC-10A3BE600A7C}" dt="2023-04-07T13:42:08.692" v="9746" actId="478"/>
          <ac:grpSpMkLst>
            <pc:docMk/>
            <pc:sldMk cId="1094870920" sldId="10219"/>
            <ac:grpSpMk id="119" creationId="{9EDF2D41-DDF7-421A-9AA6-9F52B98080CF}"/>
          </ac:grpSpMkLst>
        </pc:grpChg>
        <pc:grpChg chg="del mod">
          <ac:chgData name="Henry Jammes" userId="5f22554b-fd15-4676-8c82-dc6122af2a80" providerId="ADAL" clId="{53CE91EE-E1F8-4CF6-8AAC-10A3BE600A7C}" dt="2023-04-07T13:42:04.979" v="9744" actId="478"/>
          <ac:grpSpMkLst>
            <pc:docMk/>
            <pc:sldMk cId="1094870920" sldId="10219"/>
            <ac:grpSpMk id="125" creationId="{E5DC04DA-174D-4201-859F-6537472F0826}"/>
          </ac:grpSpMkLst>
        </pc:grpChg>
        <pc:grpChg chg="del mod">
          <ac:chgData name="Henry Jammes" userId="5f22554b-fd15-4676-8c82-dc6122af2a80" providerId="ADAL" clId="{53CE91EE-E1F8-4CF6-8AAC-10A3BE600A7C}" dt="2023-04-07T13:41:40.544" v="9712" actId="478"/>
          <ac:grpSpMkLst>
            <pc:docMk/>
            <pc:sldMk cId="1094870920" sldId="10219"/>
            <ac:grpSpMk id="131" creationId="{E3D8818D-2E05-4934-8A93-7234435AF79A}"/>
          </ac:grpSpMkLst>
        </pc:grpChg>
        <pc:grpChg chg="del mod">
          <ac:chgData name="Henry Jammes" userId="5f22554b-fd15-4676-8c82-dc6122af2a80" providerId="ADAL" clId="{53CE91EE-E1F8-4CF6-8AAC-10A3BE600A7C}" dt="2023-04-07T13:42:03.475" v="9742" actId="478"/>
          <ac:grpSpMkLst>
            <pc:docMk/>
            <pc:sldMk cId="1094870920" sldId="10219"/>
            <ac:grpSpMk id="137" creationId="{FD140AE3-8535-4858-9BF3-2ABD21F83117}"/>
          </ac:grpSpMkLst>
        </pc:grpChg>
        <pc:grpChg chg="del mod">
          <ac:chgData name="Henry Jammes" userId="5f22554b-fd15-4676-8c82-dc6122af2a80" providerId="ADAL" clId="{53CE91EE-E1F8-4CF6-8AAC-10A3BE600A7C}" dt="2023-04-07T13:42:07.072" v="9745" actId="478"/>
          <ac:grpSpMkLst>
            <pc:docMk/>
            <pc:sldMk cId="1094870920" sldId="10219"/>
            <ac:grpSpMk id="143" creationId="{160D8A2C-0E31-44E6-84BC-9CF9F3B2E49C}"/>
          </ac:grpSpMkLst>
        </pc:grpChg>
        <pc:grpChg chg="del mod">
          <ac:chgData name="Henry Jammes" userId="5f22554b-fd15-4676-8c82-dc6122af2a80" providerId="ADAL" clId="{53CE91EE-E1F8-4CF6-8AAC-10A3BE600A7C}" dt="2023-04-07T13:42:09.795" v="9747" actId="478"/>
          <ac:grpSpMkLst>
            <pc:docMk/>
            <pc:sldMk cId="1094870920" sldId="10219"/>
            <ac:grpSpMk id="149" creationId="{73C7301D-DAA0-4662-8884-E35F0813B14A}"/>
          </ac:grpSpMkLst>
        </pc:grpChg>
        <pc:grpChg chg="del mod">
          <ac:chgData name="Henry Jammes" userId="5f22554b-fd15-4676-8c82-dc6122af2a80" providerId="ADAL" clId="{53CE91EE-E1F8-4CF6-8AAC-10A3BE600A7C}" dt="2023-04-07T13:42:11.167" v="9748" actId="478"/>
          <ac:grpSpMkLst>
            <pc:docMk/>
            <pc:sldMk cId="1094870920" sldId="10219"/>
            <ac:grpSpMk id="155" creationId="{7B1E23E1-F82D-462E-B789-FEEA9EC280DF}"/>
          </ac:grpSpMkLst>
        </pc:grpChg>
        <pc:grpChg chg="del">
          <ac:chgData name="Henry Jammes" userId="5f22554b-fd15-4676-8c82-dc6122af2a80" providerId="ADAL" clId="{53CE91EE-E1F8-4CF6-8AAC-10A3BE600A7C}" dt="2023-04-06T00:02:40.877" v="3363" actId="478"/>
          <ac:grpSpMkLst>
            <pc:docMk/>
            <pc:sldMk cId="1094870920" sldId="10219"/>
            <ac:grpSpMk id="161" creationId="{86F55F26-8227-415C-ACD2-2D216A5C34A4}"/>
          </ac:grpSpMkLst>
        </pc:grpChg>
        <pc:grpChg chg="del">
          <ac:chgData name="Henry Jammes" userId="5f22554b-fd15-4676-8c82-dc6122af2a80" providerId="ADAL" clId="{53CE91EE-E1F8-4CF6-8AAC-10A3BE600A7C}" dt="2023-04-06T00:02:39.326" v="3362" actId="478"/>
          <ac:grpSpMkLst>
            <pc:docMk/>
            <pc:sldMk cId="1094870920" sldId="10219"/>
            <ac:grpSpMk id="167" creationId="{2AFE8F6B-667F-4394-9F0B-0D6C86D33F3C}"/>
          </ac:grpSpMkLst>
        </pc:grpChg>
        <pc:cxnChg chg="mod">
          <ac:chgData name="Henry Jammes" userId="5f22554b-fd15-4676-8c82-dc6122af2a80" providerId="ADAL" clId="{53CE91EE-E1F8-4CF6-8AAC-10A3BE600A7C}" dt="2023-04-07T13:38:54.776" v="9638" actId="571"/>
          <ac:cxnSpMkLst>
            <pc:docMk/>
            <pc:sldMk cId="1094870920" sldId="10219"/>
            <ac:cxnSpMk id="6" creationId="{DC23D617-4D6F-0ACA-7F56-A52F4E0E67AD}"/>
          </ac:cxnSpMkLst>
        </pc:cxnChg>
        <pc:cxnChg chg="del">
          <ac:chgData name="Henry Jammes" userId="5f22554b-fd15-4676-8c82-dc6122af2a80" providerId="ADAL" clId="{53CE91EE-E1F8-4CF6-8AAC-10A3BE600A7C}" dt="2023-04-05T23:40:26.794" v="2851" actId="478"/>
          <ac:cxnSpMkLst>
            <pc:docMk/>
            <pc:sldMk cId="1094870920" sldId="10219"/>
            <ac:cxnSpMk id="43" creationId="{5906ADDC-D360-4A0F-91FF-B494A9B96AC6}"/>
          </ac:cxnSpMkLst>
        </pc:cxnChg>
        <pc:cxnChg chg="mod">
          <ac:chgData name="Henry Jammes" userId="5f22554b-fd15-4676-8c82-dc6122af2a80" providerId="ADAL" clId="{53CE91EE-E1F8-4CF6-8AAC-10A3BE600A7C}" dt="2023-04-06T00:08:36.466" v="3486" actId="208"/>
          <ac:cxnSpMkLst>
            <pc:docMk/>
            <pc:sldMk cId="1094870920" sldId="10219"/>
            <ac:cxnSpMk id="44" creationId="{4A8E8564-839D-4D78-B946-D71D10D7FB42}"/>
          </ac:cxnSpMkLst>
        </pc:cxnChg>
        <pc:cxnChg chg="del mod topLvl">
          <ac:chgData name="Henry Jammes" userId="5f22554b-fd15-4676-8c82-dc6122af2a80" providerId="ADAL" clId="{53CE91EE-E1F8-4CF6-8AAC-10A3BE600A7C}" dt="2023-04-07T13:40:53.790" v="9693" actId="478"/>
          <ac:cxnSpMkLst>
            <pc:docMk/>
            <pc:sldMk cId="1094870920" sldId="10219"/>
            <ac:cxnSpMk id="46" creationId="{FB913BBF-6FE9-4291-9E49-F6769461052B}"/>
          </ac:cxnSpMkLst>
        </pc:cxnChg>
        <pc:cxnChg chg="mod">
          <ac:chgData name="Henry Jammes" userId="5f22554b-fd15-4676-8c82-dc6122af2a80" providerId="ADAL" clId="{53CE91EE-E1F8-4CF6-8AAC-10A3BE600A7C}" dt="2023-04-06T00:08:30.075" v="3485" actId="2085"/>
          <ac:cxnSpMkLst>
            <pc:docMk/>
            <pc:sldMk cId="1094870920" sldId="10219"/>
            <ac:cxnSpMk id="122" creationId="{ED320F3F-4A6A-4FD9-863F-A2C8C4E7E44E}"/>
          </ac:cxnSpMkLst>
        </pc:cxnChg>
        <pc:cxnChg chg="mod">
          <ac:chgData name="Henry Jammes" userId="5f22554b-fd15-4676-8c82-dc6122af2a80" providerId="ADAL" clId="{53CE91EE-E1F8-4CF6-8AAC-10A3BE600A7C}" dt="2023-04-06T00:08:30.075" v="3485" actId="2085"/>
          <ac:cxnSpMkLst>
            <pc:docMk/>
            <pc:sldMk cId="1094870920" sldId="10219"/>
            <ac:cxnSpMk id="128" creationId="{4531F7B6-FE5C-43B5-BF5A-F158470CFFA9}"/>
          </ac:cxnSpMkLst>
        </pc:cxnChg>
        <pc:cxnChg chg="mod">
          <ac:chgData name="Henry Jammes" userId="5f22554b-fd15-4676-8c82-dc6122af2a80" providerId="ADAL" clId="{53CE91EE-E1F8-4CF6-8AAC-10A3BE600A7C}" dt="2023-04-06T00:08:30.075" v="3485" actId="2085"/>
          <ac:cxnSpMkLst>
            <pc:docMk/>
            <pc:sldMk cId="1094870920" sldId="10219"/>
            <ac:cxnSpMk id="134" creationId="{AE889D5B-1455-49F8-B093-4821CDEAB72B}"/>
          </ac:cxnSpMkLst>
        </pc:cxnChg>
        <pc:cxnChg chg="mod">
          <ac:chgData name="Henry Jammes" userId="5f22554b-fd15-4676-8c82-dc6122af2a80" providerId="ADAL" clId="{53CE91EE-E1F8-4CF6-8AAC-10A3BE600A7C}" dt="2023-04-06T00:08:30.075" v="3485" actId="2085"/>
          <ac:cxnSpMkLst>
            <pc:docMk/>
            <pc:sldMk cId="1094870920" sldId="10219"/>
            <ac:cxnSpMk id="140" creationId="{C64C8ED9-A7C4-4306-AD06-6ED1DC0E7B92}"/>
          </ac:cxnSpMkLst>
        </pc:cxnChg>
        <pc:cxnChg chg="mod">
          <ac:chgData name="Henry Jammes" userId="5f22554b-fd15-4676-8c82-dc6122af2a80" providerId="ADAL" clId="{53CE91EE-E1F8-4CF6-8AAC-10A3BE600A7C}" dt="2023-04-06T00:08:30.075" v="3485" actId="2085"/>
          <ac:cxnSpMkLst>
            <pc:docMk/>
            <pc:sldMk cId="1094870920" sldId="10219"/>
            <ac:cxnSpMk id="146" creationId="{37ECA32D-5B21-4E6B-AA87-75889BA02BF0}"/>
          </ac:cxnSpMkLst>
        </pc:cxnChg>
        <pc:cxnChg chg="mod">
          <ac:chgData name="Henry Jammes" userId="5f22554b-fd15-4676-8c82-dc6122af2a80" providerId="ADAL" clId="{53CE91EE-E1F8-4CF6-8AAC-10A3BE600A7C}" dt="2023-04-06T00:08:30.075" v="3485" actId="2085"/>
          <ac:cxnSpMkLst>
            <pc:docMk/>
            <pc:sldMk cId="1094870920" sldId="10219"/>
            <ac:cxnSpMk id="152" creationId="{5A2AFC71-1A69-4731-B680-0DEA535E170C}"/>
          </ac:cxnSpMkLst>
        </pc:cxnChg>
        <pc:cxnChg chg="mod">
          <ac:chgData name="Henry Jammes" userId="5f22554b-fd15-4676-8c82-dc6122af2a80" providerId="ADAL" clId="{53CE91EE-E1F8-4CF6-8AAC-10A3BE600A7C}" dt="2023-04-06T00:08:30.075" v="3485" actId="2085"/>
          <ac:cxnSpMkLst>
            <pc:docMk/>
            <pc:sldMk cId="1094870920" sldId="10219"/>
            <ac:cxnSpMk id="158" creationId="{5ADF1358-BC7E-4E5F-BC35-4321D9BC1AD6}"/>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13T17:24:00.159" v="9959"/>
              <pc2:cmMkLst xmlns:pc2="http://schemas.microsoft.com/office/powerpoint/2019/9/main/command">
                <pc:docMk/>
                <pc:sldMk cId="1094870920" sldId="10219"/>
                <pc2:cmMk id="{15A3EB28-D31B-40E3-901D-7EEC885CA5CA}"/>
              </pc2:cmMkLst>
            </pc226:cmChg>
            <pc226:cmChg xmlns:pc226="http://schemas.microsoft.com/office/powerpoint/2022/06/main/command" chg="add">
              <pc226:chgData name="Henry Jammes" userId="5f22554b-fd15-4676-8c82-dc6122af2a80" providerId="ADAL" clId="{53CE91EE-E1F8-4CF6-8AAC-10A3BE600A7C}" dt="2023-04-20T17:33:05.053" v="9972"/>
              <pc2:cmMkLst xmlns:pc2="http://schemas.microsoft.com/office/powerpoint/2019/9/main/command">
                <pc:docMk/>
                <pc:sldMk cId="1094870920" sldId="10219"/>
                <pc2:cmMk id="{F674DABB-92C0-48CE-A189-33B6FA0A67C5}"/>
              </pc2:cmMkLst>
            </pc226:cmChg>
          </p:ext>
        </pc:extLst>
      </pc:sldChg>
      <pc:sldChg chg="modSp del mod">
        <pc:chgData name="Henry Jammes" userId="5f22554b-fd15-4676-8c82-dc6122af2a80" providerId="ADAL" clId="{53CE91EE-E1F8-4CF6-8AAC-10A3BE600A7C}" dt="2023-04-05T22:35:04.285" v="1898" actId="47"/>
        <pc:sldMkLst>
          <pc:docMk/>
          <pc:sldMk cId="2830624407" sldId="2076138128"/>
        </pc:sldMkLst>
        <pc:spChg chg="mod">
          <ac:chgData name="Henry Jammes" userId="5f22554b-fd15-4676-8c82-dc6122af2a80" providerId="ADAL" clId="{53CE91EE-E1F8-4CF6-8AAC-10A3BE600A7C}" dt="2023-04-05T22:31:19.784" v="1839" actId="20577"/>
          <ac:spMkLst>
            <pc:docMk/>
            <pc:sldMk cId="2830624407" sldId="2076138128"/>
            <ac:spMk id="5" creationId="{E7503F64-CFA9-4B15-BBFB-8E55D5867F21}"/>
          </ac:spMkLst>
        </pc:spChg>
      </pc:sldChg>
      <pc:sldChg chg="del mod ord modShow">
        <pc:chgData name="Henry Jammes" userId="5f22554b-fd15-4676-8c82-dc6122af2a80" providerId="ADAL" clId="{53CE91EE-E1F8-4CF6-8AAC-10A3BE600A7C}" dt="2023-04-07T12:03:53.463" v="6878" actId="47"/>
        <pc:sldMkLst>
          <pc:docMk/>
          <pc:sldMk cId="3200961882" sldId="2076138129"/>
        </pc:sldMkLst>
      </pc:sldChg>
      <pc:sldChg chg="del mod modShow">
        <pc:chgData name="Henry Jammes" userId="5f22554b-fd15-4676-8c82-dc6122af2a80" providerId="ADAL" clId="{53CE91EE-E1F8-4CF6-8AAC-10A3BE600A7C}" dt="2023-04-07T12:12:24.400" v="7158" actId="47"/>
        <pc:sldMkLst>
          <pc:docMk/>
          <pc:sldMk cId="3112861362" sldId="2076138130"/>
        </pc:sldMkLst>
      </pc:sldChg>
      <pc:sldChg chg="del mod modShow">
        <pc:chgData name="Henry Jammes" userId="5f22554b-fd15-4676-8c82-dc6122af2a80" providerId="ADAL" clId="{53CE91EE-E1F8-4CF6-8AAC-10A3BE600A7C}" dt="2023-04-07T12:12:57.277" v="7207" actId="18676"/>
        <pc:sldMkLst>
          <pc:docMk/>
          <pc:sldMk cId="271525106" sldId="2076138131"/>
        </pc:sldMkLst>
      </pc:sldChg>
      <pc:sldChg chg="del mod modShow">
        <pc:chgData name="Henry Jammes" userId="5f22554b-fd15-4676-8c82-dc6122af2a80" providerId="ADAL" clId="{53CE91EE-E1F8-4CF6-8AAC-10A3BE600A7C}" dt="2023-04-07T12:14:56.684" v="7500" actId="47"/>
        <pc:sldMkLst>
          <pc:docMk/>
          <pc:sldMk cId="3322278963" sldId="2076138132"/>
        </pc:sldMkLst>
      </pc:sldChg>
      <pc:sldChg chg="del mod modShow">
        <pc:chgData name="Henry Jammes" userId="5f22554b-fd15-4676-8c82-dc6122af2a80" providerId="ADAL" clId="{53CE91EE-E1F8-4CF6-8AAC-10A3BE600A7C}" dt="2023-04-07T12:16:17.231" v="7587" actId="47"/>
        <pc:sldMkLst>
          <pc:docMk/>
          <pc:sldMk cId="1739231325" sldId="2076138133"/>
        </pc:sldMkLst>
      </pc:sldChg>
      <pc:sldChg chg="del mod modShow">
        <pc:chgData name="Henry Jammes" userId="5f22554b-fd15-4676-8c82-dc6122af2a80" providerId="ADAL" clId="{53CE91EE-E1F8-4CF6-8AAC-10A3BE600A7C}" dt="2023-04-07T12:17:31.263" v="7697" actId="47"/>
        <pc:sldMkLst>
          <pc:docMk/>
          <pc:sldMk cId="3741091498" sldId="2076138134"/>
        </pc:sldMkLst>
      </pc:sldChg>
      <pc:sldChg chg="del mod modShow">
        <pc:chgData name="Henry Jammes" userId="5f22554b-fd15-4676-8c82-dc6122af2a80" providerId="ADAL" clId="{53CE91EE-E1F8-4CF6-8AAC-10A3BE600A7C}" dt="2023-04-07T12:17:44.078" v="7699" actId="18676"/>
        <pc:sldMkLst>
          <pc:docMk/>
          <pc:sldMk cId="3526739973" sldId="2076138135"/>
        </pc:sldMkLst>
      </pc:sldChg>
      <pc:sldChg chg="del mod modShow">
        <pc:chgData name="Henry Jammes" userId="5f22554b-fd15-4676-8c82-dc6122af2a80" providerId="ADAL" clId="{53CE91EE-E1F8-4CF6-8AAC-10A3BE600A7C}" dt="2023-04-07T12:18:38.477" v="7779" actId="18676"/>
        <pc:sldMkLst>
          <pc:docMk/>
          <pc:sldMk cId="1952654473" sldId="2076138136"/>
        </pc:sldMkLst>
      </pc:sldChg>
      <pc:sldChg chg="addSp delSp modSp del mod ord modClrScheme modShow chgLayout">
        <pc:chgData name="Henry Jammes" userId="5f22554b-fd15-4676-8c82-dc6122af2a80" providerId="ADAL" clId="{53CE91EE-E1F8-4CF6-8AAC-10A3BE600A7C}" dt="2023-04-05T23:18:30.367" v="2493" actId="47"/>
        <pc:sldMkLst>
          <pc:docMk/>
          <pc:sldMk cId="664326790" sldId="2076138137"/>
        </pc:sldMkLst>
        <pc:spChg chg="mod ord">
          <ac:chgData name="Henry Jammes" userId="5f22554b-fd15-4676-8c82-dc6122af2a80" providerId="ADAL" clId="{53CE91EE-E1F8-4CF6-8AAC-10A3BE600A7C}" dt="2023-04-05T22:35:34.989" v="1904" actId="700"/>
          <ac:spMkLst>
            <pc:docMk/>
            <pc:sldMk cId="664326790" sldId="2076138137"/>
            <ac:spMk id="2" creationId="{45010FE8-BF09-4146-B084-66CB05B66FD9}"/>
          </ac:spMkLst>
        </pc:spChg>
        <pc:spChg chg="add mod">
          <ac:chgData name="Henry Jammes" userId="5f22554b-fd15-4676-8c82-dc6122af2a80" providerId="ADAL" clId="{53CE91EE-E1F8-4CF6-8AAC-10A3BE600A7C}" dt="2023-04-05T22:27:17.610" v="1742" actId="20577"/>
          <ac:spMkLst>
            <pc:docMk/>
            <pc:sldMk cId="664326790" sldId="2076138137"/>
            <ac:spMk id="3" creationId="{0987604D-2829-0C89-D2E3-ECDBF53DEB03}"/>
          </ac:spMkLst>
        </pc:spChg>
        <pc:spChg chg="add del mod ord">
          <ac:chgData name="Henry Jammes" userId="5f22554b-fd15-4676-8c82-dc6122af2a80" providerId="ADAL" clId="{53CE91EE-E1F8-4CF6-8AAC-10A3BE600A7C}" dt="2023-04-05T22:35:34.989" v="1904" actId="700"/>
          <ac:spMkLst>
            <pc:docMk/>
            <pc:sldMk cId="664326790" sldId="2076138137"/>
            <ac:spMk id="4" creationId="{35B6BAB5-3CBF-9A84-7B46-671E68B337EB}"/>
          </ac:spMkLst>
        </pc:spChg>
        <pc:spChg chg="mod">
          <ac:chgData name="Henry Jammes" userId="5f22554b-fd15-4676-8c82-dc6122af2a80" providerId="ADAL" clId="{53CE91EE-E1F8-4CF6-8AAC-10A3BE600A7C}" dt="2023-04-05T21:49:03.581" v="687" actId="1076"/>
          <ac:spMkLst>
            <pc:docMk/>
            <pc:sldMk cId="664326790" sldId="2076138137"/>
            <ac:spMk id="14" creationId="{60059C99-3F9A-45EA-9F27-CD046AC0C91F}"/>
          </ac:spMkLst>
        </pc:spChg>
        <pc:spChg chg="mod">
          <ac:chgData name="Henry Jammes" userId="5f22554b-fd15-4676-8c82-dc6122af2a80" providerId="ADAL" clId="{53CE91EE-E1F8-4CF6-8AAC-10A3BE600A7C}" dt="2023-04-05T22:27:56.084" v="1832" actId="20577"/>
          <ac:spMkLst>
            <pc:docMk/>
            <pc:sldMk cId="664326790" sldId="2076138137"/>
            <ac:spMk id="18" creationId="{E25BB912-D68D-430A-9959-5178AF72BEA6}"/>
          </ac:spMkLst>
        </pc:spChg>
        <pc:grpChg chg="mod">
          <ac:chgData name="Henry Jammes" userId="5f22554b-fd15-4676-8c82-dc6122af2a80" providerId="ADAL" clId="{53CE91EE-E1F8-4CF6-8AAC-10A3BE600A7C}" dt="2023-04-05T21:48:58.009" v="685" actId="1076"/>
          <ac:grpSpMkLst>
            <pc:docMk/>
            <pc:sldMk cId="664326790" sldId="2076138137"/>
            <ac:grpSpMk id="5" creationId="{1880F8A0-0AA6-4356-B511-4A9689853FC5}"/>
          </ac:grpSpMkLst>
        </pc:grpChg>
      </pc:sldChg>
      <pc:sldChg chg="modSp del mod modShow">
        <pc:chgData name="Henry Jammes" userId="5f22554b-fd15-4676-8c82-dc6122af2a80" providerId="ADAL" clId="{53CE91EE-E1F8-4CF6-8AAC-10A3BE600A7C}" dt="2023-04-07T12:09:17.446" v="6946" actId="47"/>
        <pc:sldMkLst>
          <pc:docMk/>
          <pc:sldMk cId="2369707479" sldId="2076138138"/>
        </pc:sldMkLst>
        <pc:spChg chg="mod">
          <ac:chgData name="Henry Jammes" userId="5f22554b-fd15-4676-8c82-dc6122af2a80" providerId="ADAL" clId="{53CE91EE-E1F8-4CF6-8AAC-10A3BE600A7C}" dt="2023-04-07T12:09:16.200" v="6945" actId="6549"/>
          <ac:spMkLst>
            <pc:docMk/>
            <pc:sldMk cId="2369707479" sldId="2076138138"/>
            <ac:spMk id="18" creationId="{E25BB912-D68D-430A-9959-5178AF72BEA6}"/>
          </ac:spMkLst>
        </pc:spChg>
      </pc:sldChg>
      <pc:sldChg chg="del mod modShow">
        <pc:chgData name="Henry Jammes" userId="5f22554b-fd15-4676-8c82-dc6122af2a80" providerId="ADAL" clId="{53CE91EE-E1F8-4CF6-8AAC-10A3BE600A7C}" dt="2023-04-07T12:09:27.495" v="6947" actId="47"/>
        <pc:sldMkLst>
          <pc:docMk/>
          <pc:sldMk cId="2120375027" sldId="2076138139"/>
        </pc:sldMkLst>
      </pc:sldChg>
      <pc:sldChg chg="modSp del mod modShow">
        <pc:chgData name="Henry Jammes" userId="5f22554b-fd15-4676-8c82-dc6122af2a80" providerId="ADAL" clId="{53CE91EE-E1F8-4CF6-8AAC-10A3BE600A7C}" dt="2023-04-07T12:11:33.116" v="7144" actId="47"/>
        <pc:sldMkLst>
          <pc:docMk/>
          <pc:sldMk cId="2164700839" sldId="2076138141"/>
        </pc:sldMkLst>
        <pc:spChg chg="mod">
          <ac:chgData name="Henry Jammes" userId="5f22554b-fd15-4676-8c82-dc6122af2a80" providerId="ADAL" clId="{53CE91EE-E1F8-4CF6-8AAC-10A3BE600A7C}" dt="2023-04-07T12:11:28.591" v="7143" actId="6549"/>
          <ac:spMkLst>
            <pc:docMk/>
            <pc:sldMk cId="2164700839" sldId="2076138141"/>
            <ac:spMk id="18" creationId="{E25BB912-D68D-430A-9959-5178AF72BEA6}"/>
          </ac:spMkLst>
        </pc:spChg>
      </pc:sldChg>
      <pc:sldChg chg="del mod modShow">
        <pc:chgData name="Henry Jammes" userId="5f22554b-fd15-4676-8c82-dc6122af2a80" providerId="ADAL" clId="{53CE91EE-E1F8-4CF6-8AAC-10A3BE600A7C}" dt="2023-04-07T12:10:18.946" v="6986" actId="47"/>
        <pc:sldMkLst>
          <pc:docMk/>
          <pc:sldMk cId="2175448789" sldId="2076138143"/>
        </pc:sldMkLst>
      </pc:sldChg>
      <pc:sldChg chg="del mod modShow">
        <pc:chgData name="Henry Jammes" userId="5f22554b-fd15-4676-8c82-dc6122af2a80" providerId="ADAL" clId="{53CE91EE-E1F8-4CF6-8AAC-10A3BE600A7C}" dt="2023-04-07T12:11:38.052" v="7145" actId="47"/>
        <pc:sldMkLst>
          <pc:docMk/>
          <pc:sldMk cId="2908674338" sldId="2076138144"/>
        </pc:sldMkLst>
      </pc:sldChg>
      <pc:sldChg chg="modSp del mod modShow">
        <pc:chgData name="Henry Jammes" userId="5f22554b-fd15-4676-8c82-dc6122af2a80" providerId="ADAL" clId="{53CE91EE-E1F8-4CF6-8AAC-10A3BE600A7C}" dt="2023-04-07T12:12:21.794" v="7157" actId="47"/>
        <pc:sldMkLst>
          <pc:docMk/>
          <pc:sldMk cId="3828513841" sldId="2076138145"/>
        </pc:sldMkLst>
        <pc:spChg chg="mod">
          <ac:chgData name="Henry Jammes" userId="5f22554b-fd15-4676-8c82-dc6122af2a80" providerId="ADAL" clId="{53CE91EE-E1F8-4CF6-8AAC-10A3BE600A7C}" dt="2023-04-07T12:12:20.657" v="7156" actId="6549"/>
          <ac:spMkLst>
            <pc:docMk/>
            <pc:sldMk cId="3828513841" sldId="2076138145"/>
            <ac:spMk id="18" creationId="{E25BB912-D68D-430A-9959-5178AF72BEA6}"/>
          </ac:spMkLst>
        </pc:spChg>
      </pc:sldChg>
      <pc:sldChg chg="del mod modShow">
        <pc:chgData name="Henry Jammes" userId="5f22554b-fd15-4676-8c82-dc6122af2a80" providerId="ADAL" clId="{53CE91EE-E1F8-4CF6-8AAC-10A3BE600A7C}" dt="2023-04-07T12:12:57.277" v="7207" actId="18676"/>
        <pc:sldMkLst>
          <pc:docMk/>
          <pc:sldMk cId="449894037" sldId="2076138146"/>
        </pc:sldMkLst>
      </pc:sldChg>
      <pc:sldChg chg="del mod modShow">
        <pc:chgData name="Henry Jammes" userId="5f22554b-fd15-4676-8c82-dc6122af2a80" providerId="ADAL" clId="{53CE91EE-E1F8-4CF6-8AAC-10A3BE600A7C}" dt="2023-04-07T12:13:01.572" v="7208" actId="47"/>
        <pc:sldMkLst>
          <pc:docMk/>
          <pc:sldMk cId="2193496236" sldId="2076138148"/>
        </pc:sldMkLst>
      </pc:sldChg>
      <pc:sldChg chg="modSp del mod modShow">
        <pc:chgData name="Henry Jammes" userId="5f22554b-fd15-4676-8c82-dc6122af2a80" providerId="ADAL" clId="{53CE91EE-E1F8-4CF6-8AAC-10A3BE600A7C}" dt="2023-04-07T12:13:50.129" v="7307" actId="47"/>
        <pc:sldMkLst>
          <pc:docMk/>
          <pc:sldMk cId="4042505928" sldId="2076138150"/>
        </pc:sldMkLst>
        <pc:spChg chg="mod">
          <ac:chgData name="Henry Jammes" userId="5f22554b-fd15-4676-8c82-dc6122af2a80" providerId="ADAL" clId="{53CE91EE-E1F8-4CF6-8AAC-10A3BE600A7C}" dt="2023-04-07T12:13:49.017" v="7306" actId="6549"/>
          <ac:spMkLst>
            <pc:docMk/>
            <pc:sldMk cId="4042505928" sldId="2076138150"/>
            <ac:spMk id="4" creationId="{CC30C1FC-8F0E-4D6F-8F01-402A691B1DD4}"/>
          </ac:spMkLst>
        </pc:spChg>
      </pc:sldChg>
      <pc:sldChg chg="del mod modShow">
        <pc:chgData name="Henry Jammes" userId="5f22554b-fd15-4676-8c82-dc6122af2a80" providerId="ADAL" clId="{53CE91EE-E1F8-4CF6-8AAC-10A3BE600A7C}" dt="2023-04-07T12:13:52.354" v="7308" actId="47"/>
        <pc:sldMkLst>
          <pc:docMk/>
          <pc:sldMk cId="3315565307" sldId="2076138151"/>
        </pc:sldMkLst>
      </pc:sldChg>
      <pc:sldChg chg="del mod modShow">
        <pc:chgData name="Henry Jammes" userId="5f22554b-fd15-4676-8c82-dc6122af2a80" providerId="ADAL" clId="{53CE91EE-E1F8-4CF6-8AAC-10A3BE600A7C}" dt="2023-04-07T12:13:56.972" v="7309" actId="47"/>
        <pc:sldMkLst>
          <pc:docMk/>
          <pc:sldMk cId="1791128518" sldId="2076138152"/>
        </pc:sldMkLst>
      </pc:sldChg>
      <pc:sldChg chg="modSp del mod modShow">
        <pc:chgData name="Henry Jammes" userId="5f22554b-fd15-4676-8c82-dc6122af2a80" providerId="ADAL" clId="{53CE91EE-E1F8-4CF6-8AAC-10A3BE600A7C}" dt="2023-04-07T12:14:55.716" v="7499" actId="47"/>
        <pc:sldMkLst>
          <pc:docMk/>
          <pc:sldMk cId="2043843253" sldId="2076138153"/>
        </pc:sldMkLst>
        <pc:spChg chg="mod">
          <ac:chgData name="Henry Jammes" userId="5f22554b-fd15-4676-8c82-dc6122af2a80" providerId="ADAL" clId="{53CE91EE-E1F8-4CF6-8AAC-10A3BE600A7C}" dt="2023-04-07T12:14:54.715" v="7498" actId="6549"/>
          <ac:spMkLst>
            <pc:docMk/>
            <pc:sldMk cId="2043843253" sldId="2076138153"/>
            <ac:spMk id="3" creationId="{15CE52BD-B61F-462A-B0FF-03A3D319B948}"/>
          </ac:spMkLst>
        </pc:spChg>
      </pc:sldChg>
      <pc:sldChg chg="del mod modShow">
        <pc:chgData name="Henry Jammes" userId="5f22554b-fd15-4676-8c82-dc6122af2a80" providerId="ADAL" clId="{53CE91EE-E1F8-4CF6-8AAC-10A3BE600A7C}" dt="2023-04-07T12:16:16.355" v="7586" actId="47"/>
        <pc:sldMkLst>
          <pc:docMk/>
          <pc:sldMk cId="1249936467" sldId="2076138157"/>
        </pc:sldMkLst>
      </pc:sldChg>
      <pc:sldChg chg="del mod modShow">
        <pc:chgData name="Henry Jammes" userId="5f22554b-fd15-4676-8c82-dc6122af2a80" providerId="ADAL" clId="{53CE91EE-E1F8-4CF6-8AAC-10A3BE600A7C}" dt="2023-04-07T12:16:14.824" v="7585" actId="47"/>
        <pc:sldMkLst>
          <pc:docMk/>
          <pc:sldMk cId="1488919616" sldId="2076138158"/>
        </pc:sldMkLst>
      </pc:sldChg>
      <pc:sldChg chg="del mod modShow">
        <pc:chgData name="Henry Jammes" userId="5f22554b-fd15-4676-8c82-dc6122af2a80" providerId="ADAL" clId="{53CE91EE-E1F8-4CF6-8AAC-10A3BE600A7C}" dt="2023-04-07T12:17:31.917" v="7698" actId="47"/>
        <pc:sldMkLst>
          <pc:docMk/>
          <pc:sldMk cId="2358532712" sldId="2076138159"/>
        </pc:sldMkLst>
      </pc:sldChg>
      <pc:sldChg chg="del mod modShow">
        <pc:chgData name="Henry Jammes" userId="5f22554b-fd15-4676-8c82-dc6122af2a80" providerId="ADAL" clId="{53CE91EE-E1F8-4CF6-8AAC-10A3BE600A7C}" dt="2023-04-07T12:17:44.078" v="7699" actId="18676"/>
        <pc:sldMkLst>
          <pc:docMk/>
          <pc:sldMk cId="4024358151" sldId="2076138160"/>
        </pc:sldMkLst>
      </pc:sldChg>
      <pc:sldChg chg="del mod modShow">
        <pc:chgData name="Henry Jammes" userId="5f22554b-fd15-4676-8c82-dc6122af2a80" providerId="ADAL" clId="{53CE91EE-E1F8-4CF6-8AAC-10A3BE600A7C}" dt="2023-04-07T12:18:38.477" v="7779" actId="18676"/>
        <pc:sldMkLst>
          <pc:docMk/>
          <pc:sldMk cId="2624069498" sldId="2076138161"/>
        </pc:sldMkLst>
      </pc:sldChg>
      <pc:sldChg chg="del mod modShow">
        <pc:chgData name="Henry Jammes" userId="5f22554b-fd15-4676-8c82-dc6122af2a80" providerId="ADAL" clId="{53CE91EE-E1F8-4CF6-8AAC-10A3BE600A7C}" dt="2023-04-07T12:18:38.477" v="7779" actId="18676"/>
        <pc:sldMkLst>
          <pc:docMk/>
          <pc:sldMk cId="3907473685" sldId="2076138162"/>
        </pc:sldMkLst>
      </pc:sldChg>
      <pc:sldChg chg="del mod modShow">
        <pc:chgData name="Henry Jammes" userId="5f22554b-fd15-4676-8c82-dc6122af2a80" providerId="ADAL" clId="{53CE91EE-E1F8-4CF6-8AAC-10A3BE600A7C}" dt="2023-04-07T12:19:40.359" v="7864" actId="18676"/>
        <pc:sldMkLst>
          <pc:docMk/>
          <pc:sldMk cId="2416632235" sldId="2076138163"/>
        </pc:sldMkLst>
      </pc:sldChg>
      <pc:sldChg chg="del mod modShow">
        <pc:chgData name="Henry Jammes" userId="5f22554b-fd15-4676-8c82-dc6122af2a80" providerId="ADAL" clId="{53CE91EE-E1F8-4CF6-8AAC-10A3BE600A7C}" dt="2023-04-07T12:19:40.359" v="7864" actId="18676"/>
        <pc:sldMkLst>
          <pc:docMk/>
          <pc:sldMk cId="561235777" sldId="2076138164"/>
        </pc:sldMkLst>
      </pc:sldChg>
      <pc:sldChg chg="del mod modShow">
        <pc:chgData name="Henry Jammes" userId="5f22554b-fd15-4676-8c82-dc6122af2a80" providerId="ADAL" clId="{53CE91EE-E1F8-4CF6-8AAC-10A3BE600A7C}" dt="2023-04-07T12:22:11.194" v="7983" actId="18676"/>
        <pc:sldMkLst>
          <pc:docMk/>
          <pc:sldMk cId="3522742166" sldId="2076138165"/>
        </pc:sldMkLst>
      </pc:sldChg>
      <pc:sldChg chg="del mod modShow">
        <pc:chgData name="Henry Jammes" userId="5f22554b-fd15-4676-8c82-dc6122af2a80" providerId="ADAL" clId="{53CE91EE-E1F8-4CF6-8AAC-10A3BE600A7C}" dt="2023-04-07T12:22:11.194" v="7983" actId="18676"/>
        <pc:sldMkLst>
          <pc:docMk/>
          <pc:sldMk cId="2902175965" sldId="2076138166"/>
        </pc:sldMkLst>
      </pc:sldChg>
      <pc:sldChg chg="del mod modShow">
        <pc:chgData name="Henry Jammes" userId="5f22554b-fd15-4676-8c82-dc6122af2a80" providerId="ADAL" clId="{53CE91EE-E1F8-4CF6-8AAC-10A3BE600A7C}" dt="2023-04-07T12:22:11.194" v="7983" actId="18676"/>
        <pc:sldMkLst>
          <pc:docMk/>
          <pc:sldMk cId="1491329721" sldId="2076138167"/>
        </pc:sldMkLst>
      </pc:sldChg>
      <pc:sldChg chg="del">
        <pc:chgData name="Henry Jammes" userId="5f22554b-fd15-4676-8c82-dc6122af2a80" providerId="ADAL" clId="{53CE91EE-E1F8-4CF6-8AAC-10A3BE600A7C}" dt="2023-04-07T12:23:19.066" v="7988" actId="47"/>
        <pc:sldMkLst>
          <pc:docMk/>
          <pc:sldMk cId="815253249" sldId="2076138168"/>
        </pc:sldMkLst>
      </pc:sldChg>
      <pc:sldChg chg="del">
        <pc:chgData name="Henry Jammes" userId="5f22554b-fd15-4676-8c82-dc6122af2a80" providerId="ADAL" clId="{53CE91EE-E1F8-4CF6-8AAC-10A3BE600A7C}" dt="2023-04-07T12:23:20.577" v="7989" actId="47"/>
        <pc:sldMkLst>
          <pc:docMk/>
          <pc:sldMk cId="3202438087" sldId="2076138169"/>
        </pc:sldMkLst>
      </pc:sldChg>
      <pc:sldChg chg="del mod modShow">
        <pc:chgData name="Henry Jammes" userId="5f22554b-fd15-4676-8c82-dc6122af2a80" providerId="ADAL" clId="{53CE91EE-E1F8-4CF6-8AAC-10A3BE600A7C}" dt="2023-04-07T12:15:05.832" v="7501" actId="47"/>
        <pc:sldMkLst>
          <pc:docMk/>
          <pc:sldMk cId="3105067154" sldId="2076138195"/>
        </pc:sldMkLst>
      </pc:sldChg>
      <pc:sldChg chg="del mod modShow">
        <pc:chgData name="Henry Jammes" userId="5f22554b-fd15-4676-8c82-dc6122af2a80" providerId="ADAL" clId="{53CE91EE-E1F8-4CF6-8AAC-10A3BE600A7C}" dt="2023-04-07T12:15:10.075" v="7502" actId="47"/>
        <pc:sldMkLst>
          <pc:docMk/>
          <pc:sldMk cId="2027027617" sldId="2076138196"/>
        </pc:sldMkLst>
      </pc:sldChg>
      <pc:sldChg chg="modSp del mod ord modShow">
        <pc:chgData name="Henry Jammes" userId="5f22554b-fd15-4676-8c82-dc6122af2a80" providerId="ADAL" clId="{53CE91EE-E1F8-4CF6-8AAC-10A3BE600A7C}" dt="2023-04-07T12:04:17.063" v="6879" actId="47"/>
        <pc:sldMkLst>
          <pc:docMk/>
          <pc:sldMk cId="2139863986" sldId="2076138197"/>
        </pc:sldMkLst>
        <pc:spChg chg="mod">
          <ac:chgData name="Henry Jammes" userId="5f22554b-fd15-4676-8c82-dc6122af2a80" providerId="ADAL" clId="{53CE91EE-E1F8-4CF6-8AAC-10A3BE600A7C}" dt="2023-04-05T16:51:54.466" v="452" actId="404"/>
          <ac:spMkLst>
            <pc:docMk/>
            <pc:sldMk cId="2139863986" sldId="2076138197"/>
            <ac:spMk id="2" creationId="{817F6F9E-1852-3222-0D53-A173866829AA}"/>
          </ac:spMkLst>
        </pc:spChg>
        <pc:spChg chg="mod">
          <ac:chgData name="Henry Jammes" userId="5f22554b-fd15-4676-8c82-dc6122af2a80" providerId="ADAL" clId="{53CE91EE-E1F8-4CF6-8AAC-10A3BE600A7C}" dt="2023-04-07T11:54:12.621" v="6433" actId="6549"/>
          <ac:spMkLst>
            <pc:docMk/>
            <pc:sldMk cId="2139863986" sldId="2076138197"/>
            <ac:spMk id="3" creationId="{FF3117A0-F755-59D3-94BA-27567149344D}"/>
          </ac:spMkLst>
        </pc:spChg>
      </pc:sldChg>
      <pc:sldChg chg="add del">
        <pc:chgData name="Henry Jammes" userId="5f22554b-fd15-4676-8c82-dc6122af2a80" providerId="ADAL" clId="{53CE91EE-E1F8-4CF6-8AAC-10A3BE600A7C}" dt="2023-04-07T12:23:17.549" v="7987"/>
        <pc:sldMkLst>
          <pc:docMk/>
          <pc:sldMk cId="1738103016" sldId="2076138222"/>
        </pc:sldMkLst>
      </pc:sldChg>
      <pc:sldChg chg="addSp modSp mod">
        <pc:chgData name="Henry Jammes" userId="5f22554b-fd15-4676-8c82-dc6122af2a80" providerId="ADAL" clId="{53CE91EE-E1F8-4CF6-8AAC-10A3BE600A7C}" dt="2023-04-05T22:33:04.879" v="1860" actId="1036"/>
        <pc:sldMkLst>
          <pc:docMk/>
          <pc:sldMk cId="2288237846" sldId="2147478584"/>
        </pc:sldMkLst>
        <pc:spChg chg="mod">
          <ac:chgData name="Henry Jammes" userId="5f22554b-fd15-4676-8c82-dc6122af2a80" providerId="ADAL" clId="{53CE91EE-E1F8-4CF6-8AAC-10A3BE600A7C}" dt="2023-04-05T22:32:29.970" v="1840"/>
          <ac:spMkLst>
            <pc:docMk/>
            <pc:sldMk cId="2288237846" sldId="2147478584"/>
            <ac:spMk id="2" creationId="{03E05BC7-FDFD-3087-A2E9-233604002B0C}"/>
          </ac:spMkLst>
        </pc:spChg>
        <pc:spChg chg="add mod">
          <ac:chgData name="Henry Jammes" userId="5f22554b-fd15-4676-8c82-dc6122af2a80" providerId="ADAL" clId="{53CE91EE-E1F8-4CF6-8AAC-10A3BE600A7C}" dt="2023-04-05T22:33:04.879" v="1860" actId="1036"/>
          <ac:spMkLst>
            <pc:docMk/>
            <pc:sldMk cId="2288237846" sldId="2147478584"/>
            <ac:spMk id="4" creationId="{695D9E13-D2A8-70D0-35B7-E481EBB4AF11}"/>
          </ac:spMkLst>
        </pc:spChg>
      </pc:sldChg>
      <pc:sldChg chg="addSp delSp modSp new del mod ord modClrScheme chgLayout">
        <pc:chgData name="Henry Jammes" userId="5f22554b-fd15-4676-8c82-dc6122af2a80" providerId="ADAL" clId="{53CE91EE-E1F8-4CF6-8AAC-10A3BE600A7C}" dt="2023-04-07T11:57:36.584" v="6690" actId="47"/>
        <pc:sldMkLst>
          <pc:docMk/>
          <pc:sldMk cId="3056868676" sldId="2147478585"/>
        </pc:sldMkLst>
        <pc:spChg chg="mod ord">
          <ac:chgData name="Henry Jammes" userId="5f22554b-fd15-4676-8c82-dc6122af2a80" providerId="ADAL" clId="{53CE91EE-E1F8-4CF6-8AAC-10A3BE600A7C}" dt="2023-04-07T11:55:54.497" v="6533" actId="700"/>
          <ac:spMkLst>
            <pc:docMk/>
            <pc:sldMk cId="3056868676" sldId="2147478585"/>
            <ac:spMk id="2" creationId="{F81F0AEF-8F74-2124-CAB0-96F8A20CD203}"/>
          </ac:spMkLst>
        </pc:spChg>
        <pc:spChg chg="mod ord">
          <ac:chgData name="Henry Jammes" userId="5f22554b-fd15-4676-8c82-dc6122af2a80" providerId="ADAL" clId="{53CE91EE-E1F8-4CF6-8AAC-10A3BE600A7C}" dt="2023-04-07T11:55:54.497" v="6533" actId="700"/>
          <ac:spMkLst>
            <pc:docMk/>
            <pc:sldMk cId="3056868676" sldId="2147478585"/>
            <ac:spMk id="3" creationId="{C046D201-F7EA-000D-C63C-4EE4CB679A20}"/>
          </ac:spMkLst>
        </pc:spChg>
        <pc:spChg chg="add del mod">
          <ac:chgData name="Henry Jammes" userId="5f22554b-fd15-4676-8c82-dc6122af2a80" providerId="ADAL" clId="{53CE91EE-E1F8-4CF6-8AAC-10A3BE600A7C}" dt="2023-04-07T11:55:53.371" v="6531"/>
          <ac:spMkLst>
            <pc:docMk/>
            <pc:sldMk cId="3056868676" sldId="2147478585"/>
            <ac:spMk id="4" creationId="{683D13EA-9851-38A5-C4EC-5074CD27DAEF}"/>
          </ac:spMkLst>
        </pc:spChg>
        <pc:spChg chg="add del mod">
          <ac:chgData name="Henry Jammes" userId="5f22554b-fd15-4676-8c82-dc6122af2a80" providerId="ADAL" clId="{53CE91EE-E1F8-4CF6-8AAC-10A3BE600A7C}" dt="2023-04-06T16:00:33.375" v="4338"/>
          <ac:spMkLst>
            <pc:docMk/>
            <pc:sldMk cId="3056868676" sldId="2147478585"/>
            <ac:spMk id="4" creationId="{C3AD9D3A-BCDA-35A8-2584-9C8685EEDC9D}"/>
          </ac:spMkLst>
        </pc:spChg>
        <pc:spChg chg="add del mod">
          <ac:chgData name="Henry Jammes" userId="5f22554b-fd15-4676-8c82-dc6122af2a80" providerId="ADAL" clId="{53CE91EE-E1F8-4CF6-8AAC-10A3BE600A7C}" dt="2023-04-07T11:55:53.371" v="6531"/>
          <ac:spMkLst>
            <pc:docMk/>
            <pc:sldMk cId="3056868676" sldId="2147478585"/>
            <ac:spMk id="5" creationId="{84A9DF52-CDE8-AB6E-B396-00FCCD52B6A6}"/>
          </ac:spMkLst>
        </pc:spChg>
        <pc:spChg chg="add del mod">
          <ac:chgData name="Henry Jammes" userId="5f22554b-fd15-4676-8c82-dc6122af2a80" providerId="ADAL" clId="{53CE91EE-E1F8-4CF6-8AAC-10A3BE600A7C}" dt="2023-04-06T16:00:33.375" v="4338"/>
          <ac:spMkLst>
            <pc:docMk/>
            <pc:sldMk cId="3056868676" sldId="2147478585"/>
            <ac:spMk id="5" creationId="{D59C62E4-97D2-5C2C-A6A7-3C3EE7821365}"/>
          </ac:spMkLst>
        </pc:spChg>
        <pc:graphicFrameChg chg="add del mod">
          <ac:chgData name="Henry Jammes" userId="5f22554b-fd15-4676-8c82-dc6122af2a80" providerId="ADAL" clId="{53CE91EE-E1F8-4CF6-8AAC-10A3BE600A7C}" dt="2023-04-06T16:00:33.375" v="4338"/>
          <ac:graphicFrameMkLst>
            <pc:docMk/>
            <pc:sldMk cId="3056868676" sldId="2147478585"/>
            <ac:graphicFrameMk id="6" creationId="{79A2A1B9-BB14-130D-8479-C25CE15D9EB8}"/>
          </ac:graphicFrameMkLst>
        </pc:graphicFrameChg>
        <pc:graphicFrameChg chg="add del mod">
          <ac:chgData name="Henry Jammes" userId="5f22554b-fd15-4676-8c82-dc6122af2a80" providerId="ADAL" clId="{53CE91EE-E1F8-4CF6-8AAC-10A3BE600A7C}" dt="2023-04-06T16:00:33.375" v="4338"/>
          <ac:graphicFrameMkLst>
            <pc:docMk/>
            <pc:sldMk cId="3056868676" sldId="2147478585"/>
            <ac:graphicFrameMk id="7" creationId="{0E4E9A89-9C8F-1179-4C45-0355BF7CB11D}"/>
          </ac:graphicFrameMkLst>
        </pc:graphicFrameChg>
      </pc:sldChg>
      <pc:sldChg chg="addSp delSp modSp add del mod modClrScheme chgLayout">
        <pc:chgData name="Henry Jammes" userId="5f22554b-fd15-4676-8c82-dc6122af2a80" providerId="ADAL" clId="{53CE91EE-E1F8-4CF6-8AAC-10A3BE600A7C}" dt="2023-04-05T23:18:29.379" v="2492" actId="47"/>
        <pc:sldMkLst>
          <pc:docMk/>
          <pc:sldMk cId="1323981913" sldId="2147478586"/>
        </pc:sldMkLst>
        <pc:spChg chg="mod ord">
          <ac:chgData name="Henry Jammes" userId="5f22554b-fd15-4676-8c82-dc6122af2a80" providerId="ADAL" clId="{53CE91EE-E1F8-4CF6-8AAC-10A3BE600A7C}" dt="2023-04-05T23:15:39.044" v="2447"/>
          <ac:spMkLst>
            <pc:docMk/>
            <pc:sldMk cId="1323981913" sldId="2147478586"/>
            <ac:spMk id="2" creationId="{45010FE8-BF09-4146-B084-66CB05B66FD9}"/>
          </ac:spMkLst>
        </pc:spChg>
        <pc:spChg chg="mod ord">
          <ac:chgData name="Henry Jammes" userId="5f22554b-fd15-4676-8c82-dc6122af2a80" providerId="ADAL" clId="{53CE91EE-E1F8-4CF6-8AAC-10A3BE600A7C}" dt="2023-04-05T22:36:13.296" v="1912" actId="167"/>
          <ac:spMkLst>
            <pc:docMk/>
            <pc:sldMk cId="1323981913" sldId="2147478586"/>
            <ac:spMk id="3" creationId="{0987604D-2829-0C89-D2E3-ECDBF53DEB03}"/>
          </ac:spMkLst>
        </pc:spChg>
        <pc:spChg chg="add del mod ord">
          <ac:chgData name="Henry Jammes" userId="5f22554b-fd15-4676-8c82-dc6122af2a80" providerId="ADAL" clId="{53CE91EE-E1F8-4CF6-8AAC-10A3BE600A7C}" dt="2023-04-05T22:36:10.010" v="1911" actId="478"/>
          <ac:spMkLst>
            <pc:docMk/>
            <pc:sldMk cId="1323981913" sldId="2147478586"/>
            <ac:spMk id="4" creationId="{8C5B64F1-E0D1-2E53-8E3D-14D293C886D2}"/>
          </ac:spMkLst>
        </pc:spChg>
        <pc:spChg chg="add del mod ord">
          <ac:chgData name="Henry Jammes" userId="5f22554b-fd15-4676-8c82-dc6122af2a80" providerId="ADAL" clId="{53CE91EE-E1F8-4CF6-8AAC-10A3BE600A7C}" dt="2023-04-05T22:56:35.366" v="2249" actId="478"/>
          <ac:spMkLst>
            <pc:docMk/>
            <pc:sldMk cId="1323981913" sldId="2147478586"/>
            <ac:spMk id="6" creationId="{F1186AEC-AE18-9D5C-EA6D-D3EB8E5A0FC7}"/>
          </ac:spMkLst>
        </pc:spChg>
        <pc:spChg chg="add del mod">
          <ac:chgData name="Henry Jammes" userId="5f22554b-fd15-4676-8c82-dc6122af2a80" providerId="ADAL" clId="{53CE91EE-E1F8-4CF6-8AAC-10A3BE600A7C}" dt="2023-04-05T23:15:39.044" v="2447"/>
          <ac:spMkLst>
            <pc:docMk/>
            <pc:sldMk cId="1323981913" sldId="2147478586"/>
            <ac:spMk id="7" creationId="{E91E1C51-E3D9-407E-8F0E-AB72D5FD6D3B}"/>
          </ac:spMkLst>
        </pc:spChg>
        <pc:spChg chg="add del mod">
          <ac:chgData name="Henry Jammes" userId="5f22554b-fd15-4676-8c82-dc6122af2a80" providerId="ADAL" clId="{53CE91EE-E1F8-4CF6-8AAC-10A3BE600A7C}" dt="2023-04-05T23:15:39.044" v="2447"/>
          <ac:spMkLst>
            <pc:docMk/>
            <pc:sldMk cId="1323981913" sldId="2147478586"/>
            <ac:spMk id="8" creationId="{94B8B272-2765-EEA7-844B-F8A297F9FFE4}"/>
          </ac:spMkLst>
        </pc:spChg>
        <pc:spChg chg="add del mod">
          <ac:chgData name="Henry Jammes" userId="5f22554b-fd15-4676-8c82-dc6122af2a80" providerId="ADAL" clId="{53CE91EE-E1F8-4CF6-8AAC-10A3BE600A7C}" dt="2023-04-05T23:15:39.044" v="2447"/>
          <ac:spMkLst>
            <pc:docMk/>
            <pc:sldMk cId="1323981913" sldId="2147478586"/>
            <ac:spMk id="9" creationId="{DD413C79-24AB-E0D9-4B2F-B61228548AA2}"/>
          </ac:spMkLst>
        </pc:spChg>
        <pc:spChg chg="add del mod">
          <ac:chgData name="Henry Jammes" userId="5f22554b-fd15-4676-8c82-dc6122af2a80" providerId="ADAL" clId="{53CE91EE-E1F8-4CF6-8AAC-10A3BE600A7C}" dt="2023-04-05T23:15:39.044" v="2447"/>
          <ac:spMkLst>
            <pc:docMk/>
            <pc:sldMk cId="1323981913" sldId="2147478586"/>
            <ac:spMk id="10" creationId="{00FE7950-C476-C681-24FD-617358A9E096}"/>
          </ac:spMkLst>
        </pc:spChg>
        <pc:spChg chg="mod">
          <ac:chgData name="Henry Jammes" userId="5f22554b-fd15-4676-8c82-dc6122af2a80" providerId="ADAL" clId="{53CE91EE-E1F8-4CF6-8AAC-10A3BE600A7C}" dt="2023-04-05T22:36:42.653" v="1917" actId="207"/>
          <ac:spMkLst>
            <pc:docMk/>
            <pc:sldMk cId="1323981913" sldId="2147478586"/>
            <ac:spMk id="14" creationId="{60059C99-3F9A-45EA-9F27-CD046AC0C91F}"/>
          </ac:spMkLst>
        </pc:spChg>
        <pc:spChg chg="mod">
          <ac:chgData name="Henry Jammes" userId="5f22554b-fd15-4676-8c82-dc6122af2a80" providerId="ADAL" clId="{53CE91EE-E1F8-4CF6-8AAC-10A3BE600A7C}" dt="2023-04-05T22:36:34.183" v="1915" actId="207"/>
          <ac:spMkLst>
            <pc:docMk/>
            <pc:sldMk cId="1323981913" sldId="2147478586"/>
            <ac:spMk id="16" creationId="{A9CAF878-53AD-4B08-BFF6-AEC392CB06E2}"/>
          </ac:spMkLst>
        </pc:spChg>
        <pc:spChg chg="mod">
          <ac:chgData name="Henry Jammes" userId="5f22554b-fd15-4676-8c82-dc6122af2a80" providerId="ADAL" clId="{53CE91EE-E1F8-4CF6-8AAC-10A3BE600A7C}" dt="2023-04-05T22:36:36.875" v="1916" actId="207"/>
          <ac:spMkLst>
            <pc:docMk/>
            <pc:sldMk cId="1323981913" sldId="2147478586"/>
            <ac:spMk id="17" creationId="{B6D5EDAC-27A5-48FC-A9E8-552AF43254D1}"/>
          </ac:spMkLst>
        </pc:spChg>
        <pc:spChg chg="mod">
          <ac:chgData name="Henry Jammes" userId="5f22554b-fd15-4676-8c82-dc6122af2a80" providerId="ADAL" clId="{53CE91EE-E1F8-4CF6-8AAC-10A3BE600A7C}" dt="2023-04-05T22:35:55.147" v="1908" actId="207"/>
          <ac:spMkLst>
            <pc:docMk/>
            <pc:sldMk cId="1323981913" sldId="2147478586"/>
            <ac:spMk id="18" creationId="{E25BB912-D68D-430A-9959-5178AF72BEA6}"/>
          </ac:spMkLst>
        </pc:spChg>
      </pc:sldChg>
      <pc:sldChg chg="addSp delSp modSp new del mod">
        <pc:chgData name="Henry Jammes" userId="5f22554b-fd15-4676-8c82-dc6122af2a80" providerId="ADAL" clId="{53CE91EE-E1F8-4CF6-8AAC-10A3BE600A7C}" dt="2023-04-05T23:34:49.215" v="2740" actId="47"/>
        <pc:sldMkLst>
          <pc:docMk/>
          <pc:sldMk cId="1584994715" sldId="2147478587"/>
        </pc:sldMkLst>
        <pc:spChg chg="add del">
          <ac:chgData name="Henry Jammes" userId="5f22554b-fd15-4676-8c82-dc6122af2a80" providerId="ADAL" clId="{53CE91EE-E1F8-4CF6-8AAC-10A3BE600A7C}" dt="2023-04-05T23:08:26.172" v="2335"/>
          <ac:spMkLst>
            <pc:docMk/>
            <pc:sldMk cId="1584994715" sldId="2147478587"/>
            <ac:spMk id="2" creationId="{D1388316-AA72-8011-7B37-5E7B46FE56EC}"/>
          </ac:spMkLst>
        </pc:spChg>
        <pc:spChg chg="add del">
          <ac:chgData name="Henry Jammes" userId="5f22554b-fd15-4676-8c82-dc6122af2a80" providerId="ADAL" clId="{53CE91EE-E1F8-4CF6-8AAC-10A3BE600A7C}" dt="2023-04-05T23:08:26.172" v="2335"/>
          <ac:spMkLst>
            <pc:docMk/>
            <pc:sldMk cId="1584994715" sldId="2147478587"/>
            <ac:spMk id="3" creationId="{B64155D6-8DA5-645C-2CF3-45AE6DD7346F}"/>
          </ac:spMkLst>
        </pc:spChg>
        <pc:spChg chg="add del mod">
          <ac:chgData name="Henry Jammes" userId="5f22554b-fd15-4676-8c82-dc6122af2a80" providerId="ADAL" clId="{53CE91EE-E1F8-4CF6-8AAC-10A3BE600A7C}" dt="2023-04-05T23:08:26.172" v="2335"/>
          <ac:spMkLst>
            <pc:docMk/>
            <pc:sldMk cId="1584994715" sldId="2147478587"/>
            <ac:spMk id="4" creationId="{F03E1F3D-4162-7690-F11E-E54C1B7D7985}"/>
          </ac:spMkLst>
        </pc:spChg>
        <pc:spChg chg="add del mod">
          <ac:chgData name="Henry Jammes" userId="5f22554b-fd15-4676-8c82-dc6122af2a80" providerId="ADAL" clId="{53CE91EE-E1F8-4CF6-8AAC-10A3BE600A7C}" dt="2023-04-05T23:08:24.277" v="2334"/>
          <ac:spMkLst>
            <pc:docMk/>
            <pc:sldMk cId="1584994715" sldId="2147478587"/>
            <ac:spMk id="5" creationId="{C134E6EE-8ED2-FA6E-1586-6F26998D72AC}"/>
          </ac:spMkLst>
        </pc:spChg>
        <pc:spChg chg="add del mod">
          <ac:chgData name="Henry Jammes" userId="5f22554b-fd15-4676-8c82-dc6122af2a80" providerId="ADAL" clId="{53CE91EE-E1F8-4CF6-8AAC-10A3BE600A7C}" dt="2023-04-05T23:08:24.277" v="2334"/>
          <ac:spMkLst>
            <pc:docMk/>
            <pc:sldMk cId="1584994715" sldId="2147478587"/>
            <ac:spMk id="6" creationId="{E31E7488-96D5-B6EA-A115-28A8283F5A09}"/>
          </ac:spMkLst>
        </pc:spChg>
        <pc:spChg chg="add del mod">
          <ac:chgData name="Henry Jammes" userId="5f22554b-fd15-4676-8c82-dc6122af2a80" providerId="ADAL" clId="{53CE91EE-E1F8-4CF6-8AAC-10A3BE600A7C}" dt="2023-04-05T23:08:24.277" v="2334"/>
          <ac:spMkLst>
            <pc:docMk/>
            <pc:sldMk cId="1584994715" sldId="2147478587"/>
            <ac:spMk id="7" creationId="{2ABB5CF0-4517-EF8F-74AA-3D703E5E3D22}"/>
          </ac:spMkLst>
        </pc:spChg>
        <pc:spChg chg="add del mod">
          <ac:chgData name="Henry Jammes" userId="5f22554b-fd15-4676-8c82-dc6122af2a80" providerId="ADAL" clId="{53CE91EE-E1F8-4CF6-8AAC-10A3BE600A7C}" dt="2023-04-05T23:08:24.277" v="2334"/>
          <ac:spMkLst>
            <pc:docMk/>
            <pc:sldMk cId="1584994715" sldId="2147478587"/>
            <ac:spMk id="8" creationId="{D22A17AD-659F-6275-88A0-ABF874E6B0D4}"/>
          </ac:spMkLst>
        </pc:spChg>
        <pc:spChg chg="add del mod">
          <ac:chgData name="Henry Jammes" userId="5f22554b-fd15-4676-8c82-dc6122af2a80" providerId="ADAL" clId="{53CE91EE-E1F8-4CF6-8AAC-10A3BE600A7C}" dt="2023-04-05T23:10:00.454" v="2359"/>
          <ac:spMkLst>
            <pc:docMk/>
            <pc:sldMk cId="1584994715" sldId="2147478587"/>
            <ac:spMk id="9" creationId="{BF702BCF-C307-D135-D9D2-C24F0509952D}"/>
          </ac:spMkLst>
        </pc:spChg>
        <pc:spChg chg="add del mod">
          <ac:chgData name="Henry Jammes" userId="5f22554b-fd15-4676-8c82-dc6122af2a80" providerId="ADAL" clId="{53CE91EE-E1F8-4CF6-8AAC-10A3BE600A7C}" dt="2023-04-05T23:10:00.454" v="2359"/>
          <ac:spMkLst>
            <pc:docMk/>
            <pc:sldMk cId="1584994715" sldId="2147478587"/>
            <ac:spMk id="10" creationId="{AC142E02-9C98-1063-1325-DFC40CF165E7}"/>
          </ac:spMkLst>
        </pc:spChg>
        <pc:spChg chg="add del mod">
          <ac:chgData name="Henry Jammes" userId="5f22554b-fd15-4676-8c82-dc6122af2a80" providerId="ADAL" clId="{53CE91EE-E1F8-4CF6-8AAC-10A3BE600A7C}" dt="2023-04-05T23:10:00.454" v="2359"/>
          <ac:spMkLst>
            <pc:docMk/>
            <pc:sldMk cId="1584994715" sldId="2147478587"/>
            <ac:spMk id="11" creationId="{C7405AF7-3500-44C5-B7A9-163E81780AFB}"/>
          </ac:spMkLst>
        </pc:spChg>
        <pc:spChg chg="add del mod">
          <ac:chgData name="Henry Jammes" userId="5f22554b-fd15-4676-8c82-dc6122af2a80" providerId="ADAL" clId="{53CE91EE-E1F8-4CF6-8AAC-10A3BE600A7C}" dt="2023-04-05T23:15:33.169" v="2445"/>
          <ac:spMkLst>
            <pc:docMk/>
            <pc:sldMk cId="1584994715" sldId="2147478587"/>
            <ac:spMk id="12" creationId="{2DFA604F-B61D-4310-EEF4-0E49F33CADE6}"/>
          </ac:spMkLst>
        </pc:spChg>
        <pc:spChg chg="add del mod">
          <ac:chgData name="Henry Jammes" userId="5f22554b-fd15-4676-8c82-dc6122af2a80" providerId="ADAL" clId="{53CE91EE-E1F8-4CF6-8AAC-10A3BE600A7C}" dt="2023-04-05T23:10:00.454" v="2359"/>
          <ac:spMkLst>
            <pc:docMk/>
            <pc:sldMk cId="1584994715" sldId="2147478587"/>
            <ac:spMk id="13" creationId="{22F4DE51-A939-408C-6241-BD2AA2FCFFA0}"/>
          </ac:spMkLst>
        </pc:spChg>
        <pc:spChg chg="add del mod">
          <ac:chgData name="Henry Jammes" userId="5f22554b-fd15-4676-8c82-dc6122af2a80" providerId="ADAL" clId="{53CE91EE-E1F8-4CF6-8AAC-10A3BE600A7C}" dt="2023-04-05T23:15:23.231" v="2443"/>
          <ac:spMkLst>
            <pc:docMk/>
            <pc:sldMk cId="1584994715" sldId="2147478587"/>
            <ac:spMk id="14" creationId="{88A0C3F7-0BB7-EAE8-C3FE-7889B1D65731}"/>
          </ac:spMkLst>
        </pc:spChg>
        <pc:spChg chg="add del mod">
          <ac:chgData name="Henry Jammes" userId="5f22554b-fd15-4676-8c82-dc6122af2a80" providerId="ADAL" clId="{53CE91EE-E1F8-4CF6-8AAC-10A3BE600A7C}" dt="2023-04-05T23:15:23.231" v="2443"/>
          <ac:spMkLst>
            <pc:docMk/>
            <pc:sldMk cId="1584994715" sldId="2147478587"/>
            <ac:spMk id="15" creationId="{F688DA42-C53E-621D-3FC9-92C2C3B96243}"/>
          </ac:spMkLst>
        </pc:spChg>
        <pc:spChg chg="add del mod">
          <ac:chgData name="Henry Jammes" userId="5f22554b-fd15-4676-8c82-dc6122af2a80" providerId="ADAL" clId="{53CE91EE-E1F8-4CF6-8AAC-10A3BE600A7C}" dt="2023-04-05T23:15:23.231" v="2443"/>
          <ac:spMkLst>
            <pc:docMk/>
            <pc:sldMk cId="1584994715" sldId="2147478587"/>
            <ac:spMk id="16" creationId="{72A1A29F-0714-B0CF-96B4-8D69846C5CB6}"/>
          </ac:spMkLst>
        </pc:spChg>
        <pc:spChg chg="add del mod">
          <ac:chgData name="Henry Jammes" userId="5f22554b-fd15-4676-8c82-dc6122af2a80" providerId="ADAL" clId="{53CE91EE-E1F8-4CF6-8AAC-10A3BE600A7C}" dt="2023-04-05T23:15:23.231" v="2443"/>
          <ac:spMkLst>
            <pc:docMk/>
            <pc:sldMk cId="1584994715" sldId="2147478587"/>
            <ac:spMk id="17" creationId="{591EB8CC-3715-E666-CA13-2AFF101A8A07}"/>
          </ac:spMkLst>
        </pc:spChg>
        <pc:spChg chg="add del mod">
          <ac:chgData name="Henry Jammes" userId="5f22554b-fd15-4676-8c82-dc6122af2a80" providerId="ADAL" clId="{53CE91EE-E1F8-4CF6-8AAC-10A3BE600A7C}" dt="2023-04-05T23:15:33.169" v="2445"/>
          <ac:spMkLst>
            <pc:docMk/>
            <pc:sldMk cId="1584994715" sldId="2147478587"/>
            <ac:spMk id="18" creationId="{E02AF5E0-2622-1A26-ECBA-B5AC63C1E87A}"/>
          </ac:spMkLst>
        </pc:spChg>
        <pc:spChg chg="add del mod">
          <ac:chgData name="Henry Jammes" userId="5f22554b-fd15-4676-8c82-dc6122af2a80" providerId="ADAL" clId="{53CE91EE-E1F8-4CF6-8AAC-10A3BE600A7C}" dt="2023-04-05T23:15:33.169" v="2445"/>
          <ac:spMkLst>
            <pc:docMk/>
            <pc:sldMk cId="1584994715" sldId="2147478587"/>
            <ac:spMk id="19" creationId="{A1C8728A-C618-709D-0810-27E69E4578CB}"/>
          </ac:spMkLst>
        </pc:spChg>
        <pc:spChg chg="add del mod">
          <ac:chgData name="Henry Jammes" userId="5f22554b-fd15-4676-8c82-dc6122af2a80" providerId="ADAL" clId="{53CE91EE-E1F8-4CF6-8AAC-10A3BE600A7C}" dt="2023-04-05T23:15:33.169" v="2445"/>
          <ac:spMkLst>
            <pc:docMk/>
            <pc:sldMk cId="1584994715" sldId="2147478587"/>
            <ac:spMk id="20" creationId="{2B7390C9-0C85-EE94-3B07-CFCBBDEA6CF7}"/>
          </ac:spMkLst>
        </pc:spChg>
        <pc:spChg chg="add mod">
          <ac:chgData name="Henry Jammes" userId="5f22554b-fd15-4676-8c82-dc6122af2a80" providerId="ADAL" clId="{53CE91EE-E1F8-4CF6-8AAC-10A3BE600A7C}" dt="2023-04-05T23:15:33.169" v="2445"/>
          <ac:spMkLst>
            <pc:docMk/>
            <pc:sldMk cId="1584994715" sldId="2147478587"/>
            <ac:spMk id="21" creationId="{3E4AB154-FF7C-B370-2F4C-ECE3E34968AE}"/>
          </ac:spMkLst>
        </pc:spChg>
        <pc:spChg chg="add mod">
          <ac:chgData name="Henry Jammes" userId="5f22554b-fd15-4676-8c82-dc6122af2a80" providerId="ADAL" clId="{53CE91EE-E1F8-4CF6-8AAC-10A3BE600A7C}" dt="2023-04-05T23:15:33.169" v="2445"/>
          <ac:spMkLst>
            <pc:docMk/>
            <pc:sldMk cId="1584994715" sldId="2147478587"/>
            <ac:spMk id="22" creationId="{A965C6C3-E6F3-13DE-F5D1-228A9F37DF12}"/>
          </ac:spMkLst>
        </pc:spChg>
        <pc:spChg chg="add mod">
          <ac:chgData name="Henry Jammes" userId="5f22554b-fd15-4676-8c82-dc6122af2a80" providerId="ADAL" clId="{53CE91EE-E1F8-4CF6-8AAC-10A3BE600A7C}" dt="2023-04-05T23:15:33.169" v="2445"/>
          <ac:spMkLst>
            <pc:docMk/>
            <pc:sldMk cId="1584994715" sldId="2147478587"/>
            <ac:spMk id="23" creationId="{BF5183B6-0BEE-CF34-AE2E-238109723B0F}"/>
          </ac:spMkLst>
        </pc:spChg>
        <pc:spChg chg="add mod">
          <ac:chgData name="Henry Jammes" userId="5f22554b-fd15-4676-8c82-dc6122af2a80" providerId="ADAL" clId="{53CE91EE-E1F8-4CF6-8AAC-10A3BE600A7C}" dt="2023-04-05T23:15:33.169" v="2445"/>
          <ac:spMkLst>
            <pc:docMk/>
            <pc:sldMk cId="1584994715" sldId="2147478587"/>
            <ac:spMk id="24" creationId="{E59BDC60-5AC5-9771-2EEC-762667B584FE}"/>
          </ac:spMkLst>
        </pc:spChg>
      </pc:sldChg>
      <pc:sldChg chg="addSp delSp modSp new mod addCm">
        <pc:chgData name="Henry Jammes" userId="5f22554b-fd15-4676-8c82-dc6122af2a80" providerId="ADAL" clId="{53CE91EE-E1F8-4CF6-8AAC-10A3BE600A7C}" dt="2023-04-28T06:21:51.701" v="10069" actId="20577"/>
        <pc:sldMkLst>
          <pc:docMk/>
          <pc:sldMk cId="2004031996" sldId="2147478588"/>
        </pc:sldMkLst>
        <pc:spChg chg="mod">
          <ac:chgData name="Henry Jammes" userId="5f22554b-fd15-4676-8c82-dc6122af2a80" providerId="ADAL" clId="{53CE91EE-E1F8-4CF6-8AAC-10A3BE600A7C}" dt="2023-04-28T06:06:45.344" v="10028" actId="20577"/>
          <ac:spMkLst>
            <pc:docMk/>
            <pc:sldMk cId="2004031996" sldId="2147478588"/>
            <ac:spMk id="2" creationId="{4ACE597F-9BB5-0554-D392-CC10AD4B8972}"/>
          </ac:spMkLst>
        </pc:spChg>
        <pc:spChg chg="mod">
          <ac:chgData name="Henry Jammes" userId="5f22554b-fd15-4676-8c82-dc6122af2a80" providerId="ADAL" clId="{53CE91EE-E1F8-4CF6-8AAC-10A3BE600A7C}" dt="2023-04-05T23:15:52.249" v="2451" actId="20577"/>
          <ac:spMkLst>
            <pc:docMk/>
            <pc:sldMk cId="2004031996" sldId="2147478588"/>
            <ac:spMk id="3" creationId="{2E758D4B-7D03-36DA-2EF4-8BDD6A652170}"/>
          </ac:spMkLst>
        </pc:spChg>
        <pc:spChg chg="mod">
          <ac:chgData name="Henry Jammes" userId="5f22554b-fd15-4676-8c82-dc6122af2a80" providerId="ADAL" clId="{53CE91EE-E1F8-4CF6-8AAC-10A3BE600A7C}" dt="2023-04-07T12:24:32.146" v="8000" actId="14100"/>
          <ac:spMkLst>
            <pc:docMk/>
            <pc:sldMk cId="2004031996" sldId="2147478588"/>
            <ac:spMk id="4" creationId="{BD162D39-25AA-9CF9-400C-31163C0603F9}"/>
          </ac:spMkLst>
        </pc:spChg>
        <pc:spChg chg="mod">
          <ac:chgData name="Henry Jammes" userId="5f22554b-fd15-4676-8c82-dc6122af2a80" providerId="ADAL" clId="{53CE91EE-E1F8-4CF6-8AAC-10A3BE600A7C}" dt="2023-04-28T06:21:51.701" v="10069" actId="20577"/>
          <ac:spMkLst>
            <pc:docMk/>
            <pc:sldMk cId="2004031996" sldId="2147478588"/>
            <ac:spMk id="5" creationId="{A8689823-38D4-73B1-091D-BAD68ED662CE}"/>
          </ac:spMkLst>
        </pc:spChg>
        <pc:spChg chg="add del mod">
          <ac:chgData name="Henry Jammes" userId="5f22554b-fd15-4676-8c82-dc6122af2a80" providerId="ADAL" clId="{53CE91EE-E1F8-4CF6-8AAC-10A3BE600A7C}" dt="2023-04-05T23:20:02.134" v="2507" actId="478"/>
          <ac:spMkLst>
            <pc:docMk/>
            <pc:sldMk cId="2004031996" sldId="2147478588"/>
            <ac:spMk id="6" creationId="{0ADF5720-6921-4B78-D66C-25BE7ED6EA4B}"/>
          </ac:spMkLst>
        </pc:spChg>
        <pc:spChg chg="add del mod topLvl">
          <ac:chgData name="Henry Jammes" userId="5f22554b-fd15-4676-8c82-dc6122af2a80" providerId="ADAL" clId="{53CE91EE-E1F8-4CF6-8AAC-10A3BE600A7C}" dt="2023-04-07T11:42:20.794" v="5918" actId="478"/>
          <ac:spMkLst>
            <pc:docMk/>
            <pc:sldMk cId="2004031996" sldId="2147478588"/>
            <ac:spMk id="6" creationId="{5A77847B-26E0-DF38-2545-1AA9B03E907D}"/>
          </ac:spMkLst>
        </pc:spChg>
        <pc:spChg chg="add del mod">
          <ac:chgData name="Henry Jammes" userId="5f22554b-fd15-4676-8c82-dc6122af2a80" providerId="ADAL" clId="{53CE91EE-E1F8-4CF6-8AAC-10A3BE600A7C}" dt="2023-04-05T23:29:59.259" v="2688" actId="21"/>
          <ac:spMkLst>
            <pc:docMk/>
            <pc:sldMk cId="2004031996" sldId="2147478588"/>
            <ac:spMk id="7" creationId="{D0E6FDE7-8D27-7A48-4011-57DB873C88DE}"/>
          </ac:spMkLst>
        </pc:spChg>
        <pc:spChg chg="add mod topLvl">
          <ac:chgData name="Henry Jammes" userId="5f22554b-fd15-4676-8c82-dc6122af2a80" providerId="ADAL" clId="{53CE91EE-E1F8-4CF6-8AAC-10A3BE600A7C}" dt="2023-04-07T11:49:36.735" v="6054" actId="1038"/>
          <ac:spMkLst>
            <pc:docMk/>
            <pc:sldMk cId="2004031996" sldId="2147478588"/>
            <ac:spMk id="7" creationId="{E41998A8-E282-2F62-F9B2-13E1B6D90F10}"/>
          </ac:spMkLst>
        </pc:spChg>
        <pc:spChg chg="add del mod">
          <ac:chgData name="Henry Jammes" userId="5f22554b-fd15-4676-8c82-dc6122af2a80" providerId="ADAL" clId="{53CE91EE-E1F8-4CF6-8AAC-10A3BE600A7C}" dt="2023-04-07T11:30:37.237" v="5604" actId="478"/>
          <ac:spMkLst>
            <pc:docMk/>
            <pc:sldMk cId="2004031996" sldId="2147478588"/>
            <ac:spMk id="8" creationId="{79DE3B4A-6ACC-964A-C2D5-DD967240F0F0}"/>
          </ac:spMkLst>
        </pc:spChg>
        <pc:spChg chg="add del mod">
          <ac:chgData name="Henry Jammes" userId="5f22554b-fd15-4676-8c82-dc6122af2a80" providerId="ADAL" clId="{53CE91EE-E1F8-4CF6-8AAC-10A3BE600A7C}" dt="2023-04-07T10:57:46.149" v="5497" actId="478"/>
          <ac:spMkLst>
            <pc:docMk/>
            <pc:sldMk cId="2004031996" sldId="2147478588"/>
            <ac:spMk id="10" creationId="{2D24CB60-109C-1AB0-8051-F48BA7DF1641}"/>
          </ac:spMkLst>
        </pc:spChg>
        <pc:spChg chg="mod">
          <ac:chgData name="Henry Jammes" userId="5f22554b-fd15-4676-8c82-dc6122af2a80" providerId="ADAL" clId="{53CE91EE-E1F8-4CF6-8AAC-10A3BE600A7C}" dt="2023-04-07T11:35:00.154" v="5713"/>
          <ac:spMkLst>
            <pc:docMk/>
            <pc:sldMk cId="2004031996" sldId="2147478588"/>
            <ac:spMk id="10" creationId="{38DC3BDC-D90B-B49F-D743-61CD90DCE928}"/>
          </ac:spMkLst>
        </pc:spChg>
        <pc:spChg chg="mod">
          <ac:chgData name="Henry Jammes" userId="5f22554b-fd15-4676-8c82-dc6122af2a80" providerId="ADAL" clId="{53CE91EE-E1F8-4CF6-8AAC-10A3BE600A7C}" dt="2023-04-07T11:42:02.320" v="5908" actId="1037"/>
          <ac:spMkLst>
            <pc:docMk/>
            <pc:sldMk cId="2004031996" sldId="2147478588"/>
            <ac:spMk id="11" creationId="{038F1589-19F3-E0C6-ACE6-98C3E02E5194}"/>
          </ac:spMkLst>
        </pc:spChg>
        <pc:spChg chg="add del mod">
          <ac:chgData name="Henry Jammes" userId="5f22554b-fd15-4676-8c82-dc6122af2a80" providerId="ADAL" clId="{53CE91EE-E1F8-4CF6-8AAC-10A3BE600A7C}" dt="2023-04-07T11:38:12.629" v="5786"/>
          <ac:spMkLst>
            <pc:docMk/>
            <pc:sldMk cId="2004031996" sldId="2147478588"/>
            <ac:spMk id="14" creationId="{00BCD127-50E4-C238-AA9E-C93B456736FA}"/>
          </ac:spMkLst>
        </pc:spChg>
        <pc:spChg chg="add del mod">
          <ac:chgData name="Henry Jammes" userId="5f22554b-fd15-4676-8c82-dc6122af2a80" providerId="ADAL" clId="{53CE91EE-E1F8-4CF6-8AAC-10A3BE600A7C}" dt="2023-04-05T23:25:50.007" v="2569" actId="478"/>
          <ac:spMkLst>
            <pc:docMk/>
            <pc:sldMk cId="2004031996" sldId="2147478588"/>
            <ac:spMk id="14" creationId="{5E51B5B4-0B0D-9BF5-DA5F-CF0B693CC8A9}"/>
          </ac:spMkLst>
        </pc:spChg>
        <pc:spChg chg="add del mod topLvl">
          <ac:chgData name="Henry Jammes" userId="5f22554b-fd15-4676-8c82-dc6122af2a80" providerId="ADAL" clId="{53CE91EE-E1F8-4CF6-8AAC-10A3BE600A7C}" dt="2023-04-07T11:34:55.334" v="5711" actId="478"/>
          <ac:spMkLst>
            <pc:docMk/>
            <pc:sldMk cId="2004031996" sldId="2147478588"/>
            <ac:spMk id="15" creationId="{7B48555F-BC2C-EA21-AD3B-213CFDC01C2B}"/>
          </ac:spMkLst>
        </pc:spChg>
        <pc:spChg chg="add del mod topLvl">
          <ac:chgData name="Henry Jammes" userId="5f22554b-fd15-4676-8c82-dc6122af2a80" providerId="ADAL" clId="{53CE91EE-E1F8-4CF6-8AAC-10A3BE600A7C}" dt="2023-04-07T11:34:57.832" v="5712" actId="478"/>
          <ac:spMkLst>
            <pc:docMk/>
            <pc:sldMk cId="2004031996" sldId="2147478588"/>
            <ac:spMk id="16" creationId="{AA022D4D-2B98-3E36-437D-166CF47C955F}"/>
          </ac:spMkLst>
        </pc:spChg>
        <pc:spChg chg="mod">
          <ac:chgData name="Henry Jammes" userId="5f22554b-fd15-4676-8c82-dc6122af2a80" providerId="ADAL" clId="{53CE91EE-E1F8-4CF6-8AAC-10A3BE600A7C}" dt="2023-04-07T11:35:16.090" v="5716" actId="571"/>
          <ac:spMkLst>
            <pc:docMk/>
            <pc:sldMk cId="2004031996" sldId="2147478588"/>
            <ac:spMk id="18" creationId="{534EAC56-72D4-0AA1-87C7-B9E0FDF8B381}"/>
          </ac:spMkLst>
        </pc:spChg>
        <pc:spChg chg="add del mod ord">
          <ac:chgData name="Henry Jammes" userId="5f22554b-fd15-4676-8c82-dc6122af2a80" providerId="ADAL" clId="{53CE91EE-E1F8-4CF6-8AAC-10A3BE600A7C}" dt="2023-04-05T23:29:59.259" v="2688" actId="21"/>
          <ac:spMkLst>
            <pc:docMk/>
            <pc:sldMk cId="2004031996" sldId="2147478588"/>
            <ac:spMk id="19" creationId="{85FF3F9D-FFB2-2444-7B1E-959E356B13CE}"/>
          </ac:spMkLst>
        </pc:spChg>
        <pc:spChg chg="mod">
          <ac:chgData name="Henry Jammes" userId="5f22554b-fd15-4676-8c82-dc6122af2a80" providerId="ADAL" clId="{53CE91EE-E1F8-4CF6-8AAC-10A3BE600A7C}" dt="2023-04-07T11:42:06.505" v="5913" actId="1037"/>
          <ac:spMkLst>
            <pc:docMk/>
            <pc:sldMk cId="2004031996" sldId="2147478588"/>
            <ac:spMk id="19" creationId="{CC44A905-AFC7-E145-8FB5-6ACADCCC42B0}"/>
          </ac:spMkLst>
        </pc:spChg>
        <pc:spChg chg="add del mod">
          <ac:chgData name="Henry Jammes" userId="5f22554b-fd15-4676-8c82-dc6122af2a80" providerId="ADAL" clId="{53CE91EE-E1F8-4CF6-8AAC-10A3BE600A7C}" dt="2023-04-07T11:38:12.629" v="5786"/>
          <ac:spMkLst>
            <pc:docMk/>
            <pc:sldMk cId="2004031996" sldId="2147478588"/>
            <ac:spMk id="22" creationId="{ABA57DB7-A80C-6329-3F6C-EADD55E8B9F1}"/>
          </ac:spMkLst>
        </pc:spChg>
        <pc:spChg chg="add del mod">
          <ac:chgData name="Henry Jammes" userId="5f22554b-fd15-4676-8c82-dc6122af2a80" providerId="ADAL" clId="{53CE91EE-E1F8-4CF6-8AAC-10A3BE600A7C}" dt="2023-04-07T11:38:12.629" v="5786"/>
          <ac:spMkLst>
            <pc:docMk/>
            <pc:sldMk cId="2004031996" sldId="2147478588"/>
            <ac:spMk id="23" creationId="{EC729989-A436-625F-2DCA-FD4B52BCD811}"/>
          </ac:spMkLst>
        </pc:spChg>
        <pc:spChg chg="add del mod">
          <ac:chgData name="Henry Jammes" userId="5f22554b-fd15-4676-8c82-dc6122af2a80" providerId="ADAL" clId="{53CE91EE-E1F8-4CF6-8AAC-10A3BE600A7C}" dt="2023-04-07T11:38:12.629" v="5786"/>
          <ac:spMkLst>
            <pc:docMk/>
            <pc:sldMk cId="2004031996" sldId="2147478588"/>
            <ac:spMk id="24" creationId="{81A542A1-0B71-E2CE-AAF2-3272C0DC040F}"/>
          </ac:spMkLst>
        </pc:spChg>
        <pc:spChg chg="add del mod">
          <ac:chgData name="Henry Jammes" userId="5f22554b-fd15-4676-8c82-dc6122af2a80" providerId="ADAL" clId="{53CE91EE-E1F8-4CF6-8AAC-10A3BE600A7C}" dt="2023-04-07T11:38:12.629" v="5786"/>
          <ac:spMkLst>
            <pc:docMk/>
            <pc:sldMk cId="2004031996" sldId="2147478588"/>
            <ac:spMk id="25" creationId="{A2FD8D39-2143-2DA3-E4CE-4C14F84B17E7}"/>
          </ac:spMkLst>
        </pc:spChg>
        <pc:spChg chg="mod">
          <ac:chgData name="Henry Jammes" userId="5f22554b-fd15-4676-8c82-dc6122af2a80" providerId="ADAL" clId="{53CE91EE-E1F8-4CF6-8AAC-10A3BE600A7C}" dt="2023-04-07T12:23:54.879" v="7993" actId="14100"/>
          <ac:spMkLst>
            <pc:docMk/>
            <pc:sldMk cId="2004031996" sldId="2147478588"/>
            <ac:spMk id="26" creationId="{B6E05A41-EA0C-940F-92FD-0C2421A3D905}"/>
          </ac:spMkLst>
        </pc:spChg>
        <pc:spChg chg="mod">
          <ac:chgData name="Henry Jammes" userId="5f22554b-fd15-4676-8c82-dc6122af2a80" providerId="ADAL" clId="{53CE91EE-E1F8-4CF6-8AAC-10A3BE600A7C}" dt="2023-04-07T11:38:40.579" v="5791" actId="571"/>
          <ac:spMkLst>
            <pc:docMk/>
            <pc:sldMk cId="2004031996" sldId="2147478588"/>
            <ac:spMk id="28" creationId="{D99E27FB-DC0C-630E-6D66-A69013A9C5C2}"/>
          </ac:spMkLst>
        </pc:spChg>
        <pc:spChg chg="mod">
          <ac:chgData name="Henry Jammes" userId="5f22554b-fd15-4676-8c82-dc6122af2a80" providerId="ADAL" clId="{53CE91EE-E1F8-4CF6-8AAC-10A3BE600A7C}" dt="2023-04-07T11:41:57.168" v="5907" actId="1036"/>
          <ac:spMkLst>
            <pc:docMk/>
            <pc:sldMk cId="2004031996" sldId="2147478588"/>
            <ac:spMk id="29" creationId="{52730D72-DDE2-30AA-2386-030ACEA45C80}"/>
          </ac:spMkLst>
        </pc:spChg>
        <pc:spChg chg="add mod">
          <ac:chgData name="Henry Jammes" userId="5f22554b-fd15-4676-8c82-dc6122af2a80" providerId="ADAL" clId="{53CE91EE-E1F8-4CF6-8AAC-10A3BE600A7C}" dt="2023-04-07T12:24:37.672" v="8001" actId="1038"/>
          <ac:spMkLst>
            <pc:docMk/>
            <pc:sldMk cId="2004031996" sldId="2147478588"/>
            <ac:spMk id="30" creationId="{0915CDF5-6F3B-5A2F-C228-84FBC8276BFE}"/>
          </ac:spMkLst>
        </pc:spChg>
        <pc:spChg chg="add mod">
          <ac:chgData name="Henry Jammes" userId="5f22554b-fd15-4676-8c82-dc6122af2a80" providerId="ADAL" clId="{53CE91EE-E1F8-4CF6-8AAC-10A3BE600A7C}" dt="2023-04-07T11:49:36.735" v="6054" actId="1038"/>
          <ac:spMkLst>
            <pc:docMk/>
            <pc:sldMk cId="2004031996" sldId="2147478588"/>
            <ac:spMk id="31" creationId="{61DF79F1-DB85-222C-889D-BCA0B60A7EA4}"/>
          </ac:spMkLst>
        </pc:spChg>
        <pc:spChg chg="add mod">
          <ac:chgData name="Henry Jammes" userId="5f22554b-fd15-4676-8c82-dc6122af2a80" providerId="ADAL" clId="{53CE91EE-E1F8-4CF6-8AAC-10A3BE600A7C}" dt="2023-04-07T11:49:36.735" v="6054" actId="1038"/>
          <ac:spMkLst>
            <pc:docMk/>
            <pc:sldMk cId="2004031996" sldId="2147478588"/>
            <ac:spMk id="32" creationId="{4649CF8B-2274-1A4B-6236-185F152E1BC3}"/>
          </ac:spMkLst>
        </pc:spChg>
        <pc:spChg chg="add mod">
          <ac:chgData name="Henry Jammes" userId="5f22554b-fd15-4676-8c82-dc6122af2a80" providerId="ADAL" clId="{53CE91EE-E1F8-4CF6-8AAC-10A3BE600A7C}" dt="2023-04-07T11:49:36.735" v="6054" actId="1038"/>
          <ac:spMkLst>
            <pc:docMk/>
            <pc:sldMk cId="2004031996" sldId="2147478588"/>
            <ac:spMk id="33" creationId="{5F38102F-E420-FCD0-4AF0-8614D177265F}"/>
          </ac:spMkLst>
        </pc:spChg>
        <pc:grpChg chg="add del mod">
          <ac:chgData name="Henry Jammes" userId="5f22554b-fd15-4676-8c82-dc6122af2a80" providerId="ADAL" clId="{53CE91EE-E1F8-4CF6-8AAC-10A3BE600A7C}" dt="2023-04-07T11:42:20.794" v="5918" actId="478"/>
          <ac:grpSpMkLst>
            <pc:docMk/>
            <pc:sldMk cId="2004031996" sldId="2147478588"/>
            <ac:grpSpMk id="8" creationId="{DB58E264-1D84-DA97-C77E-C6629A8BFEE1}"/>
          </ac:grpSpMkLst>
        </pc:grpChg>
        <pc:grpChg chg="add del mod">
          <ac:chgData name="Henry Jammes" userId="5f22554b-fd15-4676-8c82-dc6122af2a80" providerId="ADAL" clId="{53CE91EE-E1F8-4CF6-8AAC-10A3BE600A7C}" dt="2023-04-07T11:42:49.121" v="5927" actId="478"/>
          <ac:grpSpMkLst>
            <pc:docMk/>
            <pc:sldMk cId="2004031996" sldId="2147478588"/>
            <ac:grpSpMk id="9" creationId="{D66ECF5F-BBE4-E9EA-C8AF-AFE5AEA1601D}"/>
          </ac:grpSpMkLst>
        </pc:grpChg>
        <pc:grpChg chg="add del mod">
          <ac:chgData name="Henry Jammes" userId="5f22554b-fd15-4676-8c82-dc6122af2a80" providerId="ADAL" clId="{53CE91EE-E1F8-4CF6-8AAC-10A3BE600A7C}" dt="2023-04-07T11:43:08.427" v="5934" actId="478"/>
          <ac:grpSpMkLst>
            <pc:docMk/>
            <pc:sldMk cId="2004031996" sldId="2147478588"/>
            <ac:grpSpMk id="13" creationId="{04D3AF8A-5231-484F-4735-ED5068109D32}"/>
          </ac:grpSpMkLst>
        </pc:grpChg>
        <pc:grpChg chg="add del mod">
          <ac:chgData name="Henry Jammes" userId="5f22554b-fd15-4676-8c82-dc6122af2a80" providerId="ADAL" clId="{53CE91EE-E1F8-4CF6-8AAC-10A3BE600A7C}" dt="2023-04-07T11:34:21.079" v="5692" actId="165"/>
          <ac:grpSpMkLst>
            <pc:docMk/>
            <pc:sldMk cId="2004031996" sldId="2147478588"/>
            <ac:grpSpMk id="17" creationId="{83D33342-1509-F5B5-0F99-A686C62055D2}"/>
          </ac:grpSpMkLst>
        </pc:grpChg>
        <pc:grpChg chg="add del mod">
          <ac:chgData name="Henry Jammes" userId="5f22554b-fd15-4676-8c82-dc6122af2a80" providerId="ADAL" clId="{53CE91EE-E1F8-4CF6-8AAC-10A3BE600A7C}" dt="2023-04-07T11:44:26.683" v="5973" actId="478"/>
          <ac:grpSpMkLst>
            <pc:docMk/>
            <pc:sldMk cId="2004031996" sldId="2147478588"/>
            <ac:grpSpMk id="27" creationId="{71D365B1-514A-F1B4-D969-F8CF8E846CDF}"/>
          </ac:grpSpMkLst>
        </pc:grpChg>
        <pc:grpChg chg="add mod">
          <ac:chgData name="Henry Jammes" userId="5f22554b-fd15-4676-8c82-dc6122af2a80" providerId="ADAL" clId="{53CE91EE-E1F8-4CF6-8AAC-10A3BE600A7C}" dt="2023-04-07T12:24:07.486" v="7997" actId="14100"/>
          <ac:grpSpMkLst>
            <pc:docMk/>
            <pc:sldMk cId="2004031996" sldId="2147478588"/>
            <ac:grpSpMk id="34" creationId="{1D15ED47-EF0F-6EB4-8600-EC8D5C530525}"/>
          </ac:grpSpMkLst>
        </pc:grpChg>
        <pc:picChg chg="add del mod">
          <ac:chgData name="Henry Jammes" userId="5f22554b-fd15-4676-8c82-dc6122af2a80" providerId="ADAL" clId="{53CE91EE-E1F8-4CF6-8AAC-10A3BE600A7C}" dt="2023-04-07T11:26:22.805" v="5505" actId="478"/>
          <ac:picMkLst>
            <pc:docMk/>
            <pc:sldMk cId="2004031996" sldId="2147478588"/>
            <ac:picMk id="7" creationId="{B9637F69-CF86-CF31-5100-F46DE76BF2C5}"/>
          </ac:picMkLst>
        </pc:picChg>
        <pc:picChg chg="add del mod">
          <ac:chgData name="Henry Jammes" userId="5f22554b-fd15-4676-8c82-dc6122af2a80" providerId="ADAL" clId="{53CE91EE-E1F8-4CF6-8AAC-10A3BE600A7C}" dt="2023-04-05T23:22:20.957" v="2527" actId="478"/>
          <ac:picMkLst>
            <pc:docMk/>
            <pc:sldMk cId="2004031996" sldId="2147478588"/>
            <ac:picMk id="9" creationId="{410A7B33-03E4-0E84-DB8E-8C505B884C82}"/>
          </ac:picMkLst>
        </pc:picChg>
        <pc:picChg chg="add del mod">
          <ac:chgData name="Henry Jammes" userId="5f22554b-fd15-4676-8c82-dc6122af2a80" providerId="ADAL" clId="{53CE91EE-E1F8-4CF6-8AAC-10A3BE600A7C}" dt="2023-04-05T23:21:30.826" v="2512" actId="478"/>
          <ac:picMkLst>
            <pc:docMk/>
            <pc:sldMk cId="2004031996" sldId="2147478588"/>
            <ac:picMk id="11" creationId="{1D9F7A25-B911-4AFB-70FD-B0D9A1E8BE2D}"/>
          </ac:picMkLst>
        </pc:picChg>
        <pc:picChg chg="add del mod ord">
          <ac:chgData name="Henry Jammes" userId="5f22554b-fd15-4676-8c82-dc6122af2a80" providerId="ADAL" clId="{53CE91EE-E1F8-4CF6-8AAC-10A3BE600A7C}" dt="2023-04-07T11:36:16.290" v="5724" actId="478"/>
          <ac:picMkLst>
            <pc:docMk/>
            <pc:sldMk cId="2004031996" sldId="2147478588"/>
            <ac:picMk id="12" creationId="{03CAA4AB-CB3E-289E-B21D-CEA1B0A3220C}"/>
          </ac:picMkLst>
        </pc:picChg>
        <pc:picChg chg="add del mod">
          <ac:chgData name="Henry Jammes" userId="5f22554b-fd15-4676-8c82-dc6122af2a80" providerId="ADAL" clId="{53CE91EE-E1F8-4CF6-8AAC-10A3BE600A7C}" dt="2023-04-05T23:26:16.130" v="2588" actId="478"/>
          <ac:picMkLst>
            <pc:docMk/>
            <pc:sldMk cId="2004031996" sldId="2147478588"/>
            <ac:picMk id="13" creationId="{9188A198-7425-28BC-2820-D5D92AAD3C5B}"/>
          </ac:picMkLst>
        </pc:picChg>
        <pc:picChg chg="add del mod">
          <ac:chgData name="Henry Jammes" userId="5f22554b-fd15-4676-8c82-dc6122af2a80" providerId="ADAL" clId="{53CE91EE-E1F8-4CF6-8AAC-10A3BE600A7C}" dt="2023-04-07T11:31:16.543" v="5643" actId="478"/>
          <ac:picMkLst>
            <pc:docMk/>
            <pc:sldMk cId="2004031996" sldId="2147478588"/>
            <ac:picMk id="13" creationId="{D3ED3C4F-59C1-6DFE-B0E5-CF7A3209491E}"/>
          </ac:picMkLst>
        </pc:picChg>
        <pc:picChg chg="add del mod">
          <ac:chgData name="Henry Jammes" userId="5f22554b-fd15-4676-8c82-dc6122af2a80" providerId="ADAL" clId="{53CE91EE-E1F8-4CF6-8AAC-10A3BE600A7C}" dt="2023-04-05T23:27:35.083" v="2641" actId="478"/>
          <ac:picMkLst>
            <pc:docMk/>
            <pc:sldMk cId="2004031996" sldId="2147478588"/>
            <ac:picMk id="16" creationId="{24D3113A-5DAA-4B31-A7D2-BC6E5CF4D717}"/>
          </ac:picMkLst>
        </pc:picChg>
        <pc:picChg chg="add del mod">
          <ac:chgData name="Henry Jammes" userId="5f22554b-fd15-4676-8c82-dc6122af2a80" providerId="ADAL" clId="{53CE91EE-E1F8-4CF6-8AAC-10A3BE600A7C}" dt="2023-04-05T23:29:59.259" v="2688" actId="21"/>
          <ac:picMkLst>
            <pc:docMk/>
            <pc:sldMk cId="2004031996" sldId="2147478588"/>
            <ac:picMk id="18" creationId="{E951BDF8-2F2A-C863-38F7-3D2589B5ECCE}"/>
          </ac:picMkLst>
        </pc:picChg>
        <pc:picChg chg="add mod ord">
          <ac:chgData name="Henry Jammes" userId="5f22554b-fd15-4676-8c82-dc6122af2a80" providerId="ADAL" clId="{53CE91EE-E1F8-4CF6-8AAC-10A3BE600A7C}" dt="2023-04-07T11:49:36.735" v="6054" actId="1038"/>
          <ac:picMkLst>
            <pc:docMk/>
            <pc:sldMk cId="2004031996" sldId="2147478588"/>
            <ac:picMk id="21" creationId="{03630095-619D-603F-BAC1-CB5FE60B5939}"/>
          </ac:picMkLst>
        </pc:pic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07T11:48:02.902" v="5989"/>
              <pc2:cmMkLst xmlns:pc2="http://schemas.microsoft.com/office/powerpoint/2019/9/main/command">
                <pc:docMk/>
                <pc:sldMk cId="2004031996" sldId="2147478588"/>
                <pc2:cmMk id="{1172F043-4959-488C-B750-D79EAB180EB1}"/>
              </pc2:cmMkLst>
            </pc226:cmChg>
            <pc226:cmChg xmlns:pc226="http://schemas.microsoft.com/office/powerpoint/2022/06/main/command" chg="add">
              <pc226:chgData name="Henry Jammes" userId="5f22554b-fd15-4676-8c82-dc6122af2a80" providerId="ADAL" clId="{53CE91EE-E1F8-4CF6-8AAC-10A3BE600A7C}" dt="2023-04-11T20:23:26.170" v="9958"/>
              <pc2:cmMkLst xmlns:pc2="http://schemas.microsoft.com/office/powerpoint/2019/9/main/command">
                <pc:docMk/>
                <pc:sldMk cId="2004031996" sldId="2147478588"/>
                <pc2:cmMk id="{13FDB9C6-7586-4A35-946D-ECBC9D5BFD49}"/>
              </pc2:cmMkLst>
            </pc226:cmChg>
          </p:ext>
        </pc:extLst>
      </pc:sldChg>
      <pc:sldChg chg="add del ord">
        <pc:chgData name="Henry Jammes" userId="5f22554b-fd15-4676-8c82-dc6122af2a80" providerId="ADAL" clId="{53CE91EE-E1F8-4CF6-8AAC-10A3BE600A7C}" dt="2023-04-07T11:58:39.785" v="6703" actId="47"/>
        <pc:sldMkLst>
          <pc:docMk/>
          <pc:sldMk cId="3515242837" sldId="2147478589"/>
        </pc:sldMkLst>
      </pc:sldChg>
      <pc:sldChg chg="addSp delSp modSp add mod modClrScheme modShow chgLayout">
        <pc:chgData name="Henry Jammes" userId="5f22554b-fd15-4676-8c82-dc6122af2a80" providerId="ADAL" clId="{53CE91EE-E1F8-4CF6-8AAC-10A3BE600A7C}" dt="2023-04-07T14:56:21.737" v="9925" actId="948"/>
        <pc:sldMkLst>
          <pc:docMk/>
          <pc:sldMk cId="2492724694" sldId="2147478590"/>
        </pc:sldMkLst>
        <pc:spChg chg="del mod ord">
          <ac:chgData name="Henry Jammes" userId="5f22554b-fd15-4676-8c82-dc6122af2a80" providerId="ADAL" clId="{53CE91EE-E1F8-4CF6-8AAC-10A3BE600A7C}" dt="2023-04-06T16:07:28.047" v="4358" actId="478"/>
          <ac:spMkLst>
            <pc:docMk/>
            <pc:sldMk cId="2492724694" sldId="2147478590"/>
            <ac:spMk id="2" creationId="{45010FE8-BF09-4146-B084-66CB05B66FD9}"/>
          </ac:spMkLst>
        </pc:spChg>
        <pc:spChg chg="add del mod">
          <ac:chgData name="Henry Jammes" userId="5f22554b-fd15-4676-8c82-dc6122af2a80" providerId="ADAL" clId="{53CE91EE-E1F8-4CF6-8AAC-10A3BE600A7C}" dt="2023-04-07T13:07:04.134" v="8512" actId="478"/>
          <ac:spMkLst>
            <pc:docMk/>
            <pc:sldMk cId="2492724694" sldId="2147478590"/>
            <ac:spMk id="3" creationId="{7192D40B-4168-68A4-B3B0-CE6B9BF5E036}"/>
          </ac:spMkLst>
        </pc:spChg>
        <pc:spChg chg="del mod">
          <ac:chgData name="Henry Jammes" userId="5f22554b-fd15-4676-8c82-dc6122af2a80" providerId="ADAL" clId="{53CE91EE-E1F8-4CF6-8AAC-10A3BE600A7C}" dt="2023-04-06T16:13:33.564" v="4557" actId="478"/>
          <ac:spMkLst>
            <pc:docMk/>
            <pc:sldMk cId="2492724694" sldId="2147478590"/>
            <ac:spMk id="3" creationId="{E41887CE-9689-4C4B-B161-BB4B9131B8C0}"/>
          </ac:spMkLst>
        </pc:spChg>
        <pc:spChg chg="add del mod ord">
          <ac:chgData name="Henry Jammes" userId="5f22554b-fd15-4676-8c82-dc6122af2a80" providerId="ADAL" clId="{53CE91EE-E1F8-4CF6-8AAC-10A3BE600A7C}" dt="2023-04-06T16:07:20.681" v="4356" actId="700"/>
          <ac:spMkLst>
            <pc:docMk/>
            <pc:sldMk cId="2492724694" sldId="2147478590"/>
            <ac:spMk id="4" creationId="{43538630-3EC5-FAC0-B2C3-22530F98ECD3}"/>
          </ac:spMkLst>
        </pc:spChg>
        <pc:spChg chg="add del mod">
          <ac:chgData name="Henry Jammes" userId="5f22554b-fd15-4676-8c82-dc6122af2a80" providerId="ADAL" clId="{53CE91EE-E1F8-4CF6-8AAC-10A3BE600A7C}" dt="2023-04-07T13:09:16.366" v="8544" actId="478"/>
          <ac:spMkLst>
            <pc:docMk/>
            <pc:sldMk cId="2492724694" sldId="2147478590"/>
            <ac:spMk id="5" creationId="{C516D258-3C9B-E369-5ACB-F2859C77E57D}"/>
          </ac:spMkLst>
        </pc:spChg>
        <pc:spChg chg="mod">
          <ac:chgData name="Henry Jammes" userId="5f22554b-fd15-4676-8c82-dc6122af2a80" providerId="ADAL" clId="{53CE91EE-E1F8-4CF6-8AAC-10A3BE600A7C}" dt="2023-04-07T14:56:21.737" v="9925" actId="948"/>
          <ac:spMkLst>
            <pc:docMk/>
            <pc:sldMk cId="2492724694" sldId="2147478590"/>
            <ac:spMk id="6" creationId="{DC2E1113-FAF5-41AE-BDD4-3FF386B21743}"/>
          </ac:spMkLst>
        </pc:spChg>
        <pc:spChg chg="add del mod ord">
          <ac:chgData name="Henry Jammes" userId="5f22554b-fd15-4676-8c82-dc6122af2a80" providerId="ADAL" clId="{53CE91EE-E1F8-4CF6-8AAC-10A3BE600A7C}" dt="2023-04-06T16:07:20.681" v="4356" actId="700"/>
          <ac:spMkLst>
            <pc:docMk/>
            <pc:sldMk cId="2492724694" sldId="2147478590"/>
            <ac:spMk id="7" creationId="{AD275352-8085-6060-B7FA-8D363CC2C9B7}"/>
          </ac:spMkLst>
        </pc:spChg>
        <pc:spChg chg="add del mod ord">
          <ac:chgData name="Henry Jammes" userId="5f22554b-fd15-4676-8c82-dc6122af2a80" providerId="ADAL" clId="{53CE91EE-E1F8-4CF6-8AAC-10A3BE600A7C}" dt="2023-04-06T16:07:20.681" v="4356" actId="700"/>
          <ac:spMkLst>
            <pc:docMk/>
            <pc:sldMk cId="2492724694" sldId="2147478590"/>
            <ac:spMk id="8" creationId="{E23DB94F-C202-1E42-5DB5-2EF3FB61F9AC}"/>
          </ac:spMkLst>
        </pc:spChg>
        <pc:spChg chg="add del mod ord">
          <ac:chgData name="Henry Jammes" userId="5f22554b-fd15-4676-8c82-dc6122af2a80" providerId="ADAL" clId="{53CE91EE-E1F8-4CF6-8AAC-10A3BE600A7C}" dt="2023-04-06T16:07:43.710" v="4382" actId="478"/>
          <ac:spMkLst>
            <pc:docMk/>
            <pc:sldMk cId="2492724694" sldId="2147478590"/>
            <ac:spMk id="10" creationId="{C13B8898-7BD8-F1D9-CAB4-F1E6F6FB29F3}"/>
          </ac:spMkLst>
        </pc:spChg>
        <pc:spChg chg="add del mod">
          <ac:chgData name="Henry Jammes" userId="5f22554b-fd15-4676-8c82-dc6122af2a80" providerId="ADAL" clId="{53CE91EE-E1F8-4CF6-8AAC-10A3BE600A7C}" dt="2023-04-07T13:06:58.673" v="8509" actId="478"/>
          <ac:spMkLst>
            <pc:docMk/>
            <pc:sldMk cId="2492724694" sldId="2147478590"/>
            <ac:spMk id="10" creationId="{CE911B02-4C0D-297B-FE4E-40484AB05FDA}"/>
          </ac:spMkLst>
        </pc:spChg>
        <pc:spChg chg="add mod ord">
          <ac:chgData name="Henry Jammes" userId="5f22554b-fd15-4676-8c82-dc6122af2a80" providerId="ADAL" clId="{53CE91EE-E1F8-4CF6-8AAC-10A3BE600A7C}" dt="2023-04-06T16:13:47.456" v="4560" actId="700"/>
          <ac:spMkLst>
            <pc:docMk/>
            <pc:sldMk cId="2492724694" sldId="2147478590"/>
            <ac:spMk id="12" creationId="{BA5291AA-063B-FB6A-AEE1-54A09CC74D0C}"/>
          </ac:spMkLst>
        </pc:spChg>
        <pc:spChg chg="add mod ord">
          <ac:chgData name="Henry Jammes" userId="5f22554b-fd15-4676-8c82-dc6122af2a80" providerId="ADAL" clId="{53CE91EE-E1F8-4CF6-8AAC-10A3BE600A7C}" dt="2023-04-06T16:13:47.456" v="4560" actId="700"/>
          <ac:spMkLst>
            <pc:docMk/>
            <pc:sldMk cId="2492724694" sldId="2147478590"/>
            <ac:spMk id="13" creationId="{C02557D2-6F8B-4DF5-3FF1-3AEB5C7E4717}"/>
          </ac:spMkLst>
        </pc:spChg>
        <pc:spChg chg="add del mod">
          <ac:chgData name="Henry Jammes" userId="5f22554b-fd15-4676-8c82-dc6122af2a80" providerId="ADAL" clId="{53CE91EE-E1F8-4CF6-8AAC-10A3BE600A7C}" dt="2023-04-07T13:07:02.131" v="8511" actId="478"/>
          <ac:spMkLst>
            <pc:docMk/>
            <pc:sldMk cId="2492724694" sldId="2147478590"/>
            <ac:spMk id="15" creationId="{362769B4-A212-1A6D-763A-7107231A6A2B}"/>
          </ac:spMkLst>
        </pc:spChg>
        <pc:spChg chg="add del mod">
          <ac:chgData name="Henry Jammes" userId="5f22554b-fd15-4676-8c82-dc6122af2a80" providerId="ADAL" clId="{53CE91EE-E1F8-4CF6-8AAC-10A3BE600A7C}" dt="2023-04-07T13:07:05.434" v="8513" actId="478"/>
          <ac:spMkLst>
            <pc:docMk/>
            <pc:sldMk cId="2492724694" sldId="2147478590"/>
            <ac:spMk id="17" creationId="{98D246F7-5050-B8F1-E816-232E49445469}"/>
          </ac:spMkLst>
        </pc:spChg>
        <pc:spChg chg="add del mod ord">
          <ac:chgData name="Henry Jammes" userId="5f22554b-fd15-4676-8c82-dc6122af2a80" providerId="ADAL" clId="{53CE91EE-E1F8-4CF6-8AAC-10A3BE600A7C}" dt="2023-04-07T12:56:59.172" v="8176" actId="478"/>
          <ac:spMkLst>
            <pc:docMk/>
            <pc:sldMk cId="2492724694" sldId="2147478590"/>
            <ac:spMk id="18" creationId="{824AF43B-2369-DDB5-1A34-A0A559FFE867}"/>
          </ac:spMkLst>
        </pc:spChg>
        <pc:spChg chg="add del mod ord">
          <ac:chgData name="Henry Jammes" userId="5f22554b-fd15-4676-8c82-dc6122af2a80" providerId="ADAL" clId="{53CE91EE-E1F8-4CF6-8AAC-10A3BE600A7C}" dt="2023-04-07T14:54:34.343" v="9900" actId="478"/>
          <ac:spMkLst>
            <pc:docMk/>
            <pc:sldMk cId="2492724694" sldId="2147478590"/>
            <ac:spMk id="19" creationId="{EAA8F046-5739-89AA-BBB4-A90A222E3994}"/>
          </ac:spMkLst>
        </pc:spChg>
        <pc:grpChg chg="del">
          <ac:chgData name="Henry Jammes" userId="5f22554b-fd15-4676-8c82-dc6122af2a80" providerId="ADAL" clId="{53CE91EE-E1F8-4CF6-8AAC-10A3BE600A7C}" dt="2023-04-06T16:07:41.304" v="4381" actId="478"/>
          <ac:grpSpMkLst>
            <pc:docMk/>
            <pc:sldMk cId="2492724694" sldId="2147478590"/>
            <ac:grpSpMk id="5" creationId="{1880F8A0-0AA6-4356-B511-4A9689853FC5}"/>
          </ac:grpSpMkLst>
        </pc:grpChg>
        <pc:graphicFrameChg chg="add mod ord modGraphic">
          <ac:chgData name="Henry Jammes" userId="5f22554b-fd15-4676-8c82-dc6122af2a80" providerId="ADAL" clId="{53CE91EE-E1F8-4CF6-8AAC-10A3BE600A7C}" dt="2023-04-07T13:10:00.171" v="8546" actId="14100"/>
          <ac:graphicFrameMkLst>
            <pc:docMk/>
            <pc:sldMk cId="2492724694" sldId="2147478590"/>
            <ac:graphicFrameMk id="2" creationId="{7C284612-225D-2BDE-C264-1D1A47FDD94E}"/>
          </ac:graphicFrameMkLst>
        </pc:graphicFrameChg>
        <pc:graphicFrameChg chg="add del mod">
          <ac:chgData name="Henry Jammes" userId="5f22554b-fd15-4676-8c82-dc6122af2a80" providerId="ADAL" clId="{53CE91EE-E1F8-4CF6-8AAC-10A3BE600A7C}" dt="2023-04-07T13:05:07.311" v="8461" actId="478"/>
          <ac:graphicFrameMkLst>
            <pc:docMk/>
            <pc:sldMk cId="2492724694" sldId="2147478590"/>
            <ac:graphicFrameMk id="4" creationId="{CCF5B195-7627-B1CC-DC25-7787214A4F2A}"/>
          </ac:graphicFrameMkLst>
        </pc:graphicFrameChg>
        <pc:graphicFrameChg chg="add del mod modGraphic">
          <ac:chgData name="Henry Jammes" userId="5f22554b-fd15-4676-8c82-dc6122af2a80" providerId="ADAL" clId="{53CE91EE-E1F8-4CF6-8AAC-10A3BE600A7C}" dt="2023-04-07T13:07:58.244" v="8537" actId="478"/>
          <ac:graphicFrameMkLst>
            <pc:docMk/>
            <pc:sldMk cId="2492724694" sldId="2147478590"/>
            <ac:graphicFrameMk id="7" creationId="{E34ECDE1-54DC-194D-CBB0-8BEE56A26649}"/>
          </ac:graphicFrameMkLst>
        </pc:graphicFrameChg>
        <pc:graphicFrameChg chg="del mod modGraphic">
          <ac:chgData name="Henry Jammes" userId="5f22554b-fd15-4676-8c82-dc6122af2a80" providerId="ADAL" clId="{53CE91EE-E1F8-4CF6-8AAC-10A3BE600A7C}" dt="2023-04-07T13:00:54.183" v="8320" actId="478"/>
          <ac:graphicFrameMkLst>
            <pc:docMk/>
            <pc:sldMk cId="2492724694" sldId="2147478590"/>
            <ac:graphicFrameMk id="9" creationId="{617B614A-DF0F-4FF1-A7A5-80C08D0FF10D}"/>
          </ac:graphicFrameMkLst>
        </pc:graphicFrameChg>
        <pc:graphicFrameChg chg="del mod modGraphic">
          <ac:chgData name="Henry Jammes" userId="5f22554b-fd15-4676-8c82-dc6122af2a80" providerId="ADAL" clId="{53CE91EE-E1F8-4CF6-8AAC-10A3BE600A7C}" dt="2023-04-07T12:56:56.291" v="8175" actId="478"/>
          <ac:graphicFrameMkLst>
            <pc:docMk/>
            <pc:sldMk cId="2492724694" sldId="2147478590"/>
            <ac:graphicFrameMk id="11" creationId="{7F84ED60-0966-48C5-93DA-922106FDE6CE}"/>
          </ac:graphicFrameMkLst>
        </pc:graphicFrameChg>
      </pc:sldChg>
      <pc:sldChg chg="modSp new mod">
        <pc:chgData name="Henry Jammes" userId="5f22554b-fd15-4676-8c82-dc6122af2a80" providerId="ADAL" clId="{53CE91EE-E1F8-4CF6-8AAC-10A3BE600A7C}" dt="2023-05-01T15:58:18.131" v="10421"/>
        <pc:sldMkLst>
          <pc:docMk/>
          <pc:sldMk cId="1292472812" sldId="2147478591"/>
        </pc:sldMkLst>
        <pc:spChg chg="mod">
          <ac:chgData name="Henry Jammes" userId="5f22554b-fd15-4676-8c82-dc6122af2a80" providerId="ADAL" clId="{53CE91EE-E1F8-4CF6-8AAC-10A3BE600A7C}" dt="2023-04-07T11:50:54.499" v="6074" actId="20577"/>
          <ac:spMkLst>
            <pc:docMk/>
            <pc:sldMk cId="1292472812" sldId="2147478591"/>
            <ac:spMk id="2" creationId="{365BD54C-95AC-63C5-82FA-5E62A71DE361}"/>
          </ac:spMkLst>
        </pc:spChg>
        <pc:spChg chg="mod">
          <ac:chgData name="Henry Jammes" userId="5f22554b-fd15-4676-8c82-dc6122af2a80" providerId="ADAL" clId="{53CE91EE-E1F8-4CF6-8AAC-10A3BE600A7C}" dt="2023-04-07T11:52:33.543" v="6293" actId="20577"/>
          <ac:spMkLst>
            <pc:docMk/>
            <pc:sldMk cId="1292472812" sldId="2147478591"/>
            <ac:spMk id="3" creationId="{9336CF33-D616-D154-33E8-DC4AAA9E057E}"/>
          </ac:spMkLst>
        </pc:spChg>
        <pc:spChg chg="mod">
          <ac:chgData name="Henry Jammes" userId="5f22554b-fd15-4676-8c82-dc6122af2a80" providerId="ADAL" clId="{53CE91EE-E1F8-4CF6-8AAC-10A3BE600A7C}" dt="2023-05-01T15:58:18.131" v="10421"/>
          <ac:spMkLst>
            <pc:docMk/>
            <pc:sldMk cId="1292472812" sldId="2147478591"/>
            <ac:spMk id="5" creationId="{88D91FF2-AB25-6330-35A9-10E845A0D34B}"/>
          </ac:spMkLst>
        </pc:spChg>
      </pc:sldChg>
      <pc:sldChg chg="modSp add mod delCm modCm">
        <pc:chgData name="Henry Jammes" userId="5f22554b-fd15-4676-8c82-dc6122af2a80" providerId="ADAL" clId="{53CE91EE-E1F8-4CF6-8AAC-10A3BE600A7C}" dt="2023-05-01T16:06:54.608" v="10584" actId="20577"/>
        <pc:sldMkLst>
          <pc:docMk/>
          <pc:sldMk cId="1128778430" sldId="2147478592"/>
        </pc:sldMkLst>
        <pc:spChg chg="mod">
          <ac:chgData name="Henry Jammes" userId="5f22554b-fd15-4676-8c82-dc6122af2a80" providerId="ADAL" clId="{53CE91EE-E1F8-4CF6-8AAC-10A3BE600A7C}" dt="2023-04-07T11:57:06.628" v="6645" actId="20577"/>
          <ac:spMkLst>
            <pc:docMk/>
            <pc:sldMk cId="1128778430" sldId="2147478592"/>
            <ac:spMk id="2" creationId="{365BD54C-95AC-63C5-82FA-5E62A71DE361}"/>
          </ac:spMkLst>
        </pc:spChg>
        <pc:spChg chg="mod">
          <ac:chgData name="Henry Jammes" userId="5f22554b-fd15-4676-8c82-dc6122af2a80" providerId="ADAL" clId="{53CE91EE-E1F8-4CF6-8AAC-10A3BE600A7C}" dt="2023-04-07T11:54:04.760" v="6432" actId="20577"/>
          <ac:spMkLst>
            <pc:docMk/>
            <pc:sldMk cId="1128778430" sldId="2147478592"/>
            <ac:spMk id="3" creationId="{9336CF33-D616-D154-33E8-DC4AAA9E057E}"/>
          </ac:spMkLst>
        </pc:spChg>
        <pc:spChg chg="mod">
          <ac:chgData name="Henry Jammes" userId="5f22554b-fd15-4676-8c82-dc6122af2a80" providerId="ADAL" clId="{53CE91EE-E1F8-4CF6-8AAC-10A3BE600A7C}" dt="2023-05-01T16:06:54.608" v="10584" actId="20577"/>
          <ac:spMkLst>
            <pc:docMk/>
            <pc:sldMk cId="1128778430" sldId="2147478592"/>
            <ac:spMk id="4" creationId="{DF484FBF-4A17-E53A-9219-56A49CD11632}"/>
          </ac:spMkLst>
        </pc:spChg>
        <pc:spChg chg="mod">
          <ac:chgData name="Henry Jammes" userId="5f22554b-fd15-4676-8c82-dc6122af2a80" providerId="ADAL" clId="{53CE91EE-E1F8-4CF6-8AAC-10A3BE600A7C}" dt="2023-04-07T13:13:39.759" v="8603" actId="6549"/>
          <ac:spMkLst>
            <pc:docMk/>
            <pc:sldMk cId="1128778430" sldId="2147478592"/>
            <ac:spMk id="5" creationId="{88D91FF2-AB25-6330-35A9-10E845A0D34B}"/>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53CE91EE-E1F8-4CF6-8AAC-10A3BE600A7C}" dt="2023-05-01T16:01:47.375" v="10423"/>
              <pc2:cmMkLst xmlns:pc2="http://schemas.microsoft.com/office/powerpoint/2019/9/main/command">
                <pc:docMk/>
                <pc:sldMk cId="1128778430" sldId="2147478592"/>
                <pc2:cmMk id="{1907D595-680D-4C95-8FFA-F1DBD84A8182}"/>
              </pc2:cmMkLst>
            </pc226:cmChg>
          </p:ext>
        </pc:extLst>
      </pc:sldChg>
      <pc:sldChg chg="modSp new mod">
        <pc:chgData name="Henry Jammes" userId="5f22554b-fd15-4676-8c82-dc6122af2a80" providerId="ADAL" clId="{53CE91EE-E1F8-4CF6-8AAC-10A3BE600A7C}" dt="2023-04-07T13:13:36.334" v="8602" actId="6549"/>
        <pc:sldMkLst>
          <pc:docMk/>
          <pc:sldMk cId="912133152" sldId="2147478593"/>
        </pc:sldMkLst>
        <pc:spChg chg="mod">
          <ac:chgData name="Henry Jammes" userId="5f22554b-fd15-4676-8c82-dc6122af2a80" providerId="ADAL" clId="{53CE91EE-E1F8-4CF6-8AAC-10A3BE600A7C}" dt="2023-04-07T11:53:00.362" v="6320" actId="20577"/>
          <ac:spMkLst>
            <pc:docMk/>
            <pc:sldMk cId="912133152" sldId="2147478593"/>
            <ac:spMk id="2" creationId="{862C6C7D-2D53-367B-D84F-06E8A0D4F008}"/>
          </ac:spMkLst>
        </pc:spChg>
        <pc:spChg chg="mod">
          <ac:chgData name="Henry Jammes" userId="5f22554b-fd15-4676-8c82-dc6122af2a80" providerId="ADAL" clId="{53CE91EE-E1F8-4CF6-8AAC-10A3BE600A7C}" dt="2023-04-07T11:53:17.260" v="6399" actId="20577"/>
          <ac:spMkLst>
            <pc:docMk/>
            <pc:sldMk cId="912133152" sldId="2147478593"/>
            <ac:spMk id="3" creationId="{47C231C3-6D02-AA3C-5144-03B6844D1FB2}"/>
          </ac:spMkLst>
        </pc:spChg>
        <pc:spChg chg="mod">
          <ac:chgData name="Henry Jammes" userId="5f22554b-fd15-4676-8c82-dc6122af2a80" providerId="ADAL" clId="{53CE91EE-E1F8-4CF6-8AAC-10A3BE600A7C}" dt="2023-04-07T12:11:19.974" v="7141" actId="20577"/>
          <ac:spMkLst>
            <pc:docMk/>
            <pc:sldMk cId="912133152" sldId="2147478593"/>
            <ac:spMk id="4" creationId="{0BEB4714-C061-A67C-00AD-E55F560939CC}"/>
          </ac:spMkLst>
        </pc:spChg>
        <pc:spChg chg="mod">
          <ac:chgData name="Henry Jammes" userId="5f22554b-fd15-4676-8c82-dc6122af2a80" providerId="ADAL" clId="{53CE91EE-E1F8-4CF6-8AAC-10A3BE600A7C}" dt="2023-04-07T13:13:36.334" v="8602" actId="6549"/>
          <ac:spMkLst>
            <pc:docMk/>
            <pc:sldMk cId="912133152" sldId="2147478593"/>
            <ac:spMk id="5" creationId="{DCD4E98D-B84C-8637-C0C2-96DA0EB4405A}"/>
          </ac:spMkLst>
        </pc:spChg>
      </pc:sldChg>
      <pc:sldChg chg="modSp add mod">
        <pc:chgData name="Henry Jammes" userId="5f22554b-fd15-4676-8c82-dc6122af2a80" providerId="ADAL" clId="{53CE91EE-E1F8-4CF6-8AAC-10A3BE600A7C}" dt="2023-04-07T13:13:33.457" v="8600" actId="6549"/>
        <pc:sldMkLst>
          <pc:docMk/>
          <pc:sldMk cId="76006162" sldId="2147478594"/>
        </pc:sldMkLst>
        <pc:spChg chg="mod">
          <ac:chgData name="Henry Jammes" userId="5f22554b-fd15-4676-8c82-dc6122af2a80" providerId="ADAL" clId="{53CE91EE-E1F8-4CF6-8AAC-10A3BE600A7C}" dt="2023-04-07T11:54:18.033" v="6445" actId="20577"/>
          <ac:spMkLst>
            <pc:docMk/>
            <pc:sldMk cId="76006162" sldId="2147478594"/>
            <ac:spMk id="2" creationId="{862C6C7D-2D53-367B-D84F-06E8A0D4F008}"/>
          </ac:spMkLst>
        </pc:spChg>
        <pc:spChg chg="mod">
          <ac:chgData name="Henry Jammes" userId="5f22554b-fd15-4676-8c82-dc6122af2a80" providerId="ADAL" clId="{53CE91EE-E1F8-4CF6-8AAC-10A3BE600A7C}" dt="2023-04-07T11:54:37.429" v="6508" actId="20577"/>
          <ac:spMkLst>
            <pc:docMk/>
            <pc:sldMk cId="76006162" sldId="2147478594"/>
            <ac:spMk id="3" creationId="{47C231C3-6D02-AA3C-5144-03B6844D1FB2}"/>
          </ac:spMkLst>
        </pc:spChg>
        <pc:spChg chg="mod">
          <ac:chgData name="Henry Jammes" userId="5f22554b-fd15-4676-8c82-dc6122af2a80" providerId="ADAL" clId="{53CE91EE-E1F8-4CF6-8AAC-10A3BE600A7C}" dt="2023-04-07T13:13:33.457" v="8600" actId="6549"/>
          <ac:spMkLst>
            <pc:docMk/>
            <pc:sldMk cId="76006162" sldId="2147478594"/>
            <ac:spMk id="5" creationId="{DCD4E98D-B84C-8637-C0C2-96DA0EB4405A}"/>
          </ac:spMkLst>
        </pc:spChg>
      </pc:sldChg>
      <pc:sldChg chg="addSp modSp add del mod">
        <pc:chgData name="Henry Jammes" userId="5f22554b-fd15-4676-8c82-dc6122af2a80" providerId="ADAL" clId="{53CE91EE-E1F8-4CF6-8AAC-10A3BE600A7C}" dt="2023-04-07T11:58:07.483" v="6698" actId="47"/>
        <pc:sldMkLst>
          <pc:docMk/>
          <pc:sldMk cId="1655086301" sldId="2147478595"/>
        </pc:sldMkLst>
        <pc:spChg chg="mod">
          <ac:chgData name="Henry Jammes" userId="5f22554b-fd15-4676-8c82-dc6122af2a80" providerId="ADAL" clId="{53CE91EE-E1F8-4CF6-8AAC-10A3BE600A7C}" dt="2023-04-07T11:55:09.470" v="6523" actId="20577"/>
          <ac:spMkLst>
            <pc:docMk/>
            <pc:sldMk cId="1655086301" sldId="2147478595"/>
            <ac:spMk id="3" creationId="{C046D201-F7EA-000D-C63C-4EE4CB679A20}"/>
          </ac:spMkLst>
        </pc:spChg>
        <pc:spChg chg="add mod">
          <ac:chgData name="Henry Jammes" userId="5f22554b-fd15-4676-8c82-dc6122af2a80" providerId="ADAL" clId="{53CE91EE-E1F8-4CF6-8AAC-10A3BE600A7C}" dt="2023-04-07T11:55:35.392" v="6527" actId="1076"/>
          <ac:spMkLst>
            <pc:docMk/>
            <pc:sldMk cId="1655086301" sldId="2147478595"/>
            <ac:spMk id="5" creationId="{CF5A28C8-69E2-49BA-7755-7926C9DD7780}"/>
          </ac:spMkLst>
        </pc:spChg>
      </pc:sldChg>
      <pc:sldChg chg="addSp delSp modSp add mod modClrScheme chgLayout">
        <pc:chgData name="Henry Jammes" userId="5f22554b-fd15-4676-8c82-dc6122af2a80" providerId="ADAL" clId="{53CE91EE-E1F8-4CF6-8AAC-10A3BE600A7C}" dt="2023-04-07T11:58:59.937" v="6713" actId="20577"/>
        <pc:sldMkLst>
          <pc:docMk/>
          <pc:sldMk cId="3937563190" sldId="2147478596"/>
        </pc:sldMkLst>
        <pc:spChg chg="mod ord">
          <ac:chgData name="Henry Jammes" userId="5f22554b-fd15-4676-8c82-dc6122af2a80" providerId="ADAL" clId="{53CE91EE-E1F8-4CF6-8AAC-10A3BE600A7C}" dt="2023-04-07T11:58:59.937" v="6713" actId="20577"/>
          <ac:spMkLst>
            <pc:docMk/>
            <pc:sldMk cId="3937563190" sldId="2147478596"/>
            <ac:spMk id="2" creationId="{F81F0AEF-8F74-2124-CAB0-96F8A20CD203}"/>
          </ac:spMkLst>
        </pc:spChg>
        <pc:spChg chg="mod ord">
          <ac:chgData name="Henry Jammes" userId="5f22554b-fd15-4676-8c82-dc6122af2a80" providerId="ADAL" clId="{53CE91EE-E1F8-4CF6-8AAC-10A3BE600A7C}" dt="2023-04-07T11:57:30.412" v="6689" actId="20577"/>
          <ac:spMkLst>
            <pc:docMk/>
            <pc:sldMk cId="3937563190" sldId="2147478596"/>
            <ac:spMk id="3" creationId="{C046D201-F7EA-000D-C63C-4EE4CB679A20}"/>
          </ac:spMkLst>
        </pc:spChg>
        <pc:spChg chg="add del mod">
          <ac:chgData name="Henry Jammes" userId="5f22554b-fd15-4676-8c82-dc6122af2a80" providerId="ADAL" clId="{53CE91EE-E1F8-4CF6-8AAC-10A3BE600A7C}" dt="2023-04-07T11:56:02.970" v="6536"/>
          <ac:spMkLst>
            <pc:docMk/>
            <pc:sldMk cId="3937563190" sldId="2147478596"/>
            <ac:spMk id="4" creationId="{786C3B8B-DDFF-A9B5-8B07-8F6D48F6DEF7}"/>
          </ac:spMkLst>
        </pc:spChg>
        <pc:spChg chg="add del mod">
          <ac:chgData name="Henry Jammes" userId="5f22554b-fd15-4676-8c82-dc6122af2a80" providerId="ADAL" clId="{53CE91EE-E1F8-4CF6-8AAC-10A3BE600A7C}" dt="2023-04-07T11:56:02.970" v="6536"/>
          <ac:spMkLst>
            <pc:docMk/>
            <pc:sldMk cId="3937563190" sldId="2147478596"/>
            <ac:spMk id="5" creationId="{24778097-4C8D-E948-B583-867F17D6CF5C}"/>
          </ac:spMkLst>
        </pc:spChg>
        <pc:spChg chg="add del mod">
          <ac:chgData name="Henry Jammes" userId="5f22554b-fd15-4676-8c82-dc6122af2a80" providerId="ADAL" clId="{53CE91EE-E1F8-4CF6-8AAC-10A3BE600A7C}" dt="2023-04-07T11:56:18.318" v="6540" actId="478"/>
          <ac:spMkLst>
            <pc:docMk/>
            <pc:sldMk cId="3937563190" sldId="2147478596"/>
            <ac:spMk id="6" creationId="{96C987D2-4FFF-5D66-8E71-E89EAB06ACC0}"/>
          </ac:spMkLst>
        </pc:spChg>
      </pc:sldChg>
      <pc:sldChg chg="modSp add mod">
        <pc:chgData name="Henry Jammes" userId="5f22554b-fd15-4676-8c82-dc6122af2a80" providerId="ADAL" clId="{53CE91EE-E1F8-4CF6-8AAC-10A3BE600A7C}" dt="2023-04-13T17:25:06.580" v="9971" actId="20577"/>
        <pc:sldMkLst>
          <pc:docMk/>
          <pc:sldMk cId="1510497753" sldId="2147478597"/>
        </pc:sldMkLst>
        <pc:spChg chg="mod">
          <ac:chgData name="Henry Jammes" userId="5f22554b-fd15-4676-8c82-dc6122af2a80" providerId="ADAL" clId="{53CE91EE-E1F8-4CF6-8AAC-10A3BE600A7C}" dt="2023-04-07T11:58:56.239" v="6712" actId="20577"/>
          <ac:spMkLst>
            <pc:docMk/>
            <pc:sldMk cId="1510497753" sldId="2147478597"/>
            <ac:spMk id="2" creationId="{F81F0AEF-8F74-2124-CAB0-96F8A20CD203}"/>
          </ac:spMkLst>
        </pc:spChg>
        <pc:spChg chg="mod">
          <ac:chgData name="Henry Jammes" userId="5f22554b-fd15-4676-8c82-dc6122af2a80" providerId="ADAL" clId="{53CE91EE-E1F8-4CF6-8AAC-10A3BE600A7C}" dt="2023-04-13T17:25:06.580" v="9971" actId="20577"/>
          <ac:spMkLst>
            <pc:docMk/>
            <pc:sldMk cId="1510497753" sldId="2147478597"/>
            <ac:spMk id="3" creationId="{C046D201-F7EA-000D-C63C-4EE4CB679A20}"/>
          </ac:spMkLst>
        </pc:spChg>
      </pc:sldChg>
      <pc:sldChg chg="modSp new mod">
        <pc:chgData name="Henry Jammes" userId="5f22554b-fd15-4676-8c82-dc6122af2a80" providerId="ADAL" clId="{53CE91EE-E1F8-4CF6-8AAC-10A3BE600A7C}" dt="2023-04-07T13:13:31.601" v="8599" actId="6549"/>
        <pc:sldMkLst>
          <pc:docMk/>
          <pc:sldMk cId="810424239" sldId="2147478598"/>
        </pc:sldMkLst>
        <pc:spChg chg="mod">
          <ac:chgData name="Henry Jammes" userId="5f22554b-fd15-4676-8c82-dc6122af2a80" providerId="ADAL" clId="{53CE91EE-E1F8-4CF6-8AAC-10A3BE600A7C}" dt="2023-04-07T12:13:12.204" v="7210" actId="20577"/>
          <ac:spMkLst>
            <pc:docMk/>
            <pc:sldMk cId="810424239" sldId="2147478598"/>
            <ac:spMk id="2" creationId="{CEF3C980-82C0-0EAD-EA82-555306C7F1A5}"/>
          </ac:spMkLst>
        </pc:spChg>
        <pc:spChg chg="mod">
          <ac:chgData name="Henry Jammes" userId="5f22554b-fd15-4676-8c82-dc6122af2a80" providerId="ADAL" clId="{53CE91EE-E1F8-4CF6-8AAC-10A3BE600A7C}" dt="2023-04-07T12:13:38.955" v="7301" actId="20577"/>
          <ac:spMkLst>
            <pc:docMk/>
            <pc:sldMk cId="810424239" sldId="2147478598"/>
            <ac:spMk id="3" creationId="{ADF97978-77A3-65F8-52CE-6AE9A3C013CA}"/>
          </ac:spMkLst>
        </pc:spChg>
        <pc:spChg chg="mod">
          <ac:chgData name="Henry Jammes" userId="5f22554b-fd15-4676-8c82-dc6122af2a80" providerId="ADAL" clId="{53CE91EE-E1F8-4CF6-8AAC-10A3BE600A7C}" dt="2023-04-07T12:13:45.189" v="7304" actId="20577"/>
          <ac:spMkLst>
            <pc:docMk/>
            <pc:sldMk cId="810424239" sldId="2147478598"/>
            <ac:spMk id="4" creationId="{3E60BF59-0168-9891-450A-7C6D77FEE5C5}"/>
          </ac:spMkLst>
        </pc:spChg>
        <pc:spChg chg="mod">
          <ac:chgData name="Henry Jammes" userId="5f22554b-fd15-4676-8c82-dc6122af2a80" providerId="ADAL" clId="{53CE91EE-E1F8-4CF6-8AAC-10A3BE600A7C}" dt="2023-04-07T13:13:31.601" v="8599" actId="6549"/>
          <ac:spMkLst>
            <pc:docMk/>
            <pc:sldMk cId="810424239" sldId="2147478598"/>
            <ac:spMk id="5" creationId="{FD7AE57B-60EC-FDB5-FA89-3BC561C444F3}"/>
          </ac:spMkLst>
        </pc:spChg>
      </pc:sldChg>
      <pc:sldChg chg="add del">
        <pc:chgData name="Henry Jammes" userId="5f22554b-fd15-4676-8c82-dc6122af2a80" providerId="ADAL" clId="{53CE91EE-E1F8-4CF6-8AAC-10A3BE600A7C}" dt="2023-04-07T12:00:54.614" v="6758" actId="47"/>
        <pc:sldMkLst>
          <pc:docMk/>
          <pc:sldMk cId="3429151444" sldId="2147478599"/>
        </pc:sldMkLst>
      </pc:sldChg>
      <pc:sldChg chg="modSp add mod ord">
        <pc:chgData name="Henry Jammes" userId="5f22554b-fd15-4676-8c82-dc6122af2a80" providerId="ADAL" clId="{53CE91EE-E1F8-4CF6-8AAC-10A3BE600A7C}" dt="2023-05-01T16:06:16.358" v="10553" actId="20577"/>
        <pc:sldMkLst>
          <pc:docMk/>
          <pc:sldMk cId="1592496502" sldId="2147478600"/>
        </pc:sldMkLst>
        <pc:spChg chg="mod">
          <ac:chgData name="Henry Jammes" userId="5f22554b-fd15-4676-8c82-dc6122af2a80" providerId="ADAL" clId="{53CE91EE-E1F8-4CF6-8AAC-10A3BE600A7C}" dt="2023-04-07T11:58:47.161" v="6709"/>
          <ac:spMkLst>
            <pc:docMk/>
            <pc:sldMk cId="1592496502" sldId="2147478600"/>
            <ac:spMk id="2" creationId="{F81F0AEF-8F74-2124-CAB0-96F8A20CD203}"/>
          </ac:spMkLst>
        </pc:spChg>
        <pc:spChg chg="mod">
          <ac:chgData name="Henry Jammes" userId="5f22554b-fd15-4676-8c82-dc6122af2a80" providerId="ADAL" clId="{53CE91EE-E1F8-4CF6-8AAC-10A3BE600A7C}" dt="2023-05-01T16:06:16.358" v="10553" actId="20577"/>
          <ac:spMkLst>
            <pc:docMk/>
            <pc:sldMk cId="1592496502" sldId="2147478600"/>
            <ac:spMk id="3" creationId="{C046D201-F7EA-000D-C63C-4EE4CB679A20}"/>
          </ac:spMkLst>
        </pc:spChg>
      </pc:sldChg>
      <pc:sldChg chg="modSp new mod">
        <pc:chgData name="Henry Jammes" userId="5f22554b-fd15-4676-8c82-dc6122af2a80" providerId="ADAL" clId="{53CE91EE-E1F8-4CF6-8AAC-10A3BE600A7C}" dt="2023-04-07T13:13:14.838" v="8587" actId="6549"/>
        <pc:sldMkLst>
          <pc:docMk/>
          <pc:sldMk cId="1101019302" sldId="2147478601"/>
        </pc:sldMkLst>
        <pc:spChg chg="mod">
          <ac:chgData name="Henry Jammes" userId="5f22554b-fd15-4676-8c82-dc6122af2a80" providerId="ADAL" clId="{53CE91EE-E1F8-4CF6-8AAC-10A3BE600A7C}" dt="2023-04-07T12:12:03.495" v="7147" actId="20577"/>
          <ac:spMkLst>
            <pc:docMk/>
            <pc:sldMk cId="1101019302" sldId="2147478601"/>
            <ac:spMk id="2" creationId="{115E1675-FB05-30F2-37F6-3C82DF76B6F7}"/>
          </ac:spMkLst>
        </pc:spChg>
        <pc:spChg chg="mod">
          <ac:chgData name="Henry Jammes" userId="5f22554b-fd15-4676-8c82-dc6122af2a80" providerId="ADAL" clId="{53CE91EE-E1F8-4CF6-8AAC-10A3BE600A7C}" dt="2023-04-07T12:12:09.045" v="7149" actId="20577"/>
          <ac:spMkLst>
            <pc:docMk/>
            <pc:sldMk cId="1101019302" sldId="2147478601"/>
            <ac:spMk id="3" creationId="{CB763348-A52F-A614-5B47-06AA68B96C55}"/>
          </ac:spMkLst>
        </pc:spChg>
        <pc:spChg chg="mod">
          <ac:chgData name="Henry Jammes" userId="5f22554b-fd15-4676-8c82-dc6122af2a80" providerId="ADAL" clId="{53CE91EE-E1F8-4CF6-8AAC-10A3BE600A7C}" dt="2023-04-07T12:12:16.943" v="7154" actId="20577"/>
          <ac:spMkLst>
            <pc:docMk/>
            <pc:sldMk cId="1101019302" sldId="2147478601"/>
            <ac:spMk id="4" creationId="{D9B38A2B-9E29-84AC-3185-EDD79A09F1B3}"/>
          </ac:spMkLst>
        </pc:spChg>
        <pc:spChg chg="mod">
          <ac:chgData name="Henry Jammes" userId="5f22554b-fd15-4676-8c82-dc6122af2a80" providerId="ADAL" clId="{53CE91EE-E1F8-4CF6-8AAC-10A3BE600A7C}" dt="2023-04-07T13:13:14.838" v="8587" actId="6549"/>
          <ac:spMkLst>
            <pc:docMk/>
            <pc:sldMk cId="1101019302" sldId="2147478601"/>
            <ac:spMk id="5" creationId="{C988E342-EBAA-BB53-15BA-7EACFA68601A}"/>
          </ac:spMkLst>
        </pc:spChg>
      </pc:sldChg>
      <pc:sldChg chg="modSp add mod ord">
        <pc:chgData name="Henry Jammes" userId="5f22554b-fd15-4676-8c82-dc6122af2a80" providerId="ADAL" clId="{53CE91EE-E1F8-4CF6-8AAC-10A3BE600A7C}" dt="2023-04-28T06:06:52.549" v="10042" actId="20577"/>
        <pc:sldMkLst>
          <pc:docMk/>
          <pc:sldMk cId="3853417591" sldId="2147478602"/>
        </pc:sldMkLst>
        <pc:spChg chg="mod">
          <ac:chgData name="Henry Jammes" userId="5f22554b-fd15-4676-8c82-dc6122af2a80" providerId="ADAL" clId="{53CE91EE-E1F8-4CF6-8AAC-10A3BE600A7C}" dt="2023-04-07T12:00:49.784" v="6757" actId="20577"/>
          <ac:spMkLst>
            <pc:docMk/>
            <pc:sldMk cId="3853417591" sldId="2147478602"/>
            <ac:spMk id="2" creationId="{F81F0AEF-8F74-2124-CAB0-96F8A20CD203}"/>
          </ac:spMkLst>
        </pc:spChg>
        <pc:spChg chg="mod">
          <ac:chgData name="Henry Jammes" userId="5f22554b-fd15-4676-8c82-dc6122af2a80" providerId="ADAL" clId="{53CE91EE-E1F8-4CF6-8AAC-10A3BE600A7C}" dt="2023-04-28T06:06:52.549" v="10042" actId="20577"/>
          <ac:spMkLst>
            <pc:docMk/>
            <pc:sldMk cId="3853417591" sldId="2147478602"/>
            <ac:spMk id="3" creationId="{C046D201-F7EA-000D-C63C-4EE4CB679A20}"/>
          </ac:spMkLst>
        </pc:spChg>
      </pc:sldChg>
      <pc:sldChg chg="modSp add mod ord">
        <pc:chgData name="Henry Jammes" userId="5f22554b-fd15-4676-8c82-dc6122af2a80" providerId="ADAL" clId="{53CE91EE-E1F8-4CF6-8AAC-10A3BE600A7C}" dt="2023-04-07T12:08:19.726" v="6935"/>
        <pc:sldMkLst>
          <pc:docMk/>
          <pc:sldMk cId="894588597" sldId="2147478603"/>
        </pc:sldMkLst>
        <pc:spChg chg="mod">
          <ac:chgData name="Henry Jammes" userId="5f22554b-fd15-4676-8c82-dc6122af2a80" providerId="ADAL" clId="{53CE91EE-E1F8-4CF6-8AAC-10A3BE600A7C}" dt="2023-04-07T12:02:39.041" v="6858" actId="207"/>
          <ac:spMkLst>
            <pc:docMk/>
            <pc:sldMk cId="894588597" sldId="2147478603"/>
            <ac:spMk id="2" creationId="{F81F0AEF-8F74-2124-CAB0-96F8A20CD203}"/>
          </ac:spMkLst>
        </pc:spChg>
        <pc:spChg chg="mod">
          <ac:chgData name="Henry Jammes" userId="5f22554b-fd15-4676-8c82-dc6122af2a80" providerId="ADAL" clId="{53CE91EE-E1F8-4CF6-8AAC-10A3BE600A7C}" dt="2023-04-07T12:02:28.855" v="6856" actId="20577"/>
          <ac:spMkLst>
            <pc:docMk/>
            <pc:sldMk cId="894588597" sldId="2147478603"/>
            <ac:spMk id="3" creationId="{C046D201-F7EA-000D-C63C-4EE4CB679A20}"/>
          </ac:spMkLst>
        </pc:spChg>
      </pc:sldChg>
      <pc:sldChg chg="new del">
        <pc:chgData name="Henry Jammes" userId="5f22554b-fd15-4676-8c82-dc6122af2a80" providerId="ADAL" clId="{53CE91EE-E1F8-4CF6-8AAC-10A3BE600A7C}" dt="2023-04-07T12:02:45.398" v="6861" actId="47"/>
        <pc:sldMkLst>
          <pc:docMk/>
          <pc:sldMk cId="3155786482" sldId="2147478604"/>
        </pc:sldMkLst>
      </pc:sldChg>
      <pc:sldChg chg="modSp new mod ord">
        <pc:chgData name="Henry Jammes" userId="5f22554b-fd15-4676-8c82-dc6122af2a80" providerId="ADAL" clId="{53CE91EE-E1F8-4CF6-8AAC-10A3BE600A7C}" dt="2023-04-07T13:13:05.672" v="8583" actId="6549"/>
        <pc:sldMkLst>
          <pc:docMk/>
          <pc:sldMk cId="2270400066" sldId="2147478605"/>
        </pc:sldMkLst>
        <pc:spChg chg="mod">
          <ac:chgData name="Henry Jammes" userId="5f22554b-fd15-4676-8c82-dc6122af2a80" providerId="ADAL" clId="{53CE91EE-E1F8-4CF6-8AAC-10A3BE600A7C}" dt="2023-04-07T13:13:05.672" v="8583" actId="6549"/>
          <ac:spMkLst>
            <pc:docMk/>
            <pc:sldMk cId="2270400066" sldId="2147478605"/>
            <ac:spMk id="5" creationId="{DCA2CAEC-335B-119E-2CB4-311BEBFBA992}"/>
          </ac:spMkLst>
        </pc:spChg>
      </pc:sldChg>
      <pc:sldChg chg="addSp delSp modSp new mod">
        <pc:chgData name="Henry Jammes" userId="5f22554b-fd15-4676-8c82-dc6122af2a80" providerId="ADAL" clId="{53CE91EE-E1F8-4CF6-8AAC-10A3BE600A7C}" dt="2023-04-07T12:25:22.738" v="8014" actId="20577"/>
        <pc:sldMkLst>
          <pc:docMk/>
          <pc:sldMk cId="3137727299" sldId="2147478606"/>
        </pc:sldMkLst>
        <pc:spChg chg="mod">
          <ac:chgData name="Henry Jammes" userId="5f22554b-fd15-4676-8c82-dc6122af2a80" providerId="ADAL" clId="{53CE91EE-E1F8-4CF6-8AAC-10A3BE600A7C}" dt="2023-04-07T12:25:22.738" v="8014" actId="20577"/>
          <ac:spMkLst>
            <pc:docMk/>
            <pc:sldMk cId="3137727299" sldId="2147478606"/>
            <ac:spMk id="2" creationId="{F5CBAF58-5D88-5198-31B4-DD9916692427}"/>
          </ac:spMkLst>
        </pc:spChg>
        <pc:spChg chg="mod">
          <ac:chgData name="Henry Jammes" userId="5f22554b-fd15-4676-8c82-dc6122af2a80" providerId="ADAL" clId="{53CE91EE-E1F8-4CF6-8AAC-10A3BE600A7C}" dt="2023-04-07T12:03:31.474" v="6871"/>
          <ac:spMkLst>
            <pc:docMk/>
            <pc:sldMk cId="3137727299" sldId="2147478606"/>
            <ac:spMk id="3" creationId="{12FE072A-FD0F-AA19-FC74-BC7F6FFFC4B0}"/>
          </ac:spMkLst>
        </pc:spChg>
        <pc:spChg chg="add del mod">
          <ac:chgData name="Henry Jammes" userId="5f22554b-fd15-4676-8c82-dc6122af2a80" providerId="ADAL" clId="{53CE91EE-E1F8-4CF6-8AAC-10A3BE600A7C}" dt="2023-04-07T12:03:31.474" v="6871"/>
          <ac:spMkLst>
            <pc:docMk/>
            <pc:sldMk cId="3137727299" sldId="2147478606"/>
            <ac:spMk id="4" creationId="{F6F87327-4076-2A71-C5CE-6665022C6DAC}"/>
          </ac:spMkLst>
        </pc:spChg>
        <pc:spChg chg="add del mod">
          <ac:chgData name="Henry Jammes" userId="5f22554b-fd15-4676-8c82-dc6122af2a80" providerId="ADAL" clId="{53CE91EE-E1F8-4CF6-8AAC-10A3BE600A7C}" dt="2023-04-07T12:03:31.474" v="6871"/>
          <ac:spMkLst>
            <pc:docMk/>
            <pc:sldMk cId="3137727299" sldId="2147478606"/>
            <ac:spMk id="5" creationId="{B2AF3FAD-0370-E991-2421-BE32C1A83AFD}"/>
          </ac:spMkLst>
        </pc:spChg>
      </pc:sldChg>
      <pc:sldChg chg="new del">
        <pc:chgData name="Henry Jammes" userId="5f22554b-fd15-4676-8c82-dc6122af2a80" providerId="ADAL" clId="{53CE91EE-E1F8-4CF6-8AAC-10A3BE600A7C}" dt="2023-04-07T12:03:41.471" v="6874" actId="47"/>
        <pc:sldMkLst>
          <pc:docMk/>
          <pc:sldMk cId="2857091108" sldId="2147478607"/>
        </pc:sldMkLst>
      </pc:sldChg>
      <pc:sldChg chg="modSp new mod">
        <pc:chgData name="Henry Jammes" userId="5f22554b-fd15-4676-8c82-dc6122af2a80" providerId="ADAL" clId="{53CE91EE-E1F8-4CF6-8AAC-10A3BE600A7C}" dt="2023-04-07T13:13:08.822" v="8585" actId="6549"/>
        <pc:sldMkLst>
          <pc:docMk/>
          <pc:sldMk cId="2492887002" sldId="2147478608"/>
        </pc:sldMkLst>
        <pc:spChg chg="mod">
          <ac:chgData name="Henry Jammes" userId="5f22554b-fd15-4676-8c82-dc6122af2a80" providerId="ADAL" clId="{53CE91EE-E1F8-4CF6-8AAC-10A3BE600A7C}" dt="2023-04-07T13:13:08.822" v="8585" actId="6549"/>
          <ac:spMkLst>
            <pc:docMk/>
            <pc:sldMk cId="2492887002" sldId="2147478608"/>
            <ac:spMk id="5" creationId="{9A6E90B9-8837-DD2D-D7D2-ACA610212E4B}"/>
          </ac:spMkLst>
        </pc:spChg>
      </pc:sldChg>
      <pc:sldChg chg="modSp add mod">
        <pc:chgData name="Henry Jammes" userId="5f22554b-fd15-4676-8c82-dc6122af2a80" providerId="ADAL" clId="{53CE91EE-E1F8-4CF6-8AAC-10A3BE600A7C}" dt="2023-04-07T13:12:26.649" v="8579" actId="20577"/>
        <pc:sldMkLst>
          <pc:docMk/>
          <pc:sldMk cId="2717696996" sldId="2147478609"/>
        </pc:sldMkLst>
        <pc:spChg chg="mod">
          <ac:chgData name="Henry Jammes" userId="5f22554b-fd15-4676-8c82-dc6122af2a80" providerId="ADAL" clId="{53CE91EE-E1F8-4CF6-8AAC-10A3BE600A7C}" dt="2023-04-07T12:04:47.048" v="6886" actId="20577"/>
          <ac:spMkLst>
            <pc:docMk/>
            <pc:sldMk cId="2717696996" sldId="2147478609"/>
            <ac:spMk id="2" creationId="{F81F0AEF-8F74-2124-CAB0-96F8A20CD203}"/>
          </ac:spMkLst>
        </pc:spChg>
        <pc:spChg chg="mod">
          <ac:chgData name="Henry Jammes" userId="5f22554b-fd15-4676-8c82-dc6122af2a80" providerId="ADAL" clId="{53CE91EE-E1F8-4CF6-8AAC-10A3BE600A7C}" dt="2023-04-07T13:12:26.649" v="8579" actId="20577"/>
          <ac:spMkLst>
            <pc:docMk/>
            <pc:sldMk cId="2717696996" sldId="2147478609"/>
            <ac:spMk id="3" creationId="{C046D201-F7EA-000D-C63C-4EE4CB679A20}"/>
          </ac:spMkLst>
        </pc:spChg>
      </pc:sldChg>
      <pc:sldChg chg="addSp modSp add mod">
        <pc:chgData name="Henry Jammes" userId="5f22554b-fd15-4676-8c82-dc6122af2a80" providerId="ADAL" clId="{53CE91EE-E1F8-4CF6-8AAC-10A3BE600A7C}" dt="2023-04-07T14:07:35.450" v="9884" actId="6549"/>
        <pc:sldMkLst>
          <pc:docMk/>
          <pc:sldMk cId="1594896466" sldId="2147478610"/>
        </pc:sldMkLst>
        <pc:spChg chg="mod">
          <ac:chgData name="Henry Jammes" userId="5f22554b-fd15-4676-8c82-dc6122af2a80" providerId="ADAL" clId="{53CE91EE-E1F8-4CF6-8AAC-10A3BE600A7C}" dt="2023-04-07T12:16:56.327" v="7618" actId="20577"/>
          <ac:spMkLst>
            <pc:docMk/>
            <pc:sldMk cId="1594896466" sldId="2147478610"/>
            <ac:spMk id="2" creationId="{115E1675-FB05-30F2-37F6-3C82DF76B6F7}"/>
          </ac:spMkLst>
        </pc:spChg>
        <pc:spChg chg="mod">
          <ac:chgData name="Henry Jammes" userId="5f22554b-fd15-4676-8c82-dc6122af2a80" providerId="ADAL" clId="{53CE91EE-E1F8-4CF6-8AAC-10A3BE600A7C}" dt="2023-04-07T12:17:22.500" v="7694"/>
          <ac:spMkLst>
            <pc:docMk/>
            <pc:sldMk cId="1594896466" sldId="2147478610"/>
            <ac:spMk id="3" creationId="{CB763348-A52F-A614-5B47-06AA68B96C55}"/>
          </ac:spMkLst>
        </pc:spChg>
        <pc:spChg chg="mod">
          <ac:chgData name="Henry Jammes" userId="5f22554b-fd15-4676-8c82-dc6122af2a80" providerId="ADAL" clId="{53CE91EE-E1F8-4CF6-8AAC-10A3BE600A7C}" dt="2023-04-07T13:13:28.674" v="8597" actId="6549"/>
          <ac:spMkLst>
            <pc:docMk/>
            <pc:sldMk cId="1594896466" sldId="2147478610"/>
            <ac:spMk id="5" creationId="{C988E342-EBAA-BB53-15BA-7EACFA68601A}"/>
          </ac:spMkLst>
        </pc:spChg>
        <pc:graphicFrameChg chg="add mod modGraphic">
          <ac:chgData name="Henry Jammes" userId="5f22554b-fd15-4676-8c82-dc6122af2a80" providerId="ADAL" clId="{53CE91EE-E1F8-4CF6-8AAC-10A3BE600A7C}" dt="2023-04-07T14:07:35.450" v="9884" actId="6549"/>
          <ac:graphicFrameMkLst>
            <pc:docMk/>
            <pc:sldMk cId="1594896466" sldId="2147478610"/>
            <ac:graphicFrameMk id="6" creationId="{9ABC50AF-F91C-9132-4CFE-98B14A12B0DE}"/>
          </ac:graphicFrameMkLst>
        </pc:graphicFrameChg>
      </pc:sldChg>
      <pc:sldChg chg="modSp add mod">
        <pc:chgData name="Henry Jammes" userId="5f22554b-fd15-4676-8c82-dc6122af2a80" providerId="ADAL" clId="{53CE91EE-E1F8-4CF6-8AAC-10A3BE600A7C}" dt="2023-04-07T12:18:28.890" v="7778" actId="20577"/>
        <pc:sldMkLst>
          <pc:docMk/>
          <pc:sldMk cId="2238225375" sldId="2147478611"/>
        </pc:sldMkLst>
        <pc:spChg chg="mod">
          <ac:chgData name="Henry Jammes" userId="5f22554b-fd15-4676-8c82-dc6122af2a80" providerId="ADAL" clId="{53CE91EE-E1F8-4CF6-8AAC-10A3BE600A7C}" dt="2023-04-07T12:05:53.317" v="6908" actId="20577"/>
          <ac:spMkLst>
            <pc:docMk/>
            <pc:sldMk cId="2238225375" sldId="2147478611"/>
            <ac:spMk id="2" creationId="{F81F0AEF-8F74-2124-CAB0-96F8A20CD203}"/>
          </ac:spMkLst>
        </pc:spChg>
        <pc:spChg chg="mod">
          <ac:chgData name="Henry Jammes" userId="5f22554b-fd15-4676-8c82-dc6122af2a80" providerId="ADAL" clId="{53CE91EE-E1F8-4CF6-8AAC-10A3BE600A7C}" dt="2023-04-07T12:18:28.890" v="7778" actId="20577"/>
          <ac:spMkLst>
            <pc:docMk/>
            <pc:sldMk cId="2238225375" sldId="2147478611"/>
            <ac:spMk id="3" creationId="{C046D201-F7EA-000D-C63C-4EE4CB679A20}"/>
          </ac:spMkLst>
        </pc:spChg>
      </pc:sldChg>
      <pc:sldChg chg="modSp add mod">
        <pc:chgData name="Henry Jammes" userId="5f22554b-fd15-4676-8c82-dc6122af2a80" providerId="ADAL" clId="{53CE91EE-E1F8-4CF6-8AAC-10A3BE600A7C}" dt="2023-05-01T16:04:02.618" v="10517"/>
        <pc:sldMkLst>
          <pc:docMk/>
          <pc:sldMk cId="3665190896" sldId="2147478612"/>
        </pc:sldMkLst>
        <pc:spChg chg="mod">
          <ac:chgData name="Henry Jammes" userId="5f22554b-fd15-4676-8c82-dc6122af2a80" providerId="ADAL" clId="{53CE91EE-E1F8-4CF6-8AAC-10A3BE600A7C}" dt="2023-05-01T16:04:02.618" v="10517"/>
          <ac:spMkLst>
            <pc:docMk/>
            <pc:sldMk cId="3665190896" sldId="2147478612"/>
            <ac:spMk id="4" creationId="{D9B38A2B-9E29-84AC-3185-EDD79A09F1B3}"/>
          </ac:spMkLst>
        </pc:spChg>
        <pc:spChg chg="mod">
          <ac:chgData name="Henry Jammes" userId="5f22554b-fd15-4676-8c82-dc6122af2a80" providerId="ADAL" clId="{53CE91EE-E1F8-4CF6-8AAC-10A3BE600A7C}" dt="2023-04-07T13:13:26.167" v="8595" actId="6549"/>
          <ac:spMkLst>
            <pc:docMk/>
            <pc:sldMk cId="3665190896" sldId="2147478612"/>
            <ac:spMk id="5" creationId="{C988E342-EBAA-BB53-15BA-7EACFA68601A}"/>
          </ac:spMkLst>
        </pc:spChg>
      </pc:sldChg>
      <pc:sldChg chg="addSp delSp modSp new add del mod modClrScheme chgLayout">
        <pc:chgData name="Henry Jammes" userId="5f22554b-fd15-4676-8c82-dc6122af2a80" providerId="ADAL" clId="{53CE91EE-E1F8-4CF6-8AAC-10A3BE600A7C}" dt="2023-04-07T13:13:23.148" v="8593" actId="6549"/>
        <pc:sldMkLst>
          <pc:docMk/>
          <pc:sldMk cId="3408382971" sldId="2147478613"/>
        </pc:sldMkLst>
        <pc:spChg chg="del">
          <ac:chgData name="Henry Jammes" userId="5f22554b-fd15-4676-8c82-dc6122af2a80" providerId="ADAL" clId="{53CE91EE-E1F8-4CF6-8AAC-10A3BE600A7C}" dt="2023-04-07T12:19:01.247" v="7785" actId="700"/>
          <ac:spMkLst>
            <pc:docMk/>
            <pc:sldMk cId="3408382971" sldId="2147478613"/>
            <ac:spMk id="2" creationId="{6A575958-2D9E-3051-9191-0F2D3E30730B}"/>
          </ac:spMkLst>
        </pc:spChg>
        <pc:spChg chg="del mod ord">
          <ac:chgData name="Henry Jammes" userId="5f22554b-fd15-4676-8c82-dc6122af2a80" providerId="ADAL" clId="{53CE91EE-E1F8-4CF6-8AAC-10A3BE600A7C}" dt="2023-04-07T12:19:01.247" v="7785" actId="700"/>
          <ac:spMkLst>
            <pc:docMk/>
            <pc:sldMk cId="3408382971" sldId="2147478613"/>
            <ac:spMk id="3" creationId="{7F6560E0-A4B5-8386-005E-2D11BED5FA9C}"/>
          </ac:spMkLst>
        </pc:spChg>
        <pc:spChg chg="add mod ord">
          <ac:chgData name="Henry Jammes" userId="5f22554b-fd15-4676-8c82-dc6122af2a80" providerId="ADAL" clId="{53CE91EE-E1F8-4CF6-8AAC-10A3BE600A7C}" dt="2023-04-07T12:19:06.759" v="7786"/>
          <ac:spMkLst>
            <pc:docMk/>
            <pc:sldMk cId="3408382971" sldId="2147478613"/>
            <ac:spMk id="4" creationId="{50533527-FD49-27CC-64F3-03FA6394629E}"/>
          </ac:spMkLst>
        </pc:spChg>
        <pc:spChg chg="add mod ord">
          <ac:chgData name="Henry Jammes" userId="5f22554b-fd15-4676-8c82-dc6122af2a80" providerId="ADAL" clId="{53CE91EE-E1F8-4CF6-8AAC-10A3BE600A7C}" dt="2023-04-07T12:19:19.632" v="7842" actId="20577"/>
          <ac:spMkLst>
            <pc:docMk/>
            <pc:sldMk cId="3408382971" sldId="2147478613"/>
            <ac:spMk id="5" creationId="{91538CF6-0682-9A3F-BA67-3D8359142FDB}"/>
          </ac:spMkLst>
        </pc:spChg>
        <pc:spChg chg="add mod ord">
          <ac:chgData name="Henry Jammes" userId="5f22554b-fd15-4676-8c82-dc6122af2a80" providerId="ADAL" clId="{53CE91EE-E1F8-4CF6-8AAC-10A3BE600A7C}" dt="2023-04-07T12:20:53.952" v="7964" actId="20577"/>
          <ac:spMkLst>
            <pc:docMk/>
            <pc:sldMk cId="3408382971" sldId="2147478613"/>
            <ac:spMk id="6" creationId="{3EA49C09-32CD-C487-92B1-427CC69BB900}"/>
          </ac:spMkLst>
        </pc:spChg>
        <pc:spChg chg="add mod ord">
          <ac:chgData name="Henry Jammes" userId="5f22554b-fd15-4676-8c82-dc6122af2a80" providerId="ADAL" clId="{53CE91EE-E1F8-4CF6-8AAC-10A3BE600A7C}" dt="2023-04-07T13:13:23.148" v="8593" actId="6549"/>
          <ac:spMkLst>
            <pc:docMk/>
            <pc:sldMk cId="3408382971" sldId="2147478613"/>
            <ac:spMk id="7" creationId="{87452B04-D079-4B21-354F-0702999CCB97}"/>
          </ac:spMkLst>
        </pc:spChg>
      </pc:sldChg>
      <pc:sldChg chg="modSp new del mod">
        <pc:chgData name="Henry Jammes" userId="5f22554b-fd15-4676-8c82-dc6122af2a80" providerId="ADAL" clId="{53CE91EE-E1F8-4CF6-8AAC-10A3BE600A7C}" dt="2023-04-07T12:15:31.738" v="7550" actId="47"/>
        <pc:sldMkLst>
          <pc:docMk/>
          <pc:sldMk cId="4277780967" sldId="2147478613"/>
        </pc:sldMkLst>
        <pc:spChg chg="mod">
          <ac:chgData name="Henry Jammes" userId="5f22554b-fd15-4676-8c82-dc6122af2a80" providerId="ADAL" clId="{53CE91EE-E1F8-4CF6-8AAC-10A3BE600A7C}" dt="2023-04-07T12:14:18.132" v="7348" actId="20577"/>
          <ac:spMkLst>
            <pc:docMk/>
            <pc:sldMk cId="4277780967" sldId="2147478613"/>
            <ac:spMk id="2" creationId="{6090CBB0-5A64-F38D-8FB5-A532900B869F}"/>
          </ac:spMkLst>
        </pc:spChg>
        <pc:spChg chg="mod">
          <ac:chgData name="Henry Jammes" userId="5f22554b-fd15-4676-8c82-dc6122af2a80" providerId="ADAL" clId="{53CE91EE-E1F8-4CF6-8AAC-10A3BE600A7C}" dt="2023-04-07T12:14:34.890" v="7445" actId="20577"/>
          <ac:spMkLst>
            <pc:docMk/>
            <pc:sldMk cId="4277780967" sldId="2147478613"/>
            <ac:spMk id="3" creationId="{E3035C96-5D67-21C1-93E9-0BEE0AE82542}"/>
          </ac:spMkLst>
        </pc:spChg>
        <pc:spChg chg="mod">
          <ac:chgData name="Henry Jammes" userId="5f22554b-fd15-4676-8c82-dc6122af2a80" providerId="ADAL" clId="{53CE91EE-E1F8-4CF6-8AAC-10A3BE600A7C}" dt="2023-04-07T12:14:50.215" v="7496" actId="6549"/>
          <ac:spMkLst>
            <pc:docMk/>
            <pc:sldMk cId="4277780967" sldId="2147478613"/>
            <ac:spMk id="4" creationId="{798C4EAC-9A2B-E3E7-5804-8ADDAE12D249}"/>
          </ac:spMkLst>
        </pc:spChg>
      </pc:sldChg>
      <pc:sldChg chg="modSp new mod">
        <pc:chgData name="Henry Jammes" userId="5f22554b-fd15-4676-8c82-dc6122af2a80" providerId="ADAL" clId="{53CE91EE-E1F8-4CF6-8AAC-10A3BE600A7C}" dt="2023-04-07T13:13:20.649" v="8591" actId="6549"/>
        <pc:sldMkLst>
          <pc:docMk/>
          <pc:sldMk cId="4147192753" sldId="2147478614"/>
        </pc:sldMkLst>
        <pc:spChg chg="mod">
          <ac:chgData name="Henry Jammes" userId="5f22554b-fd15-4676-8c82-dc6122af2a80" providerId="ADAL" clId="{53CE91EE-E1F8-4CF6-8AAC-10A3BE600A7C}" dt="2023-04-07T12:21:27.768" v="7978" actId="20577"/>
          <ac:spMkLst>
            <pc:docMk/>
            <pc:sldMk cId="4147192753" sldId="2147478614"/>
            <ac:spMk id="2" creationId="{7C68EADB-37AC-E6C0-CBF8-360A0B7F13CD}"/>
          </ac:spMkLst>
        </pc:spChg>
        <pc:spChg chg="mod">
          <ac:chgData name="Henry Jammes" userId="5f22554b-fd15-4676-8c82-dc6122af2a80" providerId="ADAL" clId="{53CE91EE-E1F8-4CF6-8AAC-10A3BE600A7C}" dt="2023-04-07T12:20:03.130" v="7868" actId="20577"/>
          <ac:spMkLst>
            <pc:docMk/>
            <pc:sldMk cId="4147192753" sldId="2147478614"/>
            <ac:spMk id="3" creationId="{5AB137D5-1A7A-6D9B-4F10-A4088C6BF688}"/>
          </ac:spMkLst>
        </pc:spChg>
        <pc:spChg chg="mod">
          <ac:chgData name="Henry Jammes" userId="5f22554b-fd15-4676-8c82-dc6122af2a80" providerId="ADAL" clId="{53CE91EE-E1F8-4CF6-8AAC-10A3BE600A7C}" dt="2023-04-07T12:20:25.853" v="7940" actId="5793"/>
          <ac:spMkLst>
            <pc:docMk/>
            <pc:sldMk cId="4147192753" sldId="2147478614"/>
            <ac:spMk id="4" creationId="{2B821994-7AC5-3649-C732-C95526744FDE}"/>
          </ac:spMkLst>
        </pc:spChg>
        <pc:spChg chg="mod">
          <ac:chgData name="Henry Jammes" userId="5f22554b-fd15-4676-8c82-dc6122af2a80" providerId="ADAL" clId="{53CE91EE-E1F8-4CF6-8AAC-10A3BE600A7C}" dt="2023-04-07T13:13:20.649" v="8591" actId="6549"/>
          <ac:spMkLst>
            <pc:docMk/>
            <pc:sldMk cId="4147192753" sldId="2147478614"/>
            <ac:spMk id="5" creationId="{F52ED535-4BB4-5CBD-2ABC-DBE485CBCC35}"/>
          </ac:spMkLst>
        </pc:spChg>
      </pc:sldChg>
      <pc:sldChg chg="modSp add mod">
        <pc:chgData name="Henry Jammes" userId="5f22554b-fd15-4676-8c82-dc6122af2a80" providerId="ADAL" clId="{53CE91EE-E1F8-4CF6-8AAC-10A3BE600A7C}" dt="2023-04-07T13:13:16.590" v="8589" actId="6549"/>
        <pc:sldMkLst>
          <pc:docMk/>
          <pc:sldMk cId="2499841972" sldId="2147478615"/>
        </pc:sldMkLst>
        <pc:spChg chg="mod">
          <ac:chgData name="Henry Jammes" userId="5f22554b-fd15-4676-8c82-dc6122af2a80" providerId="ADAL" clId="{53CE91EE-E1F8-4CF6-8AAC-10A3BE600A7C}" dt="2023-04-07T12:21:39.367" v="7980"/>
          <ac:spMkLst>
            <pc:docMk/>
            <pc:sldMk cId="2499841972" sldId="2147478615"/>
            <ac:spMk id="2" creationId="{7C68EADB-37AC-E6C0-CBF8-360A0B7F13CD}"/>
          </ac:spMkLst>
        </pc:spChg>
        <pc:spChg chg="mod">
          <ac:chgData name="Henry Jammes" userId="5f22554b-fd15-4676-8c82-dc6122af2a80" providerId="ADAL" clId="{53CE91EE-E1F8-4CF6-8AAC-10A3BE600A7C}" dt="2023-04-07T12:21:47.432" v="7981"/>
          <ac:spMkLst>
            <pc:docMk/>
            <pc:sldMk cId="2499841972" sldId="2147478615"/>
            <ac:spMk id="3" creationId="{5AB137D5-1A7A-6D9B-4F10-A4088C6BF688}"/>
          </ac:spMkLst>
        </pc:spChg>
        <pc:spChg chg="mod">
          <ac:chgData name="Henry Jammes" userId="5f22554b-fd15-4676-8c82-dc6122af2a80" providerId="ADAL" clId="{53CE91EE-E1F8-4CF6-8AAC-10A3BE600A7C}" dt="2023-04-07T12:21:54.238" v="7982"/>
          <ac:spMkLst>
            <pc:docMk/>
            <pc:sldMk cId="2499841972" sldId="2147478615"/>
            <ac:spMk id="4" creationId="{2B821994-7AC5-3649-C732-C95526744FDE}"/>
          </ac:spMkLst>
        </pc:spChg>
        <pc:spChg chg="mod">
          <ac:chgData name="Henry Jammes" userId="5f22554b-fd15-4676-8c82-dc6122af2a80" providerId="ADAL" clId="{53CE91EE-E1F8-4CF6-8AAC-10A3BE600A7C}" dt="2023-04-07T13:13:16.590" v="8589" actId="6549"/>
          <ac:spMkLst>
            <pc:docMk/>
            <pc:sldMk cId="2499841972" sldId="2147478615"/>
            <ac:spMk id="5" creationId="{F52ED535-4BB4-5CBD-2ABC-DBE485CBCC35}"/>
          </ac:spMkLst>
        </pc:spChg>
      </pc:sldChg>
      <pc:sldChg chg="addSp delSp modSp new mod">
        <pc:chgData name="Henry Jammes" userId="5f22554b-fd15-4676-8c82-dc6122af2a80" providerId="ADAL" clId="{53CE91EE-E1F8-4CF6-8AAC-10A3BE600A7C}" dt="2023-05-01T16:03:32.178" v="10513" actId="20577"/>
        <pc:sldMkLst>
          <pc:docMk/>
          <pc:sldMk cId="597390494" sldId="2147478616"/>
        </pc:sldMkLst>
        <pc:spChg chg="mod">
          <ac:chgData name="Henry Jammes" userId="5f22554b-fd15-4676-8c82-dc6122af2a80" providerId="ADAL" clId="{53CE91EE-E1F8-4CF6-8AAC-10A3BE600A7C}" dt="2023-05-01T16:03:03.466" v="10435" actId="20577"/>
          <ac:spMkLst>
            <pc:docMk/>
            <pc:sldMk cId="597390494" sldId="2147478616"/>
            <ac:spMk id="2" creationId="{06200FD3-EB50-A291-6952-748348F5754E}"/>
          </ac:spMkLst>
        </pc:spChg>
        <pc:spChg chg="mod">
          <ac:chgData name="Henry Jammes" userId="5f22554b-fd15-4676-8c82-dc6122af2a80" providerId="ADAL" clId="{53CE91EE-E1F8-4CF6-8AAC-10A3BE600A7C}" dt="2023-05-01T16:03:07.284" v="10438" actId="20577"/>
          <ac:spMkLst>
            <pc:docMk/>
            <pc:sldMk cId="597390494" sldId="2147478616"/>
            <ac:spMk id="3" creationId="{77FB708B-1EC6-0043-1545-8A46233783FD}"/>
          </ac:spMkLst>
        </pc:spChg>
        <pc:spChg chg="del">
          <ac:chgData name="Henry Jammes" userId="5f22554b-fd15-4676-8c82-dc6122af2a80" providerId="ADAL" clId="{53CE91EE-E1F8-4CF6-8AAC-10A3BE600A7C}" dt="2023-04-07T13:19:37.644" v="8622" actId="478"/>
          <ac:spMkLst>
            <pc:docMk/>
            <pc:sldMk cId="597390494" sldId="2147478616"/>
            <ac:spMk id="4" creationId="{2673388D-834B-FB85-019A-9EAAD2774381}"/>
          </ac:spMkLst>
        </pc:spChg>
        <pc:spChg chg="mod">
          <ac:chgData name="Henry Jammes" userId="5f22554b-fd15-4676-8c82-dc6122af2a80" providerId="ADAL" clId="{53CE91EE-E1F8-4CF6-8AAC-10A3BE600A7C}" dt="2023-04-07T13:20:24.096" v="8632"/>
          <ac:spMkLst>
            <pc:docMk/>
            <pc:sldMk cId="597390494" sldId="2147478616"/>
            <ac:spMk id="5" creationId="{E8B7A729-6924-1C56-26AE-F5386D0349F3}"/>
          </ac:spMkLst>
        </pc:spChg>
        <pc:spChg chg="add del mod">
          <ac:chgData name="Henry Jammes" userId="5f22554b-fd15-4676-8c82-dc6122af2a80" providerId="ADAL" clId="{53CE91EE-E1F8-4CF6-8AAC-10A3BE600A7C}" dt="2023-04-07T13:28:23.612" v="9217" actId="478"/>
          <ac:spMkLst>
            <pc:docMk/>
            <pc:sldMk cId="597390494" sldId="2147478616"/>
            <ac:spMk id="6" creationId="{738266D6-9E3D-9B53-AF98-533A92295A49}"/>
          </ac:spMkLst>
        </pc:spChg>
        <pc:spChg chg="mod">
          <ac:chgData name="Henry Jammes" userId="5f22554b-fd15-4676-8c82-dc6122af2a80" providerId="ADAL" clId="{53CE91EE-E1F8-4CF6-8AAC-10A3BE600A7C}" dt="2023-04-07T13:20:32.030" v="8633" actId="207"/>
          <ac:spMkLst>
            <pc:docMk/>
            <pc:sldMk cId="597390494" sldId="2147478616"/>
            <ac:spMk id="8" creationId="{CFAB27EE-DCED-3D6D-72DF-90086B33C175}"/>
          </ac:spMkLst>
        </pc:spChg>
        <pc:spChg chg="mod">
          <ac:chgData name="Henry Jammes" userId="5f22554b-fd15-4676-8c82-dc6122af2a80" providerId="ADAL" clId="{53CE91EE-E1F8-4CF6-8AAC-10A3BE600A7C}" dt="2023-04-07T13:20:32.030" v="8633" actId="207"/>
          <ac:spMkLst>
            <pc:docMk/>
            <pc:sldMk cId="597390494" sldId="2147478616"/>
            <ac:spMk id="9" creationId="{62B68F20-F7AC-A411-42A9-9EC564EC22B3}"/>
          </ac:spMkLst>
        </pc:spChg>
        <pc:spChg chg="add del mod">
          <ac:chgData name="Henry Jammes" userId="5f22554b-fd15-4676-8c82-dc6122af2a80" providerId="ADAL" clId="{53CE91EE-E1F8-4CF6-8AAC-10A3BE600A7C}" dt="2023-04-07T13:28:23.612" v="9217" actId="478"/>
          <ac:spMkLst>
            <pc:docMk/>
            <pc:sldMk cId="597390494" sldId="2147478616"/>
            <ac:spMk id="10" creationId="{E93BD396-86FC-2149-9088-C0173ABC9A44}"/>
          </ac:spMkLst>
        </pc:spChg>
        <pc:spChg chg="add del mod">
          <ac:chgData name="Henry Jammes" userId="5f22554b-fd15-4676-8c82-dc6122af2a80" providerId="ADAL" clId="{53CE91EE-E1F8-4CF6-8AAC-10A3BE600A7C}" dt="2023-04-07T13:21:22.319" v="8642" actId="478"/>
          <ac:spMkLst>
            <pc:docMk/>
            <pc:sldMk cId="597390494" sldId="2147478616"/>
            <ac:spMk id="11" creationId="{ADAA906A-6769-A9B3-9B92-B374B14FC117}"/>
          </ac:spMkLst>
        </pc:spChg>
        <pc:spChg chg="add del mod">
          <ac:chgData name="Henry Jammes" userId="5f22554b-fd15-4676-8c82-dc6122af2a80" providerId="ADAL" clId="{53CE91EE-E1F8-4CF6-8AAC-10A3BE600A7C}" dt="2023-04-07T13:21:22.319" v="8642" actId="478"/>
          <ac:spMkLst>
            <pc:docMk/>
            <pc:sldMk cId="597390494" sldId="2147478616"/>
            <ac:spMk id="12" creationId="{A55077D5-9FF3-AC55-B16A-21E2E575DB93}"/>
          </ac:spMkLst>
        </pc:spChg>
        <pc:spChg chg="add del mod">
          <ac:chgData name="Henry Jammes" userId="5f22554b-fd15-4676-8c82-dc6122af2a80" providerId="ADAL" clId="{53CE91EE-E1F8-4CF6-8AAC-10A3BE600A7C}" dt="2023-04-07T13:28:23.612" v="9217" actId="478"/>
          <ac:spMkLst>
            <pc:docMk/>
            <pc:sldMk cId="597390494" sldId="2147478616"/>
            <ac:spMk id="15" creationId="{B5718535-EBB7-BDC0-6BD5-1C4952A6DD2B}"/>
          </ac:spMkLst>
        </pc:spChg>
        <pc:spChg chg="mod">
          <ac:chgData name="Henry Jammes" userId="5f22554b-fd15-4676-8c82-dc6122af2a80" providerId="ADAL" clId="{53CE91EE-E1F8-4CF6-8AAC-10A3BE600A7C}" dt="2023-04-07T13:21:20.279" v="8641" actId="207"/>
          <ac:spMkLst>
            <pc:docMk/>
            <pc:sldMk cId="597390494" sldId="2147478616"/>
            <ac:spMk id="17" creationId="{4B19ACDF-463F-FDD8-1D62-4DE5E4ACEA53}"/>
          </ac:spMkLst>
        </pc:spChg>
        <pc:spChg chg="mod">
          <ac:chgData name="Henry Jammes" userId="5f22554b-fd15-4676-8c82-dc6122af2a80" providerId="ADAL" clId="{53CE91EE-E1F8-4CF6-8AAC-10A3BE600A7C}" dt="2023-04-07T13:21:20.279" v="8641" actId="207"/>
          <ac:spMkLst>
            <pc:docMk/>
            <pc:sldMk cId="597390494" sldId="2147478616"/>
            <ac:spMk id="18" creationId="{5680F993-19AD-B342-8776-BF31DF58FDA4}"/>
          </ac:spMkLst>
        </pc:spChg>
        <pc:spChg chg="add del mod">
          <ac:chgData name="Henry Jammes" userId="5f22554b-fd15-4676-8c82-dc6122af2a80" providerId="ADAL" clId="{53CE91EE-E1F8-4CF6-8AAC-10A3BE600A7C}" dt="2023-04-07T13:21:22.319" v="8642" actId="478"/>
          <ac:spMkLst>
            <pc:docMk/>
            <pc:sldMk cId="597390494" sldId="2147478616"/>
            <ac:spMk id="19" creationId="{1CE27887-A64E-6071-D5B3-FBD6695718A5}"/>
          </ac:spMkLst>
        </pc:spChg>
        <pc:spChg chg="mod">
          <ac:chgData name="Henry Jammes" userId="5f22554b-fd15-4676-8c82-dc6122af2a80" providerId="ADAL" clId="{53CE91EE-E1F8-4CF6-8AAC-10A3BE600A7C}" dt="2023-04-07T13:19:38.090" v="8623"/>
          <ac:spMkLst>
            <pc:docMk/>
            <pc:sldMk cId="597390494" sldId="2147478616"/>
            <ac:spMk id="21" creationId="{2AFB2B08-4667-D8A3-3553-7DF37764F1E1}"/>
          </ac:spMkLst>
        </pc:spChg>
        <pc:spChg chg="mod">
          <ac:chgData name="Henry Jammes" userId="5f22554b-fd15-4676-8c82-dc6122af2a80" providerId="ADAL" clId="{53CE91EE-E1F8-4CF6-8AAC-10A3BE600A7C}" dt="2023-04-07T13:19:38.090" v="8623"/>
          <ac:spMkLst>
            <pc:docMk/>
            <pc:sldMk cId="597390494" sldId="2147478616"/>
            <ac:spMk id="22" creationId="{D15F88BE-1E94-5180-78D7-6E33C25CAD67}"/>
          </ac:spMkLst>
        </pc:spChg>
        <pc:spChg chg="add del mod">
          <ac:chgData name="Henry Jammes" userId="5f22554b-fd15-4676-8c82-dc6122af2a80" providerId="ADAL" clId="{53CE91EE-E1F8-4CF6-8AAC-10A3BE600A7C}" dt="2023-04-07T13:21:22.319" v="8642" actId="478"/>
          <ac:spMkLst>
            <pc:docMk/>
            <pc:sldMk cId="597390494" sldId="2147478616"/>
            <ac:spMk id="23" creationId="{634D338F-1C65-F25E-0BE4-33B18C6CEF43}"/>
          </ac:spMkLst>
        </pc:spChg>
        <pc:spChg chg="add del mod">
          <ac:chgData name="Henry Jammes" userId="5f22554b-fd15-4676-8c82-dc6122af2a80" providerId="ADAL" clId="{53CE91EE-E1F8-4CF6-8AAC-10A3BE600A7C}" dt="2023-04-07T13:28:23.612" v="9217" actId="478"/>
          <ac:spMkLst>
            <pc:docMk/>
            <pc:sldMk cId="597390494" sldId="2147478616"/>
            <ac:spMk id="24" creationId="{AEE823FD-AF82-B38F-3892-BC2251902028}"/>
          </ac:spMkLst>
        </pc:spChg>
        <pc:spChg chg="add del mod">
          <ac:chgData name="Henry Jammes" userId="5f22554b-fd15-4676-8c82-dc6122af2a80" providerId="ADAL" clId="{53CE91EE-E1F8-4CF6-8AAC-10A3BE600A7C}" dt="2023-04-07T13:21:22.319" v="8642" actId="478"/>
          <ac:spMkLst>
            <pc:docMk/>
            <pc:sldMk cId="597390494" sldId="2147478616"/>
            <ac:spMk id="27" creationId="{8469ACC5-B193-2E66-9FD9-CE4234600D89}"/>
          </ac:spMkLst>
        </pc:spChg>
        <pc:spChg chg="mod">
          <ac:chgData name="Henry Jammes" userId="5f22554b-fd15-4676-8c82-dc6122af2a80" providerId="ADAL" clId="{53CE91EE-E1F8-4CF6-8AAC-10A3BE600A7C}" dt="2023-04-07T13:19:38.090" v="8623"/>
          <ac:spMkLst>
            <pc:docMk/>
            <pc:sldMk cId="597390494" sldId="2147478616"/>
            <ac:spMk id="29" creationId="{19686446-5530-3DCE-39C3-DE2B77C9EEF8}"/>
          </ac:spMkLst>
        </pc:spChg>
        <pc:spChg chg="mod">
          <ac:chgData name="Henry Jammes" userId="5f22554b-fd15-4676-8c82-dc6122af2a80" providerId="ADAL" clId="{53CE91EE-E1F8-4CF6-8AAC-10A3BE600A7C}" dt="2023-04-07T13:19:38.090" v="8623"/>
          <ac:spMkLst>
            <pc:docMk/>
            <pc:sldMk cId="597390494" sldId="2147478616"/>
            <ac:spMk id="30" creationId="{7D27F2D2-EC26-6775-F29C-05C1E809660E}"/>
          </ac:spMkLst>
        </pc:spChg>
        <pc:spChg chg="add del mod">
          <ac:chgData name="Henry Jammes" userId="5f22554b-fd15-4676-8c82-dc6122af2a80" providerId="ADAL" clId="{53CE91EE-E1F8-4CF6-8AAC-10A3BE600A7C}" dt="2023-04-07T13:21:22.319" v="8642" actId="478"/>
          <ac:spMkLst>
            <pc:docMk/>
            <pc:sldMk cId="597390494" sldId="2147478616"/>
            <ac:spMk id="31" creationId="{D224D373-0F64-480A-AEFB-8F3B2D733AC0}"/>
          </ac:spMkLst>
        </pc:spChg>
        <pc:spChg chg="mod">
          <ac:chgData name="Henry Jammes" userId="5f22554b-fd15-4676-8c82-dc6122af2a80" providerId="ADAL" clId="{53CE91EE-E1F8-4CF6-8AAC-10A3BE600A7C}" dt="2023-04-07T13:19:38.090" v="8623"/>
          <ac:spMkLst>
            <pc:docMk/>
            <pc:sldMk cId="597390494" sldId="2147478616"/>
            <ac:spMk id="33" creationId="{47870DF0-C1C5-1947-4C49-ED771C2C7273}"/>
          </ac:spMkLst>
        </pc:spChg>
        <pc:spChg chg="mod">
          <ac:chgData name="Henry Jammes" userId="5f22554b-fd15-4676-8c82-dc6122af2a80" providerId="ADAL" clId="{53CE91EE-E1F8-4CF6-8AAC-10A3BE600A7C}" dt="2023-04-07T13:19:38.090" v="8623"/>
          <ac:spMkLst>
            <pc:docMk/>
            <pc:sldMk cId="597390494" sldId="2147478616"/>
            <ac:spMk id="34" creationId="{73E6E9C3-A4ED-FA72-3A0D-FC25895D5D0D}"/>
          </ac:spMkLst>
        </pc:spChg>
        <pc:spChg chg="add mod">
          <ac:chgData name="Henry Jammes" userId="5f22554b-fd15-4676-8c82-dc6122af2a80" providerId="ADAL" clId="{53CE91EE-E1F8-4CF6-8AAC-10A3BE600A7C}" dt="2023-04-07T13:20:47.896" v="8637" actId="571"/>
          <ac:spMkLst>
            <pc:docMk/>
            <pc:sldMk cId="597390494" sldId="2147478616"/>
            <ac:spMk id="39" creationId="{E22AD4DB-E427-C817-E02D-CD44BCD4FFC0}"/>
          </ac:spMkLst>
        </pc:spChg>
        <pc:spChg chg="add del mod">
          <ac:chgData name="Henry Jammes" userId="5f22554b-fd15-4676-8c82-dc6122af2a80" providerId="ADAL" clId="{53CE91EE-E1F8-4CF6-8AAC-10A3BE600A7C}" dt="2023-04-07T13:28:23.612" v="9217" actId="478"/>
          <ac:spMkLst>
            <pc:docMk/>
            <pc:sldMk cId="597390494" sldId="2147478616"/>
            <ac:spMk id="40" creationId="{FB4A04E8-BB7E-9ABB-453A-D280143E7E51}"/>
          </ac:spMkLst>
        </pc:spChg>
        <pc:spChg chg="add del mod">
          <ac:chgData name="Henry Jammes" userId="5f22554b-fd15-4676-8c82-dc6122af2a80" providerId="ADAL" clId="{53CE91EE-E1F8-4CF6-8AAC-10A3BE600A7C}" dt="2023-04-07T13:28:23.612" v="9217" actId="478"/>
          <ac:spMkLst>
            <pc:docMk/>
            <pc:sldMk cId="597390494" sldId="2147478616"/>
            <ac:spMk id="41" creationId="{349531E9-1FDB-BB09-2E42-14AAB32EC905}"/>
          </ac:spMkLst>
        </pc:spChg>
        <pc:grpChg chg="add del mod">
          <ac:chgData name="Henry Jammes" userId="5f22554b-fd15-4676-8c82-dc6122af2a80" providerId="ADAL" clId="{53CE91EE-E1F8-4CF6-8AAC-10A3BE600A7C}" dt="2023-04-07T13:22:15.462" v="8748" actId="478"/>
          <ac:grpSpMkLst>
            <pc:docMk/>
            <pc:sldMk cId="597390494" sldId="2147478616"/>
            <ac:grpSpMk id="7" creationId="{14BB8886-C4EA-19CA-593A-9D8C66117B31}"/>
          </ac:grpSpMkLst>
        </pc:grpChg>
        <pc:grpChg chg="add del mod">
          <ac:chgData name="Henry Jammes" userId="5f22554b-fd15-4676-8c82-dc6122af2a80" providerId="ADAL" clId="{53CE91EE-E1F8-4CF6-8AAC-10A3BE600A7C}" dt="2023-04-07T13:22:16.181" v="8749" actId="478"/>
          <ac:grpSpMkLst>
            <pc:docMk/>
            <pc:sldMk cId="597390494" sldId="2147478616"/>
            <ac:grpSpMk id="16" creationId="{4AE96575-E053-A6D6-BAF8-0A4BEE67BA5B}"/>
          </ac:grpSpMkLst>
        </pc:grpChg>
        <pc:grpChg chg="add del mod">
          <ac:chgData name="Henry Jammes" userId="5f22554b-fd15-4676-8c82-dc6122af2a80" providerId="ADAL" clId="{53CE91EE-E1F8-4CF6-8AAC-10A3BE600A7C}" dt="2023-04-07T13:21:22.319" v="8642" actId="478"/>
          <ac:grpSpMkLst>
            <pc:docMk/>
            <pc:sldMk cId="597390494" sldId="2147478616"/>
            <ac:grpSpMk id="20" creationId="{5D0C04E7-F527-013D-EE50-37B1317BF045}"/>
          </ac:grpSpMkLst>
        </pc:grpChg>
        <pc:grpChg chg="add del mod">
          <ac:chgData name="Henry Jammes" userId="5f22554b-fd15-4676-8c82-dc6122af2a80" providerId="ADAL" clId="{53CE91EE-E1F8-4CF6-8AAC-10A3BE600A7C}" dt="2023-04-07T13:21:22.319" v="8642" actId="478"/>
          <ac:grpSpMkLst>
            <pc:docMk/>
            <pc:sldMk cId="597390494" sldId="2147478616"/>
            <ac:grpSpMk id="28" creationId="{05100114-21EB-D0F0-072E-4534CE583BA6}"/>
          </ac:grpSpMkLst>
        </pc:grpChg>
        <pc:grpChg chg="add del mod">
          <ac:chgData name="Henry Jammes" userId="5f22554b-fd15-4676-8c82-dc6122af2a80" providerId="ADAL" clId="{53CE91EE-E1F8-4CF6-8AAC-10A3BE600A7C}" dt="2023-04-07T13:21:22.319" v="8642" actId="478"/>
          <ac:grpSpMkLst>
            <pc:docMk/>
            <pc:sldMk cId="597390494" sldId="2147478616"/>
            <ac:grpSpMk id="32" creationId="{0A5766E6-2764-B807-011D-88435B63C434}"/>
          </ac:grpSpMkLst>
        </pc:grpChg>
        <pc:graphicFrameChg chg="add mod modGraphic">
          <ac:chgData name="Henry Jammes" userId="5f22554b-fd15-4676-8c82-dc6122af2a80" providerId="ADAL" clId="{53CE91EE-E1F8-4CF6-8AAC-10A3BE600A7C}" dt="2023-05-01T16:03:32.178" v="10513" actId="20577"/>
          <ac:graphicFrameMkLst>
            <pc:docMk/>
            <pc:sldMk cId="597390494" sldId="2147478616"/>
            <ac:graphicFrameMk id="42" creationId="{DC128E1B-AD7A-382B-7A91-BAA6B4B9C014}"/>
          </ac:graphicFrameMkLst>
        </pc:graphicFrameChg>
        <pc:graphicFrameChg chg="add del modGraphic">
          <ac:chgData name="Henry Jammes" userId="5f22554b-fd15-4676-8c82-dc6122af2a80" providerId="ADAL" clId="{53CE91EE-E1F8-4CF6-8AAC-10A3BE600A7C}" dt="2023-04-07T13:32:49.077" v="9253"/>
          <ac:graphicFrameMkLst>
            <pc:docMk/>
            <pc:sldMk cId="597390494" sldId="2147478616"/>
            <ac:graphicFrameMk id="43" creationId="{F815FA8F-6F6D-D031-3685-7EE9CF5CA9DE}"/>
          </ac:graphicFrameMkLst>
        </pc:graphicFrameChg>
        <pc:cxnChg chg="add del mod">
          <ac:chgData name="Henry Jammes" userId="5f22554b-fd15-4676-8c82-dc6122af2a80" providerId="ADAL" clId="{53CE91EE-E1F8-4CF6-8AAC-10A3BE600A7C}" dt="2023-04-07T13:21:24.545" v="8644" actId="478"/>
          <ac:cxnSpMkLst>
            <pc:docMk/>
            <pc:sldMk cId="597390494" sldId="2147478616"/>
            <ac:cxnSpMk id="13" creationId="{68E25BE4-7602-A29C-4E45-624BACAB0D39}"/>
          </ac:cxnSpMkLst>
        </pc:cxnChg>
        <pc:cxnChg chg="add del mod">
          <ac:chgData name="Henry Jammes" userId="5f22554b-fd15-4676-8c82-dc6122af2a80" providerId="ADAL" clId="{53CE91EE-E1F8-4CF6-8AAC-10A3BE600A7C}" dt="2023-04-07T13:21:22.319" v="8642" actId="478"/>
          <ac:cxnSpMkLst>
            <pc:docMk/>
            <pc:sldMk cId="597390494" sldId="2147478616"/>
            <ac:cxnSpMk id="14" creationId="{7562A3BF-7685-6714-82D0-FA604BBC2B43}"/>
          </ac:cxnSpMkLst>
        </pc:cxnChg>
        <pc:cxnChg chg="add del mod">
          <ac:chgData name="Henry Jammes" userId="5f22554b-fd15-4676-8c82-dc6122af2a80" providerId="ADAL" clId="{53CE91EE-E1F8-4CF6-8AAC-10A3BE600A7C}" dt="2023-04-07T13:21:23.508" v="8643" actId="478"/>
          <ac:cxnSpMkLst>
            <pc:docMk/>
            <pc:sldMk cId="597390494" sldId="2147478616"/>
            <ac:cxnSpMk id="25" creationId="{CFAF9B4B-400E-9C43-BEF6-EFD29D3A90A8}"/>
          </ac:cxnSpMkLst>
        </pc:cxnChg>
        <pc:cxnChg chg="add del mod">
          <ac:chgData name="Henry Jammes" userId="5f22554b-fd15-4676-8c82-dc6122af2a80" providerId="ADAL" clId="{53CE91EE-E1F8-4CF6-8AAC-10A3BE600A7C}" dt="2023-04-07T13:21:22.319" v="8642" actId="478"/>
          <ac:cxnSpMkLst>
            <pc:docMk/>
            <pc:sldMk cId="597390494" sldId="2147478616"/>
            <ac:cxnSpMk id="26" creationId="{A99DAF22-EA2C-E5BF-D327-317F54FD4517}"/>
          </ac:cxnSpMkLst>
        </pc:cxnChg>
      </pc:sldChg>
      <pc:sldChg chg="modSp add mod">
        <pc:chgData name="Henry Jammes" userId="5f22554b-fd15-4676-8c82-dc6122af2a80" providerId="ADAL" clId="{53CE91EE-E1F8-4CF6-8AAC-10A3BE600A7C}" dt="2023-04-07T13:36:12.460" v="9576" actId="203"/>
        <pc:sldMkLst>
          <pc:docMk/>
          <pc:sldMk cId="1448101322" sldId="2147478617"/>
        </pc:sldMkLst>
        <pc:spChg chg="mod">
          <ac:chgData name="Henry Jammes" userId="5f22554b-fd15-4676-8c82-dc6122af2a80" providerId="ADAL" clId="{53CE91EE-E1F8-4CF6-8AAC-10A3BE600A7C}" dt="2023-04-07T13:32:52.824" v="9262" actId="20577"/>
          <ac:spMkLst>
            <pc:docMk/>
            <pc:sldMk cId="1448101322" sldId="2147478617"/>
            <ac:spMk id="2" creationId="{06200FD3-EB50-A291-6952-748348F5754E}"/>
          </ac:spMkLst>
        </pc:spChg>
        <pc:spChg chg="mod">
          <ac:chgData name="Henry Jammes" userId="5f22554b-fd15-4676-8c82-dc6122af2a80" providerId="ADAL" clId="{53CE91EE-E1F8-4CF6-8AAC-10A3BE600A7C}" dt="2023-04-07T13:33:12.263" v="9341" actId="20577"/>
          <ac:spMkLst>
            <pc:docMk/>
            <pc:sldMk cId="1448101322" sldId="2147478617"/>
            <ac:spMk id="3" creationId="{77FB708B-1EC6-0043-1545-8A46233783FD}"/>
          </ac:spMkLst>
        </pc:spChg>
        <pc:graphicFrameChg chg="mod modGraphic">
          <ac:chgData name="Henry Jammes" userId="5f22554b-fd15-4676-8c82-dc6122af2a80" providerId="ADAL" clId="{53CE91EE-E1F8-4CF6-8AAC-10A3BE600A7C}" dt="2023-04-07T13:36:12.460" v="9576" actId="203"/>
          <ac:graphicFrameMkLst>
            <pc:docMk/>
            <pc:sldMk cId="1448101322" sldId="2147478617"/>
            <ac:graphicFrameMk id="42" creationId="{DC128E1B-AD7A-382B-7A91-BAA6B4B9C014}"/>
          </ac:graphicFrameMkLst>
        </pc:graphicFrameChg>
      </pc:sldChg>
      <pc:sldChg chg="modSp add mod ord">
        <pc:chgData name="Henry Jammes" userId="5f22554b-fd15-4676-8c82-dc6122af2a80" providerId="ADAL" clId="{53CE91EE-E1F8-4CF6-8AAC-10A3BE600A7C}" dt="2023-04-20T17:34:06.326" v="10006" actId="6549"/>
        <pc:sldMkLst>
          <pc:docMk/>
          <pc:sldMk cId="2397848064" sldId="2147478618"/>
        </pc:sldMkLst>
        <pc:spChg chg="mod">
          <ac:chgData name="Henry Jammes" userId="5f22554b-fd15-4676-8c82-dc6122af2a80" providerId="ADAL" clId="{53CE91EE-E1F8-4CF6-8AAC-10A3BE600A7C}" dt="2023-04-07T14:46:06.081" v="9896" actId="20577"/>
          <ac:spMkLst>
            <pc:docMk/>
            <pc:sldMk cId="2397848064" sldId="2147478618"/>
            <ac:spMk id="2" creationId="{F81F0AEF-8F74-2124-CAB0-96F8A20CD203}"/>
          </ac:spMkLst>
        </pc:spChg>
        <pc:spChg chg="mod">
          <ac:chgData name="Henry Jammes" userId="5f22554b-fd15-4676-8c82-dc6122af2a80" providerId="ADAL" clId="{53CE91EE-E1F8-4CF6-8AAC-10A3BE600A7C}" dt="2023-04-20T17:34:06.326" v="10006" actId="6549"/>
          <ac:spMkLst>
            <pc:docMk/>
            <pc:sldMk cId="2397848064" sldId="2147478618"/>
            <ac:spMk id="3" creationId="{C046D201-F7EA-000D-C63C-4EE4CB679A20}"/>
          </ac:spMkLst>
        </pc:spChg>
      </pc:sldChg>
      <pc:sldChg chg="add">
        <pc:chgData name="Henry Jammes" userId="5f22554b-fd15-4676-8c82-dc6122af2a80" providerId="ADAL" clId="{53CE91EE-E1F8-4CF6-8AAC-10A3BE600A7C}" dt="2023-05-01T16:02:58.335" v="10425" actId="2890"/>
        <pc:sldMkLst>
          <pc:docMk/>
          <pc:sldMk cId="1497158717" sldId="2147478619"/>
        </pc:sldMkLst>
      </pc:sldChg>
      <pc:sldChg chg="new del">
        <pc:chgData name="Henry Jammes" userId="5f22554b-fd15-4676-8c82-dc6122af2a80" providerId="ADAL" clId="{53CE91EE-E1F8-4CF6-8AAC-10A3BE600A7C}" dt="2023-04-07T13:45:10.115" v="9835" actId="47"/>
        <pc:sldMkLst>
          <pc:docMk/>
          <pc:sldMk cId="2816999277" sldId="2147478619"/>
        </pc:sldMkLst>
      </pc:sldChg>
      <pc:sldMasterChg chg="del delSldLayout">
        <pc:chgData name="Henry Jammes" userId="5f22554b-fd15-4676-8c82-dc6122af2a80" providerId="ADAL" clId="{53CE91EE-E1F8-4CF6-8AAC-10A3BE600A7C}" dt="2023-04-07T13:46:46.140" v="9844" actId="2696"/>
        <pc:sldMasterMkLst>
          <pc:docMk/>
          <pc:sldMasterMk cId="3588427678" sldId="2147484229"/>
        </pc:sldMasterMkLst>
        <pc:sldLayoutChg chg="del">
          <pc:chgData name="Henry Jammes" userId="5f22554b-fd15-4676-8c82-dc6122af2a80" providerId="ADAL" clId="{53CE91EE-E1F8-4CF6-8AAC-10A3BE600A7C}" dt="2023-04-07T13:46:46.128" v="9841" actId="2696"/>
          <pc:sldLayoutMkLst>
            <pc:docMk/>
            <pc:sldMasterMk cId="3588427678" sldId="2147484229"/>
            <pc:sldLayoutMk cId="3650358238" sldId="2147484584"/>
          </pc:sldLayoutMkLst>
        </pc:sldLayoutChg>
        <pc:sldLayoutChg chg="del">
          <pc:chgData name="Henry Jammes" userId="5f22554b-fd15-4676-8c82-dc6122af2a80" providerId="ADAL" clId="{53CE91EE-E1F8-4CF6-8AAC-10A3BE600A7C}" dt="2023-04-07T13:46:46.122" v="9840" actId="2696"/>
          <pc:sldLayoutMkLst>
            <pc:docMk/>
            <pc:sldMasterMk cId="3588427678" sldId="2147484229"/>
            <pc:sldLayoutMk cId="1307984548" sldId="2147484639"/>
          </pc:sldLayoutMkLst>
        </pc:sldLayoutChg>
        <pc:sldLayoutChg chg="del">
          <pc:chgData name="Henry Jammes" userId="5f22554b-fd15-4676-8c82-dc6122af2a80" providerId="ADAL" clId="{53CE91EE-E1F8-4CF6-8AAC-10A3BE600A7C}" dt="2023-04-07T13:46:46.112" v="9839" actId="2696"/>
          <pc:sldLayoutMkLst>
            <pc:docMk/>
            <pc:sldMasterMk cId="3588427678" sldId="2147484229"/>
            <pc:sldLayoutMk cId="3232991965" sldId="2147484710"/>
          </pc:sldLayoutMkLst>
        </pc:sldLayoutChg>
        <pc:sldLayoutChg chg="del">
          <pc:chgData name="Henry Jammes" userId="5f22554b-fd15-4676-8c82-dc6122af2a80" providerId="ADAL" clId="{53CE91EE-E1F8-4CF6-8AAC-10A3BE600A7C}" dt="2023-04-07T12:23:20.577" v="7989" actId="47"/>
          <pc:sldLayoutMkLst>
            <pc:docMk/>
            <pc:sldMasterMk cId="3588427678" sldId="2147484229"/>
            <pc:sldLayoutMk cId="1240159952" sldId="2147484976"/>
          </pc:sldLayoutMkLst>
        </pc:sldLayoutChg>
        <pc:sldLayoutChg chg="del">
          <pc:chgData name="Henry Jammes" userId="5f22554b-fd15-4676-8c82-dc6122af2a80" providerId="ADAL" clId="{53CE91EE-E1F8-4CF6-8AAC-10A3BE600A7C}" dt="2023-04-07T13:46:46.133" v="9842" actId="2696"/>
          <pc:sldLayoutMkLst>
            <pc:docMk/>
            <pc:sldMasterMk cId="3588427678" sldId="2147484229"/>
            <pc:sldLayoutMk cId="271571735" sldId="2147484977"/>
          </pc:sldLayoutMkLst>
        </pc:sldLayoutChg>
        <pc:sldLayoutChg chg="del">
          <pc:chgData name="Henry Jammes" userId="5f22554b-fd15-4676-8c82-dc6122af2a80" providerId="ADAL" clId="{53CE91EE-E1F8-4CF6-8AAC-10A3BE600A7C}" dt="2023-04-05T22:33:11.040" v="1861" actId="47"/>
          <pc:sldLayoutMkLst>
            <pc:docMk/>
            <pc:sldMasterMk cId="3588427678" sldId="2147484229"/>
            <pc:sldLayoutMk cId="3052704316" sldId="2147484978"/>
          </pc:sldLayoutMkLst>
        </pc:sldLayoutChg>
        <pc:sldLayoutChg chg="del">
          <pc:chgData name="Henry Jammes" userId="5f22554b-fd15-4676-8c82-dc6122af2a80" providerId="ADAL" clId="{53CE91EE-E1F8-4CF6-8AAC-10A3BE600A7C}" dt="2023-04-07T13:46:46.136" v="9843" actId="2696"/>
          <pc:sldLayoutMkLst>
            <pc:docMk/>
            <pc:sldMasterMk cId="3588427678" sldId="2147484229"/>
            <pc:sldLayoutMk cId="2799473419" sldId="2147484979"/>
          </pc:sldLayoutMkLst>
        </pc:sldLayoutChg>
      </pc:sldMasterChg>
      <pc:sldMasterChg chg="addSldLayout delSldLayout modSldLayout">
        <pc:chgData name="Henry Jammes" userId="5f22554b-fd15-4676-8c82-dc6122af2a80" providerId="ADAL" clId="{53CE91EE-E1F8-4CF6-8AAC-10A3BE600A7C}" dt="2023-04-07T13:47:03.413" v="9854" actId="2696"/>
        <pc:sldMasterMkLst>
          <pc:docMk/>
          <pc:sldMasterMk cId="816294142" sldId="2147484980"/>
        </pc:sldMasterMkLst>
        <pc:sldLayoutChg chg="modSp mod">
          <pc:chgData name="Henry Jammes" userId="5f22554b-fd15-4676-8c82-dc6122af2a80" providerId="ADAL" clId="{53CE91EE-E1F8-4CF6-8AAC-10A3BE600A7C}" dt="2023-04-06T00:27:34.358" v="4232" actId="6549"/>
          <pc:sldLayoutMkLst>
            <pc:docMk/>
            <pc:sldMasterMk cId="816294142" sldId="2147484980"/>
            <pc:sldLayoutMk cId="306819273" sldId="2147484981"/>
          </pc:sldLayoutMkLst>
          <pc:spChg chg="mod">
            <ac:chgData name="Henry Jammes" userId="5f22554b-fd15-4676-8c82-dc6122af2a80" providerId="ADAL" clId="{53CE91EE-E1F8-4CF6-8AAC-10A3BE600A7C}" dt="2023-04-06T00:27:34.358" v="4232" actId="6549"/>
            <ac:spMkLst>
              <pc:docMk/>
              <pc:sldMasterMk cId="816294142" sldId="2147484980"/>
              <pc:sldLayoutMk cId="306819273" sldId="2147484981"/>
              <ac:spMk id="5" creationId="{00000000-0000-0000-0000-000000000000}"/>
            </ac:spMkLst>
          </pc:spChg>
        </pc:sldLayoutChg>
        <pc:sldLayoutChg chg="del">
          <pc:chgData name="Henry Jammes" userId="5f22554b-fd15-4676-8c82-dc6122af2a80" providerId="ADAL" clId="{53CE91EE-E1F8-4CF6-8AAC-10A3BE600A7C}" dt="2023-04-07T13:46:54.871" v="9845" actId="2696"/>
          <pc:sldLayoutMkLst>
            <pc:docMk/>
            <pc:sldMasterMk cId="816294142" sldId="2147484980"/>
            <pc:sldLayoutMk cId="195637468" sldId="2147484982"/>
          </pc:sldLayoutMkLst>
        </pc:sldLayoutChg>
        <pc:sldLayoutChg chg="addSp delSp modSp mod">
          <pc:chgData name="Henry Jammes" userId="5f22554b-fd15-4676-8c82-dc6122af2a80" providerId="ADAL" clId="{53CE91EE-E1F8-4CF6-8AAC-10A3BE600A7C}" dt="2023-04-05T23:41:04.847" v="2857" actId="403"/>
          <pc:sldLayoutMkLst>
            <pc:docMk/>
            <pc:sldMasterMk cId="816294142" sldId="2147484980"/>
            <pc:sldLayoutMk cId="3992514227" sldId="2147484983"/>
          </pc:sldLayoutMkLst>
          <pc:spChg chg="del">
            <ac:chgData name="Henry Jammes" userId="5f22554b-fd15-4676-8c82-dc6122af2a80" providerId="ADAL" clId="{53CE91EE-E1F8-4CF6-8AAC-10A3BE600A7C}" dt="2023-04-05T23:36:45.035" v="2759" actId="478"/>
            <ac:spMkLst>
              <pc:docMk/>
              <pc:sldMasterMk cId="816294142" sldId="2147484980"/>
              <pc:sldLayoutMk cId="3992514227" sldId="2147484983"/>
              <ac:spMk id="2" creationId="{22FCFEFD-88E5-4869-B5C3-1611B0B50E15}"/>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5" creationId="{A9477064-9775-2771-D03F-706CF6388907}"/>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6" creationId="{9B60BC6D-2E16-D2CE-5820-50EE6466FCE9}"/>
            </ac:spMkLst>
          </pc:spChg>
          <pc:spChg chg="add mod">
            <ac:chgData name="Henry Jammes" userId="5f22554b-fd15-4676-8c82-dc6122af2a80" providerId="ADAL" clId="{53CE91EE-E1F8-4CF6-8AAC-10A3BE600A7C}" dt="2023-04-05T23:40:56.424" v="2855" actId="14100"/>
            <ac:spMkLst>
              <pc:docMk/>
              <pc:sldMasterMk cId="816294142" sldId="2147484980"/>
              <pc:sldLayoutMk cId="3992514227" sldId="2147484983"/>
              <ac:spMk id="7" creationId="{198BAE06-4375-54CD-3E97-A333AE7F1580}"/>
            </ac:spMkLst>
          </pc:spChg>
          <pc:spChg chg="add mod">
            <ac:chgData name="Henry Jammes" userId="5f22554b-fd15-4676-8c82-dc6122af2a80" providerId="ADAL" clId="{53CE91EE-E1F8-4CF6-8AAC-10A3BE600A7C}" dt="2023-04-05T23:41:04.847" v="2857" actId="403"/>
            <ac:spMkLst>
              <pc:docMk/>
              <pc:sldMasterMk cId="816294142" sldId="2147484980"/>
              <pc:sldLayoutMk cId="3992514227" sldId="2147484983"/>
              <ac:spMk id="8" creationId="{F23ED6E3-DD75-2D06-803C-7FC05290432A}"/>
            </ac:spMkLst>
          </pc:spChg>
          <pc:grpChg chg="add del mod">
            <ac:chgData name="Henry Jammes" userId="5f22554b-fd15-4676-8c82-dc6122af2a80" providerId="ADAL" clId="{53CE91EE-E1F8-4CF6-8AAC-10A3BE600A7C}" dt="2023-04-05T23:40:47.339" v="2853" actId="478"/>
            <ac:grpSpMkLst>
              <pc:docMk/>
              <pc:sldMasterMk cId="816294142" sldId="2147484980"/>
              <pc:sldLayoutMk cId="3992514227" sldId="2147484983"/>
              <ac:grpSpMk id="3" creationId="{5537B111-C9A7-5FF5-DC5E-8315C18C2A53}"/>
            </ac:grpSpMkLst>
          </pc:grpChg>
        </pc:sldLayoutChg>
        <pc:sldLayoutChg chg="del">
          <pc:chgData name="Henry Jammes" userId="5f22554b-fd15-4676-8c82-dc6122af2a80" providerId="ADAL" clId="{53CE91EE-E1F8-4CF6-8AAC-10A3BE600A7C}" dt="2023-04-07T13:47:00.057" v="9847" actId="2696"/>
          <pc:sldLayoutMkLst>
            <pc:docMk/>
            <pc:sldMasterMk cId="816294142" sldId="2147484980"/>
            <pc:sldLayoutMk cId="2946334648" sldId="2147484985"/>
          </pc:sldLayoutMkLst>
        </pc:sldLayoutChg>
        <pc:sldLayoutChg chg="del">
          <pc:chgData name="Henry Jammes" userId="5f22554b-fd15-4676-8c82-dc6122af2a80" providerId="ADAL" clId="{53CE91EE-E1F8-4CF6-8AAC-10A3BE600A7C}" dt="2023-04-07T13:47:00.310" v="9848" actId="2696"/>
          <pc:sldLayoutMkLst>
            <pc:docMk/>
            <pc:sldMasterMk cId="816294142" sldId="2147484980"/>
            <pc:sldLayoutMk cId="168207020" sldId="2147484987"/>
          </pc:sldLayoutMkLst>
        </pc:sldLayoutChg>
        <pc:sldLayoutChg chg="delSp mod">
          <pc:chgData name="Henry Jammes" userId="5f22554b-fd15-4676-8c82-dc6122af2a80" providerId="ADAL" clId="{53CE91EE-E1F8-4CF6-8AAC-10A3BE600A7C}" dt="2023-04-07T13:46:40.976" v="9838" actId="478"/>
          <pc:sldLayoutMkLst>
            <pc:docMk/>
            <pc:sldMasterMk cId="816294142" sldId="2147484980"/>
            <pc:sldLayoutMk cId="1711802989" sldId="2147484988"/>
          </pc:sldLayoutMkLst>
          <pc:spChg chg="del">
            <ac:chgData name="Henry Jammes" userId="5f22554b-fd15-4676-8c82-dc6122af2a80" providerId="ADAL" clId="{53CE91EE-E1F8-4CF6-8AAC-10A3BE600A7C}" dt="2023-04-07T13:46:40.976" v="9838" actId="478"/>
            <ac:spMkLst>
              <pc:docMk/>
              <pc:sldMasterMk cId="816294142" sldId="2147484980"/>
              <pc:sldLayoutMk cId="1711802989" sldId="2147484988"/>
              <ac:spMk id="6" creationId="{49D8AF80-CAD5-4055-80AD-0B31EBCB52A9}"/>
            </ac:spMkLst>
          </pc:spChg>
        </pc:sldLayoutChg>
        <pc:sldLayoutChg chg="del">
          <pc:chgData name="Henry Jammes" userId="5f22554b-fd15-4676-8c82-dc6122af2a80" providerId="ADAL" clId="{53CE91EE-E1F8-4CF6-8AAC-10A3BE600A7C}" dt="2023-04-07T13:47:00.532" v="9849" actId="2696"/>
          <pc:sldLayoutMkLst>
            <pc:docMk/>
            <pc:sldMasterMk cId="816294142" sldId="2147484980"/>
            <pc:sldLayoutMk cId="3875272055" sldId="2147484989"/>
          </pc:sldLayoutMkLst>
        </pc:sldLayoutChg>
        <pc:sldLayoutChg chg="del">
          <pc:chgData name="Henry Jammes" userId="5f22554b-fd15-4676-8c82-dc6122af2a80" providerId="ADAL" clId="{53CE91EE-E1F8-4CF6-8AAC-10A3BE600A7C}" dt="2023-04-07T13:47:03.413" v="9854" actId="2696"/>
          <pc:sldLayoutMkLst>
            <pc:docMk/>
            <pc:sldMasterMk cId="816294142" sldId="2147484980"/>
            <pc:sldLayoutMk cId="2373112155" sldId="2147484990"/>
          </pc:sldLayoutMkLst>
        </pc:sldLayoutChg>
        <pc:sldLayoutChg chg="del">
          <pc:chgData name="Henry Jammes" userId="5f22554b-fd15-4676-8c82-dc6122af2a80" providerId="ADAL" clId="{53CE91EE-E1F8-4CF6-8AAC-10A3BE600A7C}" dt="2023-04-07T13:47:00.776" v="9850" actId="2696"/>
          <pc:sldLayoutMkLst>
            <pc:docMk/>
            <pc:sldMasterMk cId="816294142" sldId="2147484980"/>
            <pc:sldLayoutMk cId="1761627236" sldId="2147484991"/>
          </pc:sldLayoutMkLst>
        </pc:sldLayoutChg>
        <pc:sldLayoutChg chg="del">
          <pc:chgData name="Henry Jammes" userId="5f22554b-fd15-4676-8c82-dc6122af2a80" providerId="ADAL" clId="{53CE91EE-E1F8-4CF6-8AAC-10A3BE600A7C}" dt="2023-04-07T13:47:03.185" v="9853" actId="2696"/>
          <pc:sldLayoutMkLst>
            <pc:docMk/>
            <pc:sldMasterMk cId="816294142" sldId="2147484980"/>
            <pc:sldLayoutMk cId="1923890389" sldId="2147484992"/>
          </pc:sldLayoutMkLst>
        </pc:sldLayoutChg>
        <pc:sldLayoutChg chg="del">
          <pc:chgData name="Henry Jammes" userId="5f22554b-fd15-4676-8c82-dc6122af2a80" providerId="ADAL" clId="{53CE91EE-E1F8-4CF6-8AAC-10A3BE600A7C}" dt="2023-04-07T13:47:01.053" v="9851" actId="2696"/>
          <pc:sldLayoutMkLst>
            <pc:docMk/>
            <pc:sldMasterMk cId="816294142" sldId="2147484980"/>
            <pc:sldLayoutMk cId="1969805487" sldId="2147484993"/>
          </pc:sldLayoutMkLst>
        </pc:sldLayoutChg>
        <pc:sldLayoutChg chg="del">
          <pc:chgData name="Henry Jammes" userId="5f22554b-fd15-4676-8c82-dc6122af2a80" providerId="ADAL" clId="{53CE91EE-E1F8-4CF6-8AAC-10A3BE600A7C}" dt="2023-04-07T13:47:02.470" v="9852" actId="2696"/>
          <pc:sldLayoutMkLst>
            <pc:docMk/>
            <pc:sldMasterMk cId="816294142" sldId="2147484980"/>
            <pc:sldLayoutMk cId="2167928824" sldId="2147484994"/>
          </pc:sldLayoutMkLst>
        </pc:sldLayoutChg>
        <pc:sldLayoutChg chg="addSp delSp modSp add mod modTransition delAnim">
          <pc:chgData name="Henry Jammes" userId="5f22554b-fd15-4676-8c82-dc6122af2a80" providerId="ADAL" clId="{53CE91EE-E1F8-4CF6-8AAC-10A3BE600A7C}" dt="2023-04-07T13:44:02.748" v="9817"/>
          <pc:sldLayoutMkLst>
            <pc:docMk/>
            <pc:sldMasterMk cId="816294142" sldId="2147484980"/>
            <pc:sldLayoutMk cId="616762653" sldId="2147484996"/>
          </pc:sldLayoutMkLst>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2" creationId="{22FCFEFD-88E5-4869-B5C3-1611B0B50E15}"/>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2" creationId="{EA99BEA6-C0F3-C20F-BBAE-A83118C5E816}"/>
            </ac:spMkLst>
          </pc:spChg>
          <pc:spChg chg="add mod ord">
            <ac:chgData name="Henry Jammes" userId="5f22554b-fd15-4676-8c82-dc6122af2a80" providerId="ADAL" clId="{53CE91EE-E1F8-4CF6-8AAC-10A3BE600A7C}" dt="2023-04-07T12:29:23.191" v="8061" actId="14100"/>
            <ac:spMkLst>
              <pc:docMk/>
              <pc:sldMasterMk cId="816294142" sldId="2147484980"/>
              <pc:sldLayoutMk cId="616762653" sldId="2147484996"/>
              <ac:spMk id="3" creationId="{F7BF5CCA-AA37-8F26-DF5F-92E0BBFCF5A5}"/>
            </ac:spMkLst>
          </pc:spChg>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4" creationId="{58A212C2-8B30-4835-8711-AA981B6CFBE1}"/>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4" creationId="{BCD8DF57-43E2-937D-2CBE-943B976FBD4B}"/>
            </ac:spMkLst>
          </pc:spChg>
          <pc:spChg chg="add del mod">
            <ac:chgData name="Henry Jammes" userId="5f22554b-fd15-4676-8c82-dc6122af2a80" providerId="ADAL" clId="{53CE91EE-E1F8-4CF6-8AAC-10A3BE600A7C}" dt="2023-04-05T22:41:01.971" v="2016" actId="478"/>
            <ac:spMkLst>
              <pc:docMk/>
              <pc:sldMasterMk cId="816294142" sldId="2147484980"/>
              <pc:sldLayoutMk cId="616762653" sldId="2147484996"/>
              <ac:spMk id="5" creationId="{3738D6DD-68C8-D6CD-AD41-8E83A5DC9BB6}"/>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5" creationId="{801DCE9A-70F6-1AB7-3737-F1329EAF9C8E}"/>
            </ac:spMkLst>
          </pc:spChg>
          <pc:spChg chg="del mod topLvl">
            <ac:chgData name="Henry Jammes" userId="5f22554b-fd15-4676-8c82-dc6122af2a80" providerId="ADAL" clId="{53CE91EE-E1F8-4CF6-8AAC-10A3BE600A7C}" dt="2023-04-05T22:50:45.879" v="2024" actId="478"/>
            <ac:spMkLst>
              <pc:docMk/>
              <pc:sldMasterMk cId="816294142" sldId="2147484980"/>
              <pc:sldLayoutMk cId="616762653" sldId="2147484996"/>
              <ac:spMk id="7" creationId="{2F280383-6901-8C04-7D3C-90149866506A}"/>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9" creationId="{234F530B-CB31-3D13-1894-F132FD12CD65}"/>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10" creationId="{E73CD27C-94B2-CCA8-6161-C7A2AA9ECAEB}"/>
            </ac:spMkLst>
          </pc:spChg>
          <pc:spChg chg="add del mod">
            <ac:chgData name="Henry Jammes" userId="5f22554b-fd15-4676-8c82-dc6122af2a80" providerId="ADAL" clId="{53CE91EE-E1F8-4CF6-8AAC-10A3BE600A7C}" dt="2023-04-07T11:26:47.035" v="5507" actId="478"/>
            <ac:spMkLst>
              <pc:docMk/>
              <pc:sldMasterMk cId="816294142" sldId="2147484980"/>
              <pc:sldLayoutMk cId="616762653" sldId="2147484996"/>
              <ac:spMk id="11" creationId="{03BDA814-8284-ADFA-63A1-3B0EBE3A59AA}"/>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2" creationId="{14E836E7-74EA-4A44-B5DD-B1BB51B48C59}"/>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3" creationId="{1F9C21CB-3132-4C9A-9A51-EC64EDF01B65}"/>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4" creationId="{1FEB0659-2C20-415B-B1F0-81EE65E96882}"/>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5" creationId="{97AB9959-048A-439D-8F82-55191E156F6D}"/>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6" creationId="{3C5DD966-7D8B-4379-B9B3-943316A36595}"/>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7" creationId="{B6A958F4-1A4A-437B-9CA7-D4ABC49DED69}"/>
            </ac:spMkLst>
          </pc:spChg>
          <pc:spChg chg="add del mod">
            <ac:chgData name="Henry Jammes" userId="5f22554b-fd15-4676-8c82-dc6122af2a80" providerId="ADAL" clId="{53CE91EE-E1F8-4CF6-8AAC-10A3BE600A7C}" dt="2023-04-05T22:38:51" v="1966" actId="478"/>
            <ac:spMkLst>
              <pc:docMk/>
              <pc:sldMasterMk cId="816294142" sldId="2147484980"/>
              <pc:sldLayoutMk cId="616762653" sldId="2147484996"/>
              <ac:spMk id="18" creationId="{E1A4B9ED-FA34-0CDA-8811-815DC41B1A8A}"/>
            </ac:spMkLst>
          </pc:spChg>
          <pc:spChg chg="add del">
            <ac:chgData name="Henry Jammes" userId="5f22554b-fd15-4676-8c82-dc6122af2a80" providerId="ADAL" clId="{53CE91EE-E1F8-4CF6-8AAC-10A3BE600A7C}" dt="2023-04-05T22:39:01.415" v="1967" actId="11529"/>
            <ac:spMkLst>
              <pc:docMk/>
              <pc:sldMasterMk cId="816294142" sldId="2147484980"/>
              <pc:sldLayoutMk cId="616762653" sldId="2147484996"/>
              <ac:spMk id="19" creationId="{E41E3CB4-135C-EAFA-5025-B57E22DCF29E}"/>
            </ac:spMkLst>
          </pc:spChg>
          <pc:spChg chg="add del mod">
            <ac:chgData name="Henry Jammes" userId="5f22554b-fd15-4676-8c82-dc6122af2a80" providerId="ADAL" clId="{53CE91EE-E1F8-4CF6-8AAC-10A3BE600A7C}" dt="2023-04-05T22:56:46.647" v="2250" actId="478"/>
            <ac:spMkLst>
              <pc:docMk/>
              <pc:sldMasterMk cId="816294142" sldId="2147484980"/>
              <pc:sldLayoutMk cId="616762653" sldId="2147484996"/>
              <ac:spMk id="20" creationId="{4E440F02-1834-4F2F-B48C-DC7060EDD393}"/>
            </ac:spMkLst>
          </pc:spChg>
          <pc:spChg chg="add del">
            <ac:chgData name="Henry Jammes" userId="5f22554b-fd15-4676-8c82-dc6122af2a80" providerId="ADAL" clId="{53CE91EE-E1F8-4CF6-8AAC-10A3BE600A7C}" dt="2023-04-05T22:40:39.920" v="2003" actId="11529"/>
            <ac:spMkLst>
              <pc:docMk/>
              <pc:sldMasterMk cId="816294142" sldId="2147484980"/>
              <pc:sldLayoutMk cId="616762653" sldId="2147484996"/>
              <ac:spMk id="21" creationId="{1B350E5E-9642-CC0D-FE3A-C014EFC43F3C}"/>
            </ac:spMkLst>
          </pc:spChg>
          <pc:spChg chg="add mod">
            <ac:chgData name="Henry Jammes" userId="5f22554b-fd15-4676-8c82-dc6122af2a80" providerId="ADAL" clId="{53CE91EE-E1F8-4CF6-8AAC-10A3BE600A7C}" dt="2023-04-05T22:41:07.709" v="2019" actId="1038"/>
            <ac:spMkLst>
              <pc:docMk/>
              <pc:sldMasterMk cId="816294142" sldId="2147484980"/>
              <pc:sldLayoutMk cId="616762653" sldId="2147484996"/>
              <ac:spMk id="22" creationId="{09F8BB6E-DC72-6DA8-EB5D-BA789783697B}"/>
            </ac:spMkLst>
          </pc:spChg>
          <pc:spChg chg="add del mod">
            <ac:chgData name="Henry Jammes" userId="5f22554b-fd15-4676-8c82-dc6122af2a80" providerId="ADAL" clId="{53CE91EE-E1F8-4CF6-8AAC-10A3BE600A7C}" dt="2023-04-05T22:56:10.578" v="2244" actId="478"/>
            <ac:spMkLst>
              <pc:docMk/>
              <pc:sldMasterMk cId="816294142" sldId="2147484980"/>
              <pc:sldLayoutMk cId="616762653" sldId="2147484996"/>
              <ac:spMk id="23" creationId="{D07FAE59-1313-5C6C-6A30-C17A2ADFC167}"/>
            </ac:spMkLst>
          </pc:spChg>
          <pc:spChg chg="add del">
            <ac:chgData name="Henry Jammes" userId="5f22554b-fd15-4676-8c82-dc6122af2a80" providerId="ADAL" clId="{53CE91EE-E1F8-4CF6-8AAC-10A3BE600A7C}" dt="2023-04-05T22:50:58.450" v="2025" actId="11529"/>
            <ac:spMkLst>
              <pc:docMk/>
              <pc:sldMasterMk cId="816294142" sldId="2147484980"/>
              <pc:sldLayoutMk cId="616762653" sldId="2147484996"/>
              <ac:spMk id="24" creationId="{405E6729-7866-D82F-D7B2-88EA73DE27F9}"/>
            </ac:spMkLst>
          </pc:spChg>
          <pc:spChg chg="add mod">
            <ac:chgData name="Henry Jammes" userId="5f22554b-fd15-4676-8c82-dc6122af2a80" providerId="ADAL" clId="{53CE91EE-E1F8-4CF6-8AAC-10A3BE600A7C}" dt="2023-04-05T22:52:02.453" v="2122" actId="3064"/>
            <ac:spMkLst>
              <pc:docMk/>
              <pc:sldMasterMk cId="816294142" sldId="2147484980"/>
              <pc:sldLayoutMk cId="616762653" sldId="2147484996"/>
              <ac:spMk id="25" creationId="{F8B2F5D7-0C75-16BD-76A6-72360A7C33D1}"/>
            </ac:spMkLst>
          </pc:spChg>
          <pc:spChg chg="add del">
            <ac:chgData name="Henry Jammes" userId="5f22554b-fd15-4676-8c82-dc6122af2a80" providerId="ADAL" clId="{53CE91EE-E1F8-4CF6-8AAC-10A3BE600A7C}" dt="2023-04-05T22:53:26.839" v="2198" actId="11529"/>
            <ac:spMkLst>
              <pc:docMk/>
              <pc:sldMasterMk cId="816294142" sldId="2147484980"/>
              <pc:sldLayoutMk cId="616762653" sldId="2147484996"/>
              <ac:spMk id="26" creationId="{3C1BCD40-08E0-8DDB-5184-4223AEEEDA43}"/>
            </ac:spMkLst>
          </pc:spChg>
          <pc:spChg chg="add mod">
            <ac:chgData name="Henry Jammes" userId="5f22554b-fd15-4676-8c82-dc6122af2a80" providerId="ADAL" clId="{53CE91EE-E1F8-4CF6-8AAC-10A3BE600A7C}" dt="2023-04-07T11:49:19.361" v="6041" actId="14100"/>
            <ac:spMkLst>
              <pc:docMk/>
              <pc:sldMasterMk cId="816294142" sldId="2147484980"/>
              <pc:sldLayoutMk cId="616762653" sldId="2147484996"/>
              <ac:spMk id="27" creationId="{F6E96339-781D-1A4A-921B-770E1724FEAA}"/>
            </ac:spMkLst>
          </pc:spChg>
          <pc:spChg chg="add del mod">
            <ac:chgData name="Henry Jammes" userId="5f22554b-fd15-4676-8c82-dc6122af2a80" providerId="ADAL" clId="{53CE91EE-E1F8-4CF6-8AAC-10A3BE600A7C}" dt="2023-04-05T23:08:10.859" v="2315" actId="478"/>
            <ac:spMkLst>
              <pc:docMk/>
              <pc:sldMasterMk cId="816294142" sldId="2147484980"/>
              <pc:sldLayoutMk cId="616762653" sldId="2147484996"/>
              <ac:spMk id="28" creationId="{7200F06B-E1D0-0863-1FF8-E8B62EDD9307}"/>
            </ac:spMkLst>
          </pc:spChg>
          <pc:spChg chg="add del">
            <ac:chgData name="Henry Jammes" userId="5f22554b-fd15-4676-8c82-dc6122af2a80" providerId="ADAL" clId="{53CE91EE-E1F8-4CF6-8AAC-10A3BE600A7C}" dt="2023-04-05T22:59:29.164" v="2277" actId="11529"/>
            <ac:spMkLst>
              <pc:docMk/>
              <pc:sldMasterMk cId="816294142" sldId="2147484980"/>
              <pc:sldLayoutMk cId="616762653" sldId="2147484996"/>
              <ac:spMk id="29" creationId="{F7B939D5-82DD-6431-E5BA-2B3F81472342}"/>
            </ac:spMkLst>
          </pc:spChg>
          <pc:spChg chg="add del mod">
            <ac:chgData name="Henry Jammes" userId="5f22554b-fd15-4676-8c82-dc6122af2a80" providerId="ADAL" clId="{53CE91EE-E1F8-4CF6-8AAC-10A3BE600A7C}" dt="2023-04-05T23:14:47.085" v="2434" actId="478"/>
            <ac:spMkLst>
              <pc:docMk/>
              <pc:sldMasterMk cId="816294142" sldId="2147484980"/>
              <pc:sldLayoutMk cId="616762653" sldId="2147484996"/>
              <ac:spMk id="30" creationId="{E2420848-B0BB-C414-86A3-06ED26FE9CEF}"/>
            </ac:spMkLst>
          </pc:spChg>
          <pc:spChg chg="add del mod">
            <ac:chgData name="Henry Jammes" userId="5f22554b-fd15-4676-8c82-dc6122af2a80" providerId="ADAL" clId="{53CE91EE-E1F8-4CF6-8AAC-10A3BE600A7C}" dt="2023-04-05T23:15:18.225" v="2442" actId="478"/>
            <ac:spMkLst>
              <pc:docMk/>
              <pc:sldMasterMk cId="816294142" sldId="2147484980"/>
              <pc:sldLayoutMk cId="616762653" sldId="2147484996"/>
              <ac:spMk id="31" creationId="{EB338BC7-553F-8DC2-5219-0BE2BFFBB421}"/>
            </ac:spMkLst>
          </pc:spChg>
          <pc:spChg chg="add del">
            <ac:chgData name="Henry Jammes" userId="5f22554b-fd15-4676-8c82-dc6122af2a80" providerId="ADAL" clId="{53CE91EE-E1F8-4CF6-8AAC-10A3BE600A7C}" dt="2023-04-05T23:11:46.325" v="2398" actId="11529"/>
            <ac:spMkLst>
              <pc:docMk/>
              <pc:sldMasterMk cId="816294142" sldId="2147484980"/>
              <pc:sldLayoutMk cId="616762653" sldId="2147484996"/>
              <ac:spMk id="32" creationId="{8C69CA5C-6506-D08D-3D8A-783B28DD9E18}"/>
            </ac:spMkLst>
          </pc:spChg>
          <pc:spChg chg="add mod">
            <ac:chgData name="Henry Jammes" userId="5f22554b-fd15-4676-8c82-dc6122af2a80" providerId="ADAL" clId="{53CE91EE-E1F8-4CF6-8AAC-10A3BE600A7C}" dt="2023-04-05T23:18:11.330" v="2491" actId="1076"/>
            <ac:spMkLst>
              <pc:docMk/>
              <pc:sldMasterMk cId="816294142" sldId="2147484980"/>
              <pc:sldLayoutMk cId="616762653" sldId="2147484996"/>
              <ac:spMk id="33" creationId="{A890115D-0E90-0D83-5DE6-0A5D5B33E9DC}"/>
            </ac:spMkLst>
          </pc:spChg>
          <pc:spChg chg="add del mod">
            <ac:chgData name="Henry Jammes" userId="5f22554b-fd15-4676-8c82-dc6122af2a80" providerId="ADAL" clId="{53CE91EE-E1F8-4CF6-8AAC-10A3BE600A7C}" dt="2023-04-05T23:33:54.099" v="2739" actId="478"/>
            <ac:spMkLst>
              <pc:docMk/>
              <pc:sldMasterMk cId="816294142" sldId="2147484980"/>
              <pc:sldLayoutMk cId="616762653" sldId="2147484996"/>
              <ac:spMk id="34" creationId="{AF40AF2B-AA54-7D76-2CBB-90F0E8FC9117}"/>
            </ac:spMkLst>
          </pc:spChg>
          <pc:spChg chg="add del mod">
            <ac:chgData name="Henry Jammes" userId="5f22554b-fd15-4676-8c82-dc6122af2a80" providerId="ADAL" clId="{53CE91EE-E1F8-4CF6-8AAC-10A3BE600A7C}" dt="2023-04-05T23:33:31.420" v="2738" actId="478"/>
            <ac:spMkLst>
              <pc:docMk/>
              <pc:sldMasterMk cId="816294142" sldId="2147484980"/>
              <pc:sldLayoutMk cId="616762653" sldId="2147484996"/>
              <ac:spMk id="35" creationId="{9AA429F6-E891-A5CF-A585-9115E7C37B26}"/>
            </ac:spMkLst>
          </pc:spChg>
          <pc:grpChg chg="add del mod">
            <ac:chgData name="Henry Jammes" userId="5f22554b-fd15-4676-8c82-dc6122af2a80" providerId="ADAL" clId="{53CE91EE-E1F8-4CF6-8AAC-10A3BE600A7C}" dt="2023-04-05T22:50:45.879" v="2024" actId="478"/>
            <ac:grpSpMkLst>
              <pc:docMk/>
              <pc:sldMasterMk cId="816294142" sldId="2147484980"/>
              <pc:sldLayoutMk cId="616762653" sldId="2147484996"/>
              <ac:grpSpMk id="6" creationId="{BBAF5146-96AC-92B0-536F-9B38BC457DE1}"/>
            </ac:grpSpMkLst>
          </pc:grpChg>
          <pc:grpChg chg="mod topLvl">
            <ac:chgData name="Henry Jammes" userId="5f22554b-fd15-4676-8c82-dc6122af2a80" providerId="ADAL" clId="{53CE91EE-E1F8-4CF6-8AAC-10A3BE600A7C}" dt="2023-04-05T22:50:45.879" v="2024" actId="478"/>
            <ac:grpSpMkLst>
              <pc:docMk/>
              <pc:sldMasterMk cId="816294142" sldId="2147484980"/>
              <pc:sldLayoutMk cId="616762653" sldId="2147484996"/>
              <ac:grpSpMk id="8" creationId="{AD373D8E-4615-1975-3CB8-41BA1CA39960}"/>
            </ac:grpSpMkLst>
          </pc:grpChg>
          <pc:graphicFrameChg chg="add del mod">
            <ac:chgData name="Henry Jammes" userId="5f22554b-fd15-4676-8c82-dc6122af2a80" providerId="ADAL" clId="{53CE91EE-E1F8-4CF6-8AAC-10A3BE600A7C}" dt="2023-04-07T13:44:02.748" v="9817"/>
            <ac:graphicFrameMkLst>
              <pc:docMk/>
              <pc:sldMasterMk cId="816294142" sldId="2147484980"/>
              <pc:sldLayoutMk cId="616762653" sldId="2147484996"/>
              <ac:graphicFrameMk id="6" creationId="{07254A0C-1465-9E88-50AB-48068026C2D2}"/>
            </ac:graphicFrameMkLst>
          </pc:graphicFrameChg>
          <pc:picChg chg="add del mod">
            <ac:chgData name="Henry Jammes" userId="5f22554b-fd15-4676-8c82-dc6122af2a80" providerId="ADAL" clId="{53CE91EE-E1F8-4CF6-8AAC-10A3BE600A7C}" dt="2023-04-05T23:33:07.998" v="2732" actId="478"/>
            <ac:picMkLst>
              <pc:docMk/>
              <pc:sldMasterMk cId="816294142" sldId="2147484980"/>
              <pc:sldLayoutMk cId="616762653" sldId="2147484996"/>
              <ac:picMk id="36" creationId="{61A347CA-97AA-EE0C-F5DE-BAC797F856B2}"/>
            </ac:picMkLst>
          </pc:picChg>
        </pc:sldLayoutChg>
        <pc:sldLayoutChg chg="addSp delSp modSp add del mod modTransition delAnim modAnim">
          <pc:chgData name="Henry Jammes" userId="5f22554b-fd15-4676-8c82-dc6122af2a80" providerId="ADAL" clId="{53CE91EE-E1F8-4CF6-8AAC-10A3BE600A7C}" dt="2023-04-07T13:46:59.820" v="9846" actId="2696"/>
          <pc:sldLayoutMkLst>
            <pc:docMk/>
            <pc:sldMasterMk cId="816294142" sldId="2147484980"/>
            <pc:sldLayoutMk cId="3082948399" sldId="2147484997"/>
          </pc:sldLayoutMkLst>
          <pc:spChg chg="add mod">
            <ac:chgData name="Henry Jammes" userId="5f22554b-fd15-4676-8c82-dc6122af2a80" providerId="ADAL" clId="{53CE91EE-E1F8-4CF6-8AAC-10A3BE600A7C}" dt="2023-04-06T16:06:55.285" v="4353" actId="14100"/>
            <ac:spMkLst>
              <pc:docMk/>
              <pc:sldMasterMk cId="816294142" sldId="2147484980"/>
              <pc:sldLayoutMk cId="3082948399" sldId="2147484997"/>
              <ac:spMk id="2" creationId="{5C261CE9-5024-57F1-3C7E-77A0D84CF050}"/>
            </ac:spMkLst>
          </pc:spChg>
          <pc:spChg chg="del">
            <ac:chgData name="Henry Jammes" userId="5f22554b-fd15-4676-8c82-dc6122af2a80" providerId="ADAL" clId="{53CE91EE-E1F8-4CF6-8AAC-10A3BE600A7C}" dt="2023-04-06T16:05:58.793" v="4343" actId="478"/>
            <ac:spMkLst>
              <pc:docMk/>
              <pc:sldMasterMk cId="816294142" sldId="2147484980"/>
              <pc:sldLayoutMk cId="3082948399" sldId="2147484997"/>
              <ac:spMk id="3" creationId="{F7BF5CCA-AA37-8F26-DF5F-92E0BBFCF5A5}"/>
            </ac:spMkLst>
          </pc:spChg>
          <pc:spChg chg="add del mod">
            <ac:chgData name="Henry Jammes" userId="5f22554b-fd15-4676-8c82-dc6122af2a80" providerId="ADAL" clId="{53CE91EE-E1F8-4CF6-8AAC-10A3BE600A7C}" dt="2023-04-06T16:08:34.447" v="4445" actId="478"/>
            <ac:spMkLst>
              <pc:docMk/>
              <pc:sldMasterMk cId="816294142" sldId="2147484980"/>
              <pc:sldLayoutMk cId="3082948399" sldId="2147484997"/>
              <ac:spMk id="4" creationId="{2B220B3C-AB0B-A0D1-8BB6-D021B285D991}"/>
            </ac:spMkLst>
          </pc:spChg>
          <pc:spChg chg="add del mod">
            <ac:chgData name="Henry Jammes" userId="5f22554b-fd15-4676-8c82-dc6122af2a80" providerId="ADAL" clId="{53CE91EE-E1F8-4CF6-8AAC-10A3BE600A7C}" dt="2023-04-06T16:08:33.774" v="4444" actId="478"/>
            <ac:spMkLst>
              <pc:docMk/>
              <pc:sldMasterMk cId="816294142" sldId="2147484980"/>
              <pc:sldLayoutMk cId="3082948399" sldId="2147484997"/>
              <ac:spMk id="5" creationId="{5F7D1D60-BC19-DB27-269F-25C8D4D73B8E}"/>
            </ac:spMkLst>
          </pc:spChg>
          <pc:spChg chg="add del mod">
            <ac:chgData name="Henry Jammes" userId="5f22554b-fd15-4676-8c82-dc6122af2a80" providerId="ADAL" clId="{53CE91EE-E1F8-4CF6-8AAC-10A3BE600A7C}" dt="2023-04-06T16:08:34.920" v="4446" actId="478"/>
            <ac:spMkLst>
              <pc:docMk/>
              <pc:sldMasterMk cId="816294142" sldId="2147484980"/>
              <pc:sldLayoutMk cId="3082948399" sldId="2147484997"/>
              <ac:spMk id="6" creationId="{D13471B2-A34F-A33A-9127-5EF419D54C7D}"/>
            </ac:spMkLst>
          </pc:spChg>
          <pc:spChg chg="add del mod">
            <ac:chgData name="Henry Jammes" userId="5f22554b-fd15-4676-8c82-dc6122af2a80" providerId="ADAL" clId="{53CE91EE-E1F8-4CF6-8AAC-10A3BE600A7C}" dt="2023-04-06T16:08:31.162" v="4442" actId="478"/>
            <ac:spMkLst>
              <pc:docMk/>
              <pc:sldMasterMk cId="816294142" sldId="2147484980"/>
              <pc:sldLayoutMk cId="3082948399" sldId="2147484997"/>
              <ac:spMk id="7" creationId="{CD4CF2F6-4184-BDF6-D8F1-2E6AD858026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11" creationId="{03BDA814-8284-ADFA-63A1-3B0EBE3A59AA}"/>
            </ac:spMkLst>
          </pc:spChg>
          <pc:spChg chg="add del mod">
            <ac:chgData name="Henry Jammes" userId="5f22554b-fd15-4676-8c82-dc6122af2a80" providerId="ADAL" clId="{53CE91EE-E1F8-4CF6-8AAC-10A3BE600A7C}" dt="2023-04-06T16:08:32.266" v="4443" actId="478"/>
            <ac:spMkLst>
              <pc:docMk/>
              <pc:sldMasterMk cId="816294142" sldId="2147484980"/>
              <pc:sldLayoutMk cId="3082948399" sldId="2147484997"/>
              <ac:spMk id="12" creationId="{95A4D7E9-9E7E-0AEB-017E-2157822DF15B}"/>
            </ac:spMkLst>
          </pc:spChg>
          <pc:spChg chg="add del mod">
            <ac:chgData name="Henry Jammes" userId="5f22554b-fd15-4676-8c82-dc6122af2a80" providerId="ADAL" clId="{53CE91EE-E1F8-4CF6-8AAC-10A3BE600A7C}" dt="2023-04-06T16:08:30.285" v="4441" actId="478"/>
            <ac:spMkLst>
              <pc:docMk/>
              <pc:sldMasterMk cId="816294142" sldId="2147484980"/>
              <pc:sldLayoutMk cId="3082948399" sldId="2147484997"/>
              <ac:spMk id="13" creationId="{C34E5D09-120C-5885-D736-B53494175649}"/>
            </ac:spMkLst>
          </pc:spChg>
          <pc:spChg chg="mod">
            <ac:chgData name="Henry Jammes" userId="5f22554b-fd15-4676-8c82-dc6122af2a80" providerId="ADAL" clId="{53CE91EE-E1F8-4CF6-8AAC-10A3BE600A7C}" dt="2023-04-06T16:06:05.536" v="4345" actId="14100"/>
            <ac:spMkLst>
              <pc:docMk/>
              <pc:sldMasterMk cId="816294142" sldId="2147484980"/>
              <pc:sldLayoutMk cId="3082948399" sldId="2147484997"/>
              <ac:spMk id="22" creationId="{09F8BB6E-DC72-6DA8-EB5D-BA789783697B}"/>
            </ac:spMkLst>
          </pc:spChg>
          <pc:spChg chg="mod">
            <ac:chgData name="Henry Jammes" userId="5f22554b-fd15-4676-8c82-dc6122af2a80" providerId="ADAL" clId="{53CE91EE-E1F8-4CF6-8AAC-10A3BE600A7C}" dt="2023-04-06T16:06:07.322" v="4346" actId="14100"/>
            <ac:spMkLst>
              <pc:docMk/>
              <pc:sldMasterMk cId="816294142" sldId="2147484980"/>
              <pc:sldLayoutMk cId="3082948399" sldId="2147484997"/>
              <ac:spMk id="25" creationId="{F8B2F5D7-0C75-16BD-76A6-72360A7C33D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27" creationId="{F6E96339-781D-1A4A-921B-770E1724FEAA}"/>
            </ac:spMkLst>
          </pc:spChg>
          <pc:spChg chg="del">
            <ac:chgData name="Henry Jammes" userId="5f22554b-fd15-4676-8c82-dc6122af2a80" providerId="ADAL" clId="{53CE91EE-E1F8-4CF6-8AAC-10A3BE600A7C}" dt="2023-04-06T16:05:59.488" v="4344" actId="478"/>
            <ac:spMkLst>
              <pc:docMk/>
              <pc:sldMasterMk cId="816294142" sldId="2147484980"/>
              <pc:sldLayoutMk cId="3082948399" sldId="2147484997"/>
              <ac:spMk id="33" creationId="{A890115D-0E90-0D83-5DE6-0A5D5B33E9DC}"/>
            </ac:spMkLst>
          </pc:spChg>
        </pc:sldLayoutChg>
        <pc:sldLayoutChg chg="addSp delSp modSp add del mod modTransition">
          <pc:chgData name="Henry Jammes" userId="5f22554b-fd15-4676-8c82-dc6122af2a80" providerId="ADAL" clId="{53CE91EE-E1F8-4CF6-8AAC-10A3BE600A7C}" dt="2023-04-07T13:45:24.026" v="9837" actId="2696"/>
          <pc:sldLayoutMkLst>
            <pc:docMk/>
            <pc:sldMasterMk cId="816294142" sldId="2147484980"/>
            <pc:sldLayoutMk cId="431277751" sldId="2147484998"/>
          </pc:sldLayoutMkLst>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2" creationId="{F9DA8DE9-7DD5-BF17-4827-F16D620E87B6}"/>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4" creationId="{D8435349-13FA-B817-D30A-88515EB812D7}"/>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5" creationId="{D970FE66-7973-577F-3942-29590F0E5288}"/>
            </ac:spMkLst>
          </pc:spChg>
          <pc:spChg chg="add del mod">
            <ac:chgData name="Henry Jammes" userId="5f22554b-fd15-4676-8c82-dc6122af2a80" providerId="ADAL" clId="{53CE91EE-E1F8-4CF6-8AAC-10A3BE600A7C}" dt="2023-04-07T13:44:24.781" v="9825" actId="478"/>
            <ac:spMkLst>
              <pc:docMk/>
              <pc:sldMasterMk cId="816294142" sldId="2147484980"/>
              <pc:sldLayoutMk cId="431277751" sldId="2147484998"/>
              <ac:spMk id="7" creationId="{6F69A9E2-F6C4-E0A5-1A5D-39B58F881F3B}"/>
            </ac:spMkLst>
          </pc:spChg>
          <pc:spChg chg="add del mod">
            <ac:chgData name="Henry Jammes" userId="5f22554b-fd15-4676-8c82-dc6122af2a80" providerId="ADAL" clId="{53CE91EE-E1F8-4CF6-8AAC-10A3BE600A7C}" dt="2023-04-07T13:44:26.284" v="9826" actId="478"/>
            <ac:spMkLst>
              <pc:docMk/>
              <pc:sldMasterMk cId="816294142" sldId="2147484980"/>
              <pc:sldLayoutMk cId="431277751" sldId="2147484998"/>
              <ac:spMk id="11" creationId="{CD8B0F72-D5EC-A918-8156-CA80FE7FACDB}"/>
            </ac:spMkLst>
          </pc:spChg>
          <pc:spChg chg="add del mod">
            <ac:chgData name="Henry Jammes" userId="5f22554b-fd15-4676-8c82-dc6122af2a80" providerId="ADAL" clId="{53CE91EE-E1F8-4CF6-8AAC-10A3BE600A7C}" dt="2023-04-07T13:44:23.142" v="9824" actId="478"/>
            <ac:spMkLst>
              <pc:docMk/>
              <pc:sldMasterMk cId="816294142" sldId="2147484980"/>
              <pc:sldLayoutMk cId="431277751" sldId="2147484998"/>
              <ac:spMk id="12" creationId="{1DE6437F-CF14-9BE0-9CF3-83374D25A70F}"/>
            </ac:spMkLst>
          </pc:spChg>
          <pc:spChg chg="add del">
            <ac:chgData name="Henry Jammes" userId="5f22554b-fd15-4676-8c82-dc6122af2a80" providerId="ADAL" clId="{53CE91EE-E1F8-4CF6-8AAC-10A3BE600A7C}" dt="2023-04-07T13:44:47.047" v="9832" actId="11529"/>
            <ac:spMkLst>
              <pc:docMk/>
              <pc:sldMasterMk cId="816294142" sldId="2147484980"/>
              <pc:sldLayoutMk cId="431277751" sldId="2147484998"/>
              <ac:spMk id="15" creationId="{234AD89F-B047-52C4-29C4-14C059997ECD}"/>
            </ac:spMkLst>
          </pc:spChg>
          <pc:spChg chg="add mod">
            <ac:chgData name="Henry Jammes" userId="5f22554b-fd15-4676-8c82-dc6122af2a80" providerId="ADAL" clId="{53CE91EE-E1F8-4CF6-8AAC-10A3BE600A7C}" dt="2023-04-07T13:44:47.047" v="9832" actId="11529"/>
            <ac:spMkLst>
              <pc:docMk/>
              <pc:sldMasterMk cId="816294142" sldId="2147484980"/>
              <pc:sldLayoutMk cId="431277751" sldId="2147484998"/>
              <ac:spMk id="16" creationId="{4A6D6A77-D0BD-63E2-DFB9-0D6EEB1900F1}"/>
            </ac:spMkLst>
          </pc:spChg>
          <pc:spChg chg="del">
            <ac:chgData name="Henry Jammes" userId="5f22554b-fd15-4676-8c82-dc6122af2a80" providerId="ADAL" clId="{53CE91EE-E1F8-4CF6-8AAC-10A3BE600A7C}" dt="2023-04-07T13:44:29.636" v="9827" actId="478"/>
            <ac:spMkLst>
              <pc:docMk/>
              <pc:sldMasterMk cId="816294142" sldId="2147484980"/>
              <pc:sldLayoutMk cId="431277751" sldId="2147484998"/>
              <ac:spMk id="27" creationId="{F6E96339-781D-1A4A-921B-770E1724FEAA}"/>
            </ac:spMkLst>
          </pc:spChg>
          <pc:graphicFrameChg chg="add del mod">
            <ac:chgData name="Henry Jammes" userId="5f22554b-fd15-4676-8c82-dc6122af2a80" providerId="ADAL" clId="{53CE91EE-E1F8-4CF6-8AAC-10A3BE600A7C}" dt="2023-04-07T13:44:10.089" v="9820"/>
            <ac:graphicFrameMkLst>
              <pc:docMk/>
              <pc:sldMasterMk cId="816294142" sldId="2147484980"/>
              <pc:sldLayoutMk cId="431277751" sldId="2147484998"/>
              <ac:graphicFrameMk id="6" creationId="{63287464-F524-38AC-8A6A-6AA14A0A33BD}"/>
            </ac:graphicFrameMkLst>
          </pc:graphicFrameChg>
          <pc:graphicFrameChg chg="add del mod">
            <ac:chgData name="Henry Jammes" userId="5f22554b-fd15-4676-8c82-dc6122af2a80" providerId="ADAL" clId="{53CE91EE-E1F8-4CF6-8AAC-10A3BE600A7C}" dt="2023-04-07T13:45:21.703" v="9836" actId="478"/>
            <ac:graphicFrameMkLst>
              <pc:docMk/>
              <pc:sldMasterMk cId="816294142" sldId="2147484980"/>
              <pc:sldLayoutMk cId="431277751" sldId="2147484998"/>
              <ac:graphicFrameMk id="13" creationId="{F28D45CC-09D5-77DE-1EBC-5155E31B820F}"/>
            </ac:graphicFrameMkLst>
          </pc:graphicFrameChg>
          <pc:graphicFrameChg chg="add del mod">
            <ac:chgData name="Henry Jammes" userId="5f22554b-fd15-4676-8c82-dc6122af2a80" providerId="ADAL" clId="{53CE91EE-E1F8-4CF6-8AAC-10A3BE600A7C}" dt="2023-04-07T13:44:34.496" v="9829"/>
            <ac:graphicFrameMkLst>
              <pc:docMk/>
              <pc:sldMasterMk cId="816294142" sldId="2147484980"/>
              <pc:sldLayoutMk cId="431277751" sldId="2147484998"/>
              <ac:graphicFrameMk id="14" creationId="{44683577-EADB-4B73-0EFE-EC45A6DE9CA8}"/>
            </ac:graphicFrameMkLst>
          </pc:graphicFrameChg>
        </pc:sldLayoutChg>
        <pc:sldLayoutChg chg="addSp delSp modSp add del mod modTransition">
          <pc:chgData name="Henry Jammes" userId="5f22554b-fd15-4676-8c82-dc6122af2a80" providerId="ADAL" clId="{53CE91EE-E1F8-4CF6-8AAC-10A3BE600A7C}" dt="2023-04-07T13:43:59.906" v="9815" actId="2890"/>
          <pc:sldLayoutMkLst>
            <pc:docMk/>
            <pc:sldMasterMk cId="816294142" sldId="2147484980"/>
            <pc:sldLayoutMk cId="3289654158" sldId="2147484998"/>
          </pc:sldLayoutMkLst>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2" creationId="{6734127F-0631-4F56-C634-6F721537702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 creationId="{F7BF5CCA-AA37-8F26-DF5F-92E0BBFCF5A5}"/>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4" creationId="{3736C6EC-F240-370C-7F31-4ADA1586B83D}"/>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5" creationId="{6FE0C3AA-74D4-D5B3-6E35-7F05C0FD1BE5}"/>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7" creationId="{96AB69E4-5A2A-9912-13EB-CF0E110F5312}"/>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1" creationId="{A25DD9B9-FA29-4C83-AA5E-BE405B05697B}"/>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2" creationId="{57432608-901B-6DCF-7E21-FA223B5867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2" creationId="{09F8BB6E-DC72-6DA8-EB5D-BA78978369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5" creationId="{F8B2F5D7-0C75-16BD-76A6-72360A7C33D1}"/>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7" creationId="{F6E96339-781D-1A4A-921B-770E1724FEAA}"/>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3" creationId="{A890115D-0E90-0D83-5DE6-0A5D5B33E9DC}"/>
            </ac:spMkLst>
          </pc:spChg>
          <pc:grpChg chg="add del">
            <ac:chgData name="Henry Jammes" userId="5f22554b-fd15-4676-8c82-dc6122af2a80" providerId="ADAL" clId="{53CE91EE-E1F8-4CF6-8AAC-10A3BE600A7C}" dt="2023-04-07T13:43:50.914" v="9812" actId="478"/>
            <ac:grpSpMkLst>
              <pc:docMk/>
              <pc:sldMasterMk cId="816294142" sldId="2147484980"/>
              <pc:sldLayoutMk cId="3289654158" sldId="2147484998"/>
              <ac:grpSpMk id="8" creationId="{AD373D8E-4615-1975-3CB8-41BA1CA39960}"/>
            </ac:grpSpMkLst>
          </pc:grpChg>
          <pc:graphicFrameChg chg="add del mod">
            <ac:chgData name="Henry Jammes" userId="5f22554b-fd15-4676-8c82-dc6122af2a80" providerId="ADAL" clId="{53CE91EE-E1F8-4CF6-8AAC-10A3BE600A7C}" dt="2023-04-07T13:43:49.677" v="9811"/>
            <ac:graphicFrameMkLst>
              <pc:docMk/>
              <pc:sldMasterMk cId="816294142" sldId="2147484980"/>
              <pc:sldLayoutMk cId="3289654158" sldId="2147484998"/>
              <ac:graphicFrameMk id="6" creationId="{7611F2B4-1162-EA4D-8318-E31C73FF8910}"/>
            </ac:graphicFrameMkLst>
          </pc:graphicFrameChg>
          <pc:graphicFrameChg chg="add del mod">
            <ac:chgData name="Henry Jammes" userId="5f22554b-fd15-4676-8c82-dc6122af2a80" providerId="ADAL" clId="{53CE91EE-E1F8-4CF6-8AAC-10A3BE600A7C}" dt="2023-04-07T13:43:54.715" v="9814"/>
            <ac:graphicFrameMkLst>
              <pc:docMk/>
              <pc:sldMasterMk cId="816294142" sldId="2147484980"/>
              <pc:sldLayoutMk cId="3289654158" sldId="2147484998"/>
              <ac:graphicFrameMk id="13" creationId="{3A58F0D4-4564-5AEC-2772-60D77623ECC9}"/>
            </ac:graphicFrameMkLst>
          </pc:graphicFrameChg>
        </pc:sldLayoutChg>
        <pc:sldLayoutChg chg="new del mod">
          <pc:chgData name="Henry Jammes" userId="5f22554b-fd15-4676-8c82-dc6122af2a80" providerId="ADAL" clId="{53CE91EE-E1F8-4CF6-8AAC-10A3BE600A7C}" dt="2023-04-07T13:44:39.095" v="9831" actId="11236"/>
          <pc:sldLayoutMkLst>
            <pc:docMk/>
            <pc:sldMasterMk cId="816294142" sldId="2147484980"/>
            <pc:sldLayoutMk cId="3854213230" sldId="2147484999"/>
          </pc:sldLayoutMkLst>
        </pc:sldLayoutChg>
      </pc:sldMasterChg>
    </pc:docChg>
  </pc:docChgLst>
  <pc:docChgLst>
    <pc:chgData name="Adi Leibowitz" userId="7ca725d7-e3d2-4863-b386-effa70f453d5" providerId="ADAL" clId="{05BBB230-51FC-4131-B389-A12FF33C872F}"/>
    <pc:docChg chg="modSld">
      <pc:chgData name="Adi Leibowitz" userId="7ca725d7-e3d2-4863-b386-effa70f453d5" providerId="ADAL" clId="{05BBB230-51FC-4131-B389-A12FF33C872F}" dt="2023-09-05T10:46:25.729" v="2" actId="20577"/>
      <pc:docMkLst>
        <pc:docMk/>
      </pc:docMkLst>
      <pc:sldChg chg="addCm">
        <pc:chgData name="Adi Leibowitz" userId="7ca725d7-e3d2-4863-b386-effa70f453d5" providerId="ADAL" clId="{05BBB230-51FC-4131-B389-A12FF33C872F}" dt="2023-09-05T10:45:19.735" v="0"/>
        <pc:sldMkLst>
          <pc:docMk/>
          <pc:sldMk cId="548508627" sldId="2147478630"/>
        </pc:sldMkLst>
        <pc:extLst>
          <p:ext xmlns:p="http://schemas.openxmlformats.org/presentationml/2006/main" uri="{D6D511B9-2390-475A-947B-AFAB55BFBCF1}">
            <pc226:cmChg xmlns:pc226="http://schemas.microsoft.com/office/powerpoint/2022/06/main/command" chg="add">
              <pc226:chgData name="Adi Leibowitz" userId="7ca725d7-e3d2-4863-b386-effa70f453d5" providerId="ADAL" clId="{05BBB230-51FC-4131-B389-A12FF33C872F}" dt="2023-09-05T10:45:19.735" v="0"/>
              <pc2:cmMkLst xmlns:pc2="http://schemas.microsoft.com/office/powerpoint/2019/9/main/command">
                <pc:docMk/>
                <pc:sldMk cId="548508627" sldId="2147478630"/>
                <pc2:cmMk id="{719C8A01-1C45-422E-AC17-8737C890DFE1}"/>
              </pc2:cmMkLst>
            </pc226:cmChg>
          </p:ext>
        </pc:extLst>
      </pc:sldChg>
      <pc:sldChg chg="modSp mod">
        <pc:chgData name="Adi Leibowitz" userId="7ca725d7-e3d2-4863-b386-effa70f453d5" providerId="ADAL" clId="{05BBB230-51FC-4131-B389-A12FF33C872F}" dt="2023-09-05T10:46:25.729" v="2" actId="20577"/>
        <pc:sldMkLst>
          <pc:docMk/>
          <pc:sldMk cId="2971486287" sldId="2147478642"/>
        </pc:sldMkLst>
        <pc:graphicFrameChg chg="modGraphic">
          <ac:chgData name="Adi Leibowitz" userId="7ca725d7-e3d2-4863-b386-effa70f453d5" providerId="ADAL" clId="{05BBB230-51FC-4131-B389-A12FF33C872F}" dt="2023-09-05T10:46:25.729" v="2" actId="20577"/>
          <ac:graphicFrameMkLst>
            <pc:docMk/>
            <pc:sldMk cId="2971486287" sldId="2147478642"/>
            <ac:graphicFrameMk id="4" creationId="{882C9BB9-AC4D-4894-D1FB-709C728B32AC}"/>
          </ac:graphicFrameMkLst>
        </pc:graphicFrameChg>
      </pc:sldChg>
    </pc:docChg>
  </pc:docChgLst>
  <pc:docChgLst>
    <pc:chgData name="Henry Jammes" userId="5f22554b-fd15-4676-8c82-dc6122af2a80" providerId="ADAL" clId="{EB6E7EA4-02B7-45B7-918B-69B761F83DA4}"/>
    <pc:docChg chg="">
      <pc:chgData name="Henry Jammes" userId="5f22554b-fd15-4676-8c82-dc6122af2a80" providerId="ADAL" clId="{EB6E7EA4-02B7-45B7-918B-69B761F83DA4}" dt="2023-06-07T09:50:33.190" v="2"/>
      <pc:docMkLst>
        <pc:docMk/>
      </pc:docMkLst>
      <pc:sldChg chg="addCm">
        <pc:chgData name="Henry Jammes" userId="5f22554b-fd15-4676-8c82-dc6122af2a80" providerId="ADAL" clId="{EB6E7EA4-02B7-45B7-918B-69B761F83DA4}" dt="2023-06-07T09:50:33.190" v="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EB6E7EA4-02B7-45B7-918B-69B761F83DA4}" dt="2023-06-07T09:50:33.190" v="2"/>
              <pc2:cmMkLst xmlns:pc2="http://schemas.microsoft.com/office/powerpoint/2019/9/main/command">
                <pc:docMk/>
                <pc:sldMk cId="1094870920" sldId="10219"/>
                <pc2:cmMk id="{7DC81362-0E6C-448C-A6C4-7FD307EDE6B3}"/>
              </pc2:cmMkLst>
            </pc226:cmChg>
            <pc226:cmChg xmlns:pc226="http://schemas.microsoft.com/office/powerpoint/2022/06/main/command" chg="add">
              <pc226:chgData name="Henry Jammes" userId="5f22554b-fd15-4676-8c82-dc6122af2a80" providerId="ADAL" clId="{EB6E7EA4-02B7-45B7-918B-69B761F83DA4}" dt="2023-06-07T09:50:12.503" v="0"/>
              <pc2:cmMkLst xmlns:pc2="http://schemas.microsoft.com/office/powerpoint/2019/9/main/command">
                <pc:docMk/>
                <pc:sldMk cId="1094870920" sldId="10219"/>
                <pc2:cmMk id="{7BFF1C8A-CCF3-4D70-96BC-2138584E79F8}"/>
              </pc2:cmMkLst>
            </pc226:cmChg>
            <pc226:cmChg xmlns:pc226="http://schemas.microsoft.com/office/powerpoint/2022/06/main/command" chg="add">
              <pc226:chgData name="Henry Jammes" userId="5f22554b-fd15-4676-8c82-dc6122af2a80" providerId="ADAL" clId="{EB6E7EA4-02B7-45B7-918B-69B761F83DA4}" dt="2023-06-07T09:50:24.632" v="1"/>
              <pc2:cmMkLst xmlns:pc2="http://schemas.microsoft.com/office/powerpoint/2019/9/main/command">
                <pc:docMk/>
                <pc:sldMk cId="1094870920" sldId="10219"/>
                <pc2:cmMk id="{B67304E4-8D4D-4090-82FE-2BE744AADDC2}"/>
              </pc2:cmMkLst>
            </pc226:cmChg>
          </p:ext>
        </pc:extLst>
      </pc:sldChg>
    </pc:docChg>
  </pc:docChgLst>
  <pc:docChgLst>
    <pc:chgData name="Adi Leibowitz" userId="S::adileibowitz@microsoft.com::7ca725d7-e3d2-4863-b386-effa70f453d5" providerId="AD" clId="Web-{0E45C22C-F8DC-9A7C-00CA-751ABD617A77}"/>
    <pc:docChg chg="">
      <pc:chgData name="Adi Leibowitz" userId="S::adileibowitz@microsoft.com::7ca725d7-e3d2-4863-b386-effa70f453d5" providerId="AD" clId="Web-{0E45C22C-F8DC-9A7C-00CA-751ABD617A77}" dt="2024-01-05T19:22:21.982" v="2"/>
      <pc:docMkLst>
        <pc:docMk/>
      </pc:docMkLst>
      <pc:sldChg chg="addCm modCm">
        <pc:chgData name="Adi Leibowitz" userId="S::adileibowitz@microsoft.com::7ca725d7-e3d2-4863-b386-effa70f453d5" providerId="AD" clId="Web-{0E45C22C-F8DC-9A7C-00CA-751ABD617A77}" dt="2024-01-05T19:22:21.982" v="2"/>
        <pc:sldMkLst>
          <pc:docMk/>
          <pc:sldMk cId="3530680720" sldId="2147478705"/>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0E45C22C-F8DC-9A7C-00CA-751ABD617A77}" dt="2024-01-05T19:22:21.982" v="2"/>
              <pc2:cmMkLst xmlns:pc2="http://schemas.microsoft.com/office/powerpoint/2019/9/main/command">
                <pc:docMk/>
                <pc:sldMk cId="3530680720" sldId="2147478705"/>
                <pc2:cmMk id="{6791E807-4A24-4058-8AC3-63642F14AC8A}"/>
              </pc2:cmMkLst>
            </pc226:cmChg>
            <pc226:cmChg xmlns:pc226="http://schemas.microsoft.com/office/powerpoint/2022/06/main/command" chg="add">
              <pc226:chgData name="Adi Leibowitz" userId="S::adileibowitz@microsoft.com::7ca725d7-e3d2-4863-b386-effa70f453d5" providerId="AD" clId="Web-{0E45C22C-F8DC-9A7C-00CA-751ABD617A77}" dt="2024-01-05T19:17:50.662" v="0"/>
              <pc2:cmMkLst xmlns:pc2="http://schemas.microsoft.com/office/powerpoint/2019/9/main/command">
                <pc:docMk/>
                <pc:sldMk cId="3530680720" sldId="2147478705"/>
                <pc2:cmMk id="{1BACE70E-EE66-4CDC-B716-0241E67AC020}"/>
              </pc2:cmMkLst>
            </pc226:cmChg>
          </p:ext>
        </pc:extLst>
      </pc:sldChg>
    </pc:docChg>
  </pc:docChgLst>
  <pc:docChgLst>
    <pc:chgData name="Henry Jammes" userId="5f22554b-fd15-4676-8c82-dc6122af2a80" providerId="ADAL" clId="{E7AC7768-075A-4EC8-B7B4-2C4F52438FBB}"/>
    <pc:docChg chg="undo custSel addSld modSld modSection">
      <pc:chgData name="Henry Jammes" userId="5f22554b-fd15-4676-8c82-dc6122af2a80" providerId="ADAL" clId="{E7AC7768-075A-4EC8-B7B4-2C4F52438FBB}" dt="2023-02-28T15:28:03.296" v="716" actId="14100"/>
      <pc:docMkLst>
        <pc:docMk/>
      </pc:docMkLst>
      <pc:sldChg chg="delSp modSp new mod">
        <pc:chgData name="Henry Jammes" userId="5f22554b-fd15-4676-8c82-dc6122af2a80" providerId="ADAL" clId="{E7AC7768-075A-4EC8-B7B4-2C4F52438FBB}" dt="2023-02-28T15:28:03.296" v="716" actId="14100"/>
        <pc:sldMkLst>
          <pc:docMk/>
          <pc:sldMk cId="2139863986" sldId="2076138197"/>
        </pc:sldMkLst>
        <pc:spChg chg="mod">
          <ac:chgData name="Henry Jammes" userId="5f22554b-fd15-4676-8c82-dc6122af2a80" providerId="ADAL" clId="{E7AC7768-075A-4EC8-B7B4-2C4F52438FBB}" dt="2023-02-28T15:06:15.934" v="11" actId="20577"/>
          <ac:spMkLst>
            <pc:docMk/>
            <pc:sldMk cId="2139863986" sldId="2076138197"/>
            <ac:spMk id="2" creationId="{817F6F9E-1852-3222-0D53-A173866829AA}"/>
          </ac:spMkLst>
        </pc:spChg>
        <pc:spChg chg="mod">
          <ac:chgData name="Henry Jammes" userId="5f22554b-fd15-4676-8c82-dc6122af2a80" providerId="ADAL" clId="{E7AC7768-075A-4EC8-B7B4-2C4F52438FBB}" dt="2023-02-28T15:28:03.296" v="716" actId="14100"/>
          <ac:spMkLst>
            <pc:docMk/>
            <pc:sldMk cId="2139863986" sldId="2076138197"/>
            <ac:spMk id="3" creationId="{FF3117A0-F755-59D3-94BA-27567149344D}"/>
          </ac:spMkLst>
        </pc:spChg>
        <pc:spChg chg="del">
          <ac:chgData name="Henry Jammes" userId="5f22554b-fd15-4676-8c82-dc6122af2a80" providerId="ADAL" clId="{E7AC7768-075A-4EC8-B7B4-2C4F52438FBB}" dt="2023-02-28T15:19:12.323" v="363" actId="478"/>
          <ac:spMkLst>
            <pc:docMk/>
            <pc:sldMk cId="2139863986" sldId="2076138197"/>
            <ac:spMk id="4" creationId="{F6CD7A26-09C1-12C6-1FB0-169E9CE0A6C0}"/>
          </ac:spMkLst>
        </pc:spChg>
      </pc:sldChg>
    </pc:docChg>
  </pc:docChgLst>
  <pc:docChgLst>
    <pc:chgData name="Charles Li" userId="4285ad14-c65b-4a2c-ac04-c0e50247527a" providerId="ADAL" clId="{697A31F2-C942-4530-BCF9-013BF2952833}"/>
    <pc:docChg chg="sldOrd">
      <pc:chgData name="Charles Li" userId="4285ad14-c65b-4a2c-ac04-c0e50247527a" providerId="ADAL" clId="{697A31F2-C942-4530-BCF9-013BF2952833}" dt="2023-06-07T15:06:56.295" v="0" actId="20578"/>
      <pc:docMkLst>
        <pc:docMk/>
      </pc:docMkLst>
      <pc:sldChg chg="ord">
        <pc:chgData name="Charles Li" userId="4285ad14-c65b-4a2c-ac04-c0e50247527a" providerId="ADAL" clId="{697A31F2-C942-4530-BCF9-013BF2952833}" dt="2023-06-07T15:06:56.295" v="0" actId="20578"/>
        <pc:sldMkLst>
          <pc:docMk/>
          <pc:sldMk cId="2397848064" sldId="2147478618"/>
        </pc:sldMkLst>
      </pc:sldChg>
    </pc:docChg>
  </pc:docChgLst>
  <pc:docChgLst>
    <pc:chgData name="Remi Dyon" userId="S::remidyon@microsoft.com::65c0f062-4db9-4dde-9d0f-4aac0d54c13f" providerId="AD" clId="Web-{0B13EC20-C821-2C44-CFF3-C571B6F16C1F}"/>
    <pc:docChg chg="addSld sldOrd modSection">
      <pc:chgData name="Remi Dyon" userId="S::remidyon@microsoft.com::65c0f062-4db9-4dde-9d0f-4aac0d54c13f" providerId="AD" clId="Web-{0B13EC20-C821-2C44-CFF3-C571B6F16C1F}" dt="2023-12-04T23:07:19.622" v="1"/>
      <pc:docMkLst>
        <pc:docMk/>
      </pc:docMkLst>
      <pc:sldChg chg="add ord replId">
        <pc:chgData name="Remi Dyon" userId="S::remidyon@microsoft.com::65c0f062-4db9-4dde-9d0f-4aac0d54c13f" providerId="AD" clId="Web-{0B13EC20-C821-2C44-CFF3-C571B6F16C1F}" dt="2023-12-04T23:07:19.622" v="1"/>
        <pc:sldMkLst>
          <pc:docMk/>
          <pc:sldMk cId="1830904215" sldId="2147478706"/>
        </pc:sldMkLst>
      </pc:sldChg>
    </pc:docChg>
  </pc:docChgLst>
  <pc:docChgLst>
    <pc:chgData name="Ramanujam Raghunathan" userId="S::ramara@microsoft.com::166913e9-60d1-4850-b9be-8b0be705d107" providerId="AD" clId="Web-{3AFC40E9-BAA8-345A-3FE6-EDE6D44C7087}"/>
    <pc:docChg chg="mod">
      <pc:chgData name="Ramanujam Raghunathan" userId="S::ramara@microsoft.com::166913e9-60d1-4850-b9be-8b0be705d107" providerId="AD" clId="Web-{3AFC40E9-BAA8-345A-3FE6-EDE6D44C7087}" dt="2023-09-08T22:23:24.262" v="1"/>
      <pc:docMkLst>
        <pc:docMk/>
      </pc:docMkLst>
      <pc:sldChg chg="addCm">
        <pc:chgData name="Ramanujam Raghunathan" userId="S::ramara@microsoft.com::166913e9-60d1-4850-b9be-8b0be705d107" providerId="AD" clId="Web-{3AFC40E9-BAA8-345A-3FE6-EDE6D44C7087}" dt="2023-09-08T22:23:24.262" v="1"/>
        <pc:sldMkLst>
          <pc:docMk/>
          <pc:sldMk cId="3668578731" sldId="2147478621"/>
        </pc:sldMkLst>
        <pc:extLst>
          <p:ext xmlns:p="http://schemas.openxmlformats.org/presentationml/2006/main" uri="{D6D511B9-2390-475A-947B-AFAB55BFBCF1}">
            <pc226:cmChg xmlns:pc226="http://schemas.microsoft.com/office/powerpoint/2022/06/main/command" chg="add">
              <pc226:chgData name="Ramanujam Raghunathan" userId="S::ramara@microsoft.com::166913e9-60d1-4850-b9be-8b0be705d107" providerId="AD" clId="Web-{3AFC40E9-BAA8-345A-3FE6-EDE6D44C7087}" dt="2023-09-08T22:23:24.262" v="1"/>
              <pc2:cmMkLst xmlns:pc2="http://schemas.microsoft.com/office/powerpoint/2019/9/main/command">
                <pc:docMk/>
                <pc:sldMk cId="3668578731" sldId="2147478621"/>
                <pc2:cmMk id="{3864AA55-3B60-45A5-A747-4FBBE9ABBEFF}"/>
              </pc2:cmMkLst>
            </pc226:cmChg>
          </p:ext>
        </pc:extLst>
      </pc:sldChg>
    </pc:docChg>
  </pc:docChgLst>
  <pc:docChgLst>
    <pc:chgData name="Neetu Srivastava" userId="S::nesrivastava@microsoft.com::56c54f49-17a0-470c-9687-ab5c738655ac" providerId="AD" clId="Web-{963AF504-E79A-A3B8-FA22-864B87615C76}"/>
    <pc:docChg chg="sldOrd">
      <pc:chgData name="Neetu Srivastava" userId="S::nesrivastava@microsoft.com::56c54f49-17a0-470c-9687-ab5c738655ac" providerId="AD" clId="Web-{963AF504-E79A-A3B8-FA22-864B87615C76}" dt="2023-10-07T04:31:23.506" v="1"/>
      <pc:docMkLst>
        <pc:docMk/>
      </pc:docMkLst>
      <pc:sldChg chg="ord">
        <pc:chgData name="Neetu Srivastava" userId="S::nesrivastava@microsoft.com::56c54f49-17a0-470c-9687-ab5c738655ac" providerId="AD" clId="Web-{963AF504-E79A-A3B8-FA22-864B87615C76}" dt="2023-10-05T17:34:56.696" v="0"/>
        <pc:sldMkLst>
          <pc:docMk/>
          <pc:sldMk cId="3937563190" sldId="2147478596"/>
        </pc:sldMkLst>
      </pc:sldChg>
      <pc:sldChg chg="ord">
        <pc:chgData name="Neetu Srivastava" userId="S::nesrivastava@microsoft.com::56c54f49-17a0-470c-9687-ab5c738655ac" providerId="AD" clId="Web-{963AF504-E79A-A3B8-FA22-864B87615C76}" dt="2023-10-07T04:31:23.506" v="1"/>
        <pc:sldMkLst>
          <pc:docMk/>
          <pc:sldMk cId="2397848064" sldId="2147478618"/>
        </pc:sldMkLst>
      </pc:sldChg>
    </pc:docChg>
  </pc:docChgLst>
  <pc:docChgLst>
    <pc:chgData name="Henry Jammes" userId="5f22554b-fd15-4676-8c82-dc6122af2a80" providerId="ADAL" clId="{DED0CC8E-184E-4AE9-9EE0-6D081E9F3915}"/>
    <pc:docChg chg="undo custSel addSld delSld modSld sldOrd addMainMaster addSection delSection modSection">
      <pc:chgData name="Henry Jammes" userId="5f22554b-fd15-4676-8c82-dc6122af2a80" providerId="ADAL" clId="{DED0CC8E-184E-4AE9-9EE0-6D081E9F3915}" dt="2022-07-25T14:47:59.407" v="241"/>
      <pc:docMkLst>
        <pc:docMk/>
      </pc:docMkLst>
      <pc:sldChg chg="addSp delSp modSp mod">
        <pc:chgData name="Henry Jammes" userId="5f22554b-fd15-4676-8c82-dc6122af2a80" providerId="ADAL" clId="{DED0CC8E-184E-4AE9-9EE0-6D081E9F3915}" dt="2022-07-25T14:36:25.106" v="191" actId="1035"/>
        <pc:sldMkLst>
          <pc:docMk/>
          <pc:sldMk cId="2567493441" sldId="3087"/>
        </pc:sldMkLst>
        <pc:spChg chg="mod">
          <ac:chgData name="Henry Jammes" userId="5f22554b-fd15-4676-8c82-dc6122af2a80" providerId="ADAL" clId="{DED0CC8E-184E-4AE9-9EE0-6D081E9F3915}" dt="2022-07-25T14:36:25.106" v="191" actId="1035"/>
          <ac:spMkLst>
            <pc:docMk/>
            <pc:sldMk cId="2567493441" sldId="3087"/>
            <ac:spMk id="12" creationId="{0C040E89-E4CA-4171-90DC-ACB6421550B6}"/>
          </ac:spMkLst>
        </pc:spChg>
        <pc:spChg chg="mod">
          <ac:chgData name="Henry Jammes" userId="5f22554b-fd15-4676-8c82-dc6122af2a80" providerId="ADAL" clId="{DED0CC8E-184E-4AE9-9EE0-6D081E9F3915}" dt="2022-07-25T14:36:25.106" v="191" actId="1035"/>
          <ac:spMkLst>
            <pc:docMk/>
            <pc:sldMk cId="2567493441" sldId="3087"/>
            <ac:spMk id="15" creationId="{8B788170-FA75-4EF9-B4A8-4BC93CC9CDEA}"/>
          </ac:spMkLst>
        </pc:spChg>
        <pc:spChg chg="mod">
          <ac:chgData name="Henry Jammes" userId="5f22554b-fd15-4676-8c82-dc6122af2a80" providerId="ADAL" clId="{DED0CC8E-184E-4AE9-9EE0-6D081E9F3915}" dt="2022-07-25T14:36:25.106" v="191" actId="1035"/>
          <ac:spMkLst>
            <pc:docMk/>
            <pc:sldMk cId="2567493441" sldId="3087"/>
            <ac:spMk id="19" creationId="{86EEF643-7D0B-4E1A-B09B-36E89847D64E}"/>
          </ac:spMkLst>
        </pc:spChg>
        <pc:spChg chg="add del mod">
          <ac:chgData name="Henry Jammes" userId="5f22554b-fd15-4676-8c82-dc6122af2a80" providerId="ADAL" clId="{DED0CC8E-184E-4AE9-9EE0-6D081E9F3915}" dt="2022-07-25T14:36:22.177" v="178" actId="478"/>
          <ac:spMkLst>
            <pc:docMk/>
            <pc:sldMk cId="2567493441" sldId="3087"/>
            <ac:spMk id="21" creationId="{15247862-C2AD-40E7-960A-592F6E2A2B27}"/>
          </ac:spMkLst>
        </pc:spChg>
        <pc:spChg chg="del">
          <ac:chgData name="Henry Jammes" userId="5f22554b-fd15-4676-8c82-dc6122af2a80" providerId="ADAL" clId="{DED0CC8E-184E-4AE9-9EE0-6D081E9F3915}" dt="2022-07-25T10:27:19.825" v="64" actId="478"/>
          <ac:spMkLst>
            <pc:docMk/>
            <pc:sldMk cId="2567493441" sldId="3087"/>
            <ac:spMk id="51" creationId="{45E8027B-C103-4522-8B97-572E1A99FAF9}"/>
          </ac:spMkLst>
        </pc:spChg>
        <pc:spChg chg="mod">
          <ac:chgData name="Henry Jammes" userId="5f22554b-fd15-4676-8c82-dc6122af2a80" providerId="ADAL" clId="{DED0CC8E-184E-4AE9-9EE0-6D081E9F3915}" dt="2022-07-25T14:36:25.106" v="191" actId="1035"/>
          <ac:spMkLst>
            <pc:docMk/>
            <pc:sldMk cId="2567493441" sldId="3087"/>
            <ac:spMk id="52" creationId="{66D22106-37EB-4F14-A05E-8100125726E7}"/>
          </ac:spMkLst>
        </pc:spChg>
        <pc:spChg chg="mod">
          <ac:chgData name="Henry Jammes" userId="5f22554b-fd15-4676-8c82-dc6122af2a80" providerId="ADAL" clId="{DED0CC8E-184E-4AE9-9EE0-6D081E9F3915}" dt="2022-07-25T14:36:25.106" v="191" actId="1035"/>
          <ac:spMkLst>
            <pc:docMk/>
            <pc:sldMk cId="2567493441" sldId="3087"/>
            <ac:spMk id="53" creationId="{319C0DD1-70F5-4A9E-8D10-39FA7EC07DAF}"/>
          </ac:spMkLst>
        </pc:spChg>
        <pc:grpChg chg="mod">
          <ac:chgData name="Henry Jammes" userId="5f22554b-fd15-4676-8c82-dc6122af2a80" providerId="ADAL" clId="{DED0CC8E-184E-4AE9-9EE0-6D081E9F3915}" dt="2022-07-25T14:36:25.106" v="191" actId="1035"/>
          <ac:grpSpMkLst>
            <pc:docMk/>
            <pc:sldMk cId="2567493441" sldId="3087"/>
            <ac:grpSpMk id="17" creationId="{7CA9523E-2DB7-484E-8650-7348B904C503}"/>
          </ac:grpSpMkLst>
        </pc:grpChg>
        <pc:grpChg chg="mod">
          <ac:chgData name="Henry Jammes" userId="5f22554b-fd15-4676-8c82-dc6122af2a80" providerId="ADAL" clId="{DED0CC8E-184E-4AE9-9EE0-6D081E9F3915}" dt="2022-07-25T14:36:25.106" v="191" actId="1035"/>
          <ac:grpSpMkLst>
            <pc:docMk/>
            <pc:sldMk cId="2567493441" sldId="3087"/>
            <ac:grpSpMk id="18" creationId="{D93D151E-1C7E-41D3-B466-850E279D563C}"/>
          </ac:grpSpMkLst>
        </pc:grpChg>
        <pc:grpChg chg="mod">
          <ac:chgData name="Henry Jammes" userId="5f22554b-fd15-4676-8c82-dc6122af2a80" providerId="ADAL" clId="{DED0CC8E-184E-4AE9-9EE0-6D081E9F3915}" dt="2022-07-25T14:36:25.106" v="191" actId="1035"/>
          <ac:grpSpMkLst>
            <pc:docMk/>
            <pc:sldMk cId="2567493441" sldId="3087"/>
            <ac:grpSpMk id="138" creationId="{8B3CE1C8-1EE3-4407-9407-502C4150EF09}"/>
          </ac:grpSpMkLst>
        </pc:grpChg>
        <pc:grpChg chg="mod">
          <ac:chgData name="Henry Jammes" userId="5f22554b-fd15-4676-8c82-dc6122af2a80" providerId="ADAL" clId="{DED0CC8E-184E-4AE9-9EE0-6D081E9F3915}" dt="2022-07-25T14:36:25.106" v="191" actId="1035"/>
          <ac:grpSpMkLst>
            <pc:docMk/>
            <pc:sldMk cId="2567493441" sldId="3087"/>
            <ac:grpSpMk id="144" creationId="{75E6C490-27C5-464E-B9AA-68C06DC5E379}"/>
          </ac:grpSpMkLst>
        </pc:grpChg>
        <pc:cxnChg chg="mod">
          <ac:chgData name="Henry Jammes" userId="5f22554b-fd15-4676-8c82-dc6122af2a80" providerId="ADAL" clId="{DED0CC8E-184E-4AE9-9EE0-6D081E9F3915}" dt="2022-07-25T14:36:25.106" v="191" actId="1035"/>
          <ac:cxnSpMkLst>
            <pc:docMk/>
            <pc:sldMk cId="2567493441" sldId="3087"/>
            <ac:cxnSpMk id="108" creationId="{940BDD52-E2E4-4BED-B0C7-A59AAC352D97}"/>
          </ac:cxnSpMkLst>
        </pc:cxnChg>
        <pc:cxnChg chg="mod">
          <ac:chgData name="Henry Jammes" userId="5f22554b-fd15-4676-8c82-dc6122af2a80" providerId="ADAL" clId="{DED0CC8E-184E-4AE9-9EE0-6D081E9F3915}" dt="2022-07-25T14:36:25.106" v="191" actId="1035"/>
          <ac:cxnSpMkLst>
            <pc:docMk/>
            <pc:sldMk cId="2567493441" sldId="3087"/>
            <ac:cxnSpMk id="110" creationId="{5620C0C8-DA0B-4BA3-AC09-84734C8E8B5C}"/>
          </ac:cxnSpMkLst>
        </pc:cxnChg>
      </pc:sldChg>
      <pc:sldChg chg="del">
        <pc:chgData name="Henry Jammes" userId="5f22554b-fd15-4676-8c82-dc6122af2a80" providerId="ADAL" clId="{DED0CC8E-184E-4AE9-9EE0-6D081E9F3915}" dt="2022-07-25T10:27:41.623" v="66" actId="47"/>
        <pc:sldMkLst>
          <pc:docMk/>
          <pc:sldMk cId="3220405261" sldId="3091"/>
        </pc:sldMkLst>
      </pc:sldChg>
      <pc:sldChg chg="modSp mod">
        <pc:chgData name="Henry Jammes" userId="5f22554b-fd15-4676-8c82-dc6122af2a80" providerId="ADAL" clId="{DED0CC8E-184E-4AE9-9EE0-6D081E9F3915}" dt="2022-07-25T10:27:53.765" v="77" actId="14100"/>
        <pc:sldMkLst>
          <pc:docMk/>
          <pc:sldMk cId="217996950" sldId="3092"/>
        </pc:sldMkLst>
        <pc:spChg chg="mod">
          <ac:chgData name="Henry Jammes" userId="5f22554b-fd15-4676-8c82-dc6122af2a80" providerId="ADAL" clId="{DED0CC8E-184E-4AE9-9EE0-6D081E9F3915}" dt="2022-07-25T10:27:46.666" v="75" actId="20577"/>
          <ac:spMkLst>
            <pc:docMk/>
            <pc:sldMk cId="217996950" sldId="3092"/>
            <ac:spMk id="5" creationId="{4B7DD339-5C08-46FC-8731-430C31DC143F}"/>
          </ac:spMkLst>
        </pc:spChg>
        <pc:spChg chg="mod">
          <ac:chgData name="Henry Jammes" userId="5f22554b-fd15-4676-8c82-dc6122af2a80" providerId="ADAL" clId="{DED0CC8E-184E-4AE9-9EE0-6D081E9F3915}" dt="2022-07-25T10:27:53.765" v="77" actId="14100"/>
          <ac:spMkLst>
            <pc:docMk/>
            <pc:sldMk cId="217996950" sldId="3092"/>
            <ac:spMk id="6" creationId="{3858C028-4AE4-4BBE-94FB-B9D03D7ED23F}"/>
          </ac:spMkLst>
        </pc:spChg>
      </pc:sldChg>
      <pc:sldChg chg="delSp modSp mod">
        <pc:chgData name="Henry Jammes" userId="5f22554b-fd15-4676-8c82-dc6122af2a80" providerId="ADAL" clId="{DED0CC8E-184E-4AE9-9EE0-6D081E9F3915}" dt="2022-07-25T10:29:23.151" v="126" actId="20577"/>
        <pc:sldMkLst>
          <pc:docMk/>
          <pc:sldMk cId="1304563117" sldId="3093"/>
        </pc:sldMkLst>
        <pc:spChg chg="mod">
          <ac:chgData name="Henry Jammes" userId="5f22554b-fd15-4676-8c82-dc6122af2a80" providerId="ADAL" clId="{DED0CC8E-184E-4AE9-9EE0-6D081E9F3915}" dt="2022-07-25T10:29:23.151" v="126" actId="20577"/>
          <ac:spMkLst>
            <pc:docMk/>
            <pc:sldMk cId="1304563117" sldId="3093"/>
            <ac:spMk id="4" creationId="{7CE4786D-C856-4ED1-AD42-4D6D5704E74E}"/>
          </ac:spMkLst>
        </pc:spChg>
        <pc:spChg chg="del">
          <ac:chgData name="Henry Jammes" userId="5f22554b-fd15-4676-8c82-dc6122af2a80" providerId="ADAL" clId="{DED0CC8E-184E-4AE9-9EE0-6D081E9F3915}" dt="2022-07-25T10:28:11.283" v="80" actId="478"/>
          <ac:spMkLst>
            <pc:docMk/>
            <pc:sldMk cId="1304563117" sldId="3093"/>
            <ac:spMk id="6" creationId="{8C52F58B-3961-4A55-A50B-A6F0B0CFE718}"/>
          </ac:spMkLst>
        </pc:spChg>
        <pc:spChg chg="del">
          <ac:chgData name="Henry Jammes" userId="5f22554b-fd15-4676-8c82-dc6122af2a80" providerId="ADAL" clId="{DED0CC8E-184E-4AE9-9EE0-6D081E9F3915}" dt="2022-07-25T10:28:13.084" v="81" actId="478"/>
          <ac:spMkLst>
            <pc:docMk/>
            <pc:sldMk cId="1304563117" sldId="3093"/>
            <ac:spMk id="8" creationId="{4626244B-15A7-491B-AA85-6DF38E48CC15}"/>
          </ac:spMkLst>
        </pc:spChg>
      </pc:sldChg>
      <pc:sldChg chg="modSp mod">
        <pc:chgData name="Henry Jammes" userId="5f22554b-fd15-4676-8c82-dc6122af2a80" providerId="ADAL" clId="{DED0CC8E-184E-4AE9-9EE0-6D081E9F3915}" dt="2022-07-25T10:26:49.494" v="29" actId="20577"/>
        <pc:sldMkLst>
          <pc:docMk/>
          <pc:sldMk cId="3188214157" sldId="3139"/>
        </pc:sldMkLst>
        <pc:spChg chg="mod">
          <ac:chgData name="Henry Jammes" userId="5f22554b-fd15-4676-8c82-dc6122af2a80" providerId="ADAL" clId="{DED0CC8E-184E-4AE9-9EE0-6D081E9F3915}" dt="2022-07-25T10:26:49.494" v="29" actId="20577"/>
          <ac:spMkLst>
            <pc:docMk/>
            <pc:sldMk cId="3188214157" sldId="3139"/>
            <ac:spMk id="17" creationId="{BFEA9A10-E543-4DDB-8975-4B3DD6F142F7}"/>
          </ac:spMkLst>
        </pc:spChg>
      </pc:sldChg>
      <pc:sldChg chg="del">
        <pc:chgData name="Henry Jammes" userId="5f22554b-fd15-4676-8c82-dc6122af2a80" providerId="ADAL" clId="{DED0CC8E-184E-4AE9-9EE0-6D081E9F3915}" dt="2022-07-25T10:27:36.447" v="65" actId="47"/>
        <pc:sldMkLst>
          <pc:docMk/>
          <pc:sldMk cId="183318976" sldId="2076137943"/>
        </pc:sldMkLst>
      </pc:sldChg>
      <pc:sldChg chg="add del">
        <pc:chgData name="Henry Jammes" userId="5f22554b-fd15-4676-8c82-dc6122af2a80" providerId="ADAL" clId="{DED0CC8E-184E-4AE9-9EE0-6D081E9F3915}" dt="2022-07-25T14:41:21.843" v="206" actId="18676"/>
        <pc:sldMkLst>
          <pc:docMk/>
          <pc:sldMk cId="271525106" sldId="2076138131"/>
        </pc:sldMkLst>
      </pc:sldChg>
      <pc:sldChg chg="delCm">
        <pc:chgData name="Henry Jammes" userId="5f22554b-fd15-4676-8c82-dc6122af2a80" providerId="ADAL" clId="{DED0CC8E-184E-4AE9-9EE0-6D081E9F3915}" dt="2022-07-25T10:29:29.308" v="127"/>
        <pc:sldMkLst>
          <pc:docMk/>
          <pc:sldMk cId="664326790" sldId="2076138137"/>
        </pc:sldMkLst>
      </pc:sldChg>
      <pc:sldChg chg="delCm">
        <pc:chgData name="Henry Jammes" userId="5f22554b-fd15-4676-8c82-dc6122af2a80" providerId="ADAL" clId="{DED0CC8E-184E-4AE9-9EE0-6D081E9F3915}" dt="2022-07-25T10:29:33.774" v="128"/>
        <pc:sldMkLst>
          <pc:docMk/>
          <pc:sldMk cId="2175448789" sldId="2076138143"/>
        </pc:sldMkLst>
      </pc:sldChg>
      <pc:sldChg chg="modSp mod">
        <pc:chgData name="Henry Jammes" userId="5f22554b-fd15-4676-8c82-dc6122af2a80" providerId="ADAL" clId="{DED0CC8E-184E-4AE9-9EE0-6D081E9F3915}" dt="2022-07-25T14:47:05.405" v="235" actId="2164"/>
        <pc:sldMkLst>
          <pc:docMk/>
          <pc:sldMk cId="2908674338" sldId="2076138144"/>
        </pc:sldMkLst>
        <pc:graphicFrameChg chg="modGraphic">
          <ac:chgData name="Henry Jammes" userId="5f22554b-fd15-4676-8c82-dc6122af2a80" providerId="ADAL" clId="{DED0CC8E-184E-4AE9-9EE0-6D081E9F3915}" dt="2022-07-25T14:47:05.405" v="235" actId="2164"/>
          <ac:graphicFrameMkLst>
            <pc:docMk/>
            <pc:sldMk cId="2908674338" sldId="2076138144"/>
            <ac:graphicFrameMk id="9" creationId="{617B614A-DF0F-4FF1-A7A5-80C08D0FF10D}"/>
          </ac:graphicFrameMkLst>
        </pc:graphicFrameChg>
      </pc:sldChg>
      <pc:sldChg chg="add del">
        <pc:chgData name="Henry Jammes" userId="5f22554b-fd15-4676-8c82-dc6122af2a80" providerId="ADAL" clId="{DED0CC8E-184E-4AE9-9EE0-6D081E9F3915}" dt="2022-07-25T14:41:21.843" v="206" actId="18676"/>
        <pc:sldMkLst>
          <pc:docMk/>
          <pc:sldMk cId="449894037" sldId="2076138146"/>
        </pc:sldMkLst>
      </pc:sldChg>
      <pc:sldChg chg="del delCm">
        <pc:chgData name="Henry Jammes" userId="5f22554b-fd15-4676-8c82-dc6122af2a80" providerId="ADAL" clId="{DED0CC8E-184E-4AE9-9EE0-6D081E9F3915}" dt="2022-07-25T10:29:44.645" v="130" actId="47"/>
        <pc:sldMkLst>
          <pc:docMk/>
          <pc:sldMk cId="4201325379" sldId="2076138147"/>
        </pc:sldMkLst>
      </pc:sldChg>
      <pc:sldChg chg="delSp del mod">
        <pc:chgData name="Henry Jammes" userId="5f22554b-fd15-4676-8c82-dc6122af2a80" providerId="ADAL" clId="{DED0CC8E-184E-4AE9-9EE0-6D081E9F3915}" dt="2022-07-25T14:40:49.740" v="201" actId="47"/>
        <pc:sldMkLst>
          <pc:docMk/>
          <pc:sldMk cId="3799413973" sldId="2076138149"/>
        </pc:sldMkLst>
        <pc:spChg chg="del">
          <ac:chgData name="Henry Jammes" userId="5f22554b-fd15-4676-8c82-dc6122af2a80" providerId="ADAL" clId="{DED0CC8E-184E-4AE9-9EE0-6D081E9F3915}" dt="2022-07-25T10:29:49.407" v="131" actId="478"/>
          <ac:spMkLst>
            <pc:docMk/>
            <pc:sldMk cId="3799413973" sldId="2076138149"/>
            <ac:spMk id="99" creationId="{FC8F2613-9C29-466F-BF40-A6C3722DB63B}"/>
          </ac:spMkLst>
        </pc:spChg>
      </pc:sldChg>
      <pc:sldChg chg="delCm">
        <pc:chgData name="Henry Jammes" userId="5f22554b-fd15-4676-8c82-dc6122af2a80" providerId="ADAL" clId="{DED0CC8E-184E-4AE9-9EE0-6D081E9F3915}" dt="2022-07-25T10:29:53" v="132"/>
        <pc:sldMkLst>
          <pc:docMk/>
          <pc:sldMk cId="4042505928" sldId="2076138150"/>
        </pc:sldMkLst>
      </pc:sldChg>
      <pc:sldChg chg="delCm">
        <pc:chgData name="Henry Jammes" userId="5f22554b-fd15-4676-8c82-dc6122af2a80" providerId="ADAL" clId="{DED0CC8E-184E-4AE9-9EE0-6D081E9F3915}" dt="2022-07-25T10:29:55.945" v="133"/>
        <pc:sldMkLst>
          <pc:docMk/>
          <pc:sldMk cId="3315565307" sldId="2076138151"/>
        </pc:sldMkLst>
      </pc:sldChg>
      <pc:sldChg chg="del delCm">
        <pc:chgData name="Henry Jammes" userId="5f22554b-fd15-4676-8c82-dc6122af2a80" providerId="ADAL" clId="{DED0CC8E-184E-4AE9-9EE0-6D081E9F3915}" dt="2022-07-25T14:41:02" v="202" actId="47"/>
        <pc:sldMkLst>
          <pc:docMk/>
          <pc:sldMk cId="2034644433" sldId="2076138154"/>
        </pc:sldMkLst>
      </pc:sldChg>
      <pc:sldChg chg="del delCm">
        <pc:chgData name="Henry Jammes" userId="5f22554b-fd15-4676-8c82-dc6122af2a80" providerId="ADAL" clId="{DED0CC8E-184E-4AE9-9EE0-6D081E9F3915}" dt="2022-07-25T14:41:04.985" v="203" actId="47"/>
        <pc:sldMkLst>
          <pc:docMk/>
          <pc:sldMk cId="2102476603" sldId="2076138155"/>
        </pc:sldMkLst>
      </pc:sldChg>
      <pc:sldChg chg="del delCm">
        <pc:chgData name="Henry Jammes" userId="5f22554b-fd15-4676-8c82-dc6122af2a80" providerId="ADAL" clId="{DED0CC8E-184E-4AE9-9EE0-6D081E9F3915}" dt="2022-07-25T14:41:36.160" v="207" actId="47"/>
        <pc:sldMkLst>
          <pc:docMk/>
          <pc:sldMk cId="3820560816" sldId="2076138156"/>
        </pc:sldMkLst>
      </pc:sldChg>
      <pc:sldChg chg="addSp delSp modSp mod">
        <pc:chgData name="Henry Jammes" userId="5f22554b-fd15-4676-8c82-dc6122af2a80" providerId="ADAL" clId="{DED0CC8E-184E-4AE9-9EE0-6D081E9F3915}" dt="2022-07-25T10:30:24.778" v="142" actId="478"/>
        <pc:sldMkLst>
          <pc:docMk/>
          <pc:sldMk cId="2358532712" sldId="2076138159"/>
        </pc:sldMkLst>
        <pc:spChg chg="add del">
          <ac:chgData name="Henry Jammes" userId="5f22554b-fd15-4676-8c82-dc6122af2a80" providerId="ADAL" clId="{DED0CC8E-184E-4AE9-9EE0-6D081E9F3915}" dt="2022-07-25T10:30:23.794" v="141" actId="478"/>
          <ac:spMkLst>
            <pc:docMk/>
            <pc:sldMk cId="2358532712" sldId="2076138159"/>
            <ac:spMk id="2" creationId="{45010FE8-BF09-4146-B084-66CB05B66FD9}"/>
          </ac:spMkLst>
        </pc:spChg>
        <pc:spChg chg="del">
          <ac:chgData name="Henry Jammes" userId="5f22554b-fd15-4676-8c82-dc6122af2a80" providerId="ADAL" clId="{DED0CC8E-184E-4AE9-9EE0-6D081E9F3915}" dt="2022-07-25T10:30:24.778" v="142" actId="478"/>
          <ac:spMkLst>
            <pc:docMk/>
            <pc:sldMk cId="2358532712" sldId="2076138159"/>
            <ac:spMk id="6" creationId="{295254F1-31AB-422D-8138-B60304EB2483}"/>
          </ac:spMkLst>
        </pc:spChg>
        <pc:spChg chg="add del mod">
          <ac:chgData name="Henry Jammes" userId="5f22554b-fd15-4676-8c82-dc6122af2a80" providerId="ADAL" clId="{DED0CC8E-184E-4AE9-9EE0-6D081E9F3915}" dt="2022-07-25T10:30:23.794" v="141" actId="478"/>
          <ac:spMkLst>
            <pc:docMk/>
            <pc:sldMk cId="2358532712" sldId="2076138159"/>
            <ac:spMk id="7" creationId="{30CD2084-C859-5D7A-88FB-D6822B5EA4BA}"/>
          </ac:spMkLst>
        </pc:spChg>
      </pc:sldChg>
      <pc:sldChg chg="del">
        <pc:chgData name="Henry Jammes" userId="5f22554b-fd15-4676-8c82-dc6122af2a80" providerId="ADAL" clId="{DED0CC8E-184E-4AE9-9EE0-6D081E9F3915}" dt="2022-07-25T14:40:33.511" v="199" actId="18676"/>
        <pc:sldMkLst>
          <pc:docMk/>
          <pc:sldMk cId="3553101922" sldId="2076138170"/>
        </pc:sldMkLst>
      </pc:sldChg>
      <pc:sldChg chg="del">
        <pc:chgData name="Henry Jammes" userId="5f22554b-fd15-4676-8c82-dc6122af2a80" providerId="ADAL" clId="{DED0CC8E-184E-4AE9-9EE0-6D081E9F3915}" dt="2022-07-25T14:40:31.250" v="198" actId="18676"/>
        <pc:sldMkLst>
          <pc:docMk/>
          <pc:sldMk cId="1923123178" sldId="2076138172"/>
        </pc:sldMkLst>
      </pc:sldChg>
      <pc:sldChg chg="del">
        <pc:chgData name="Henry Jammes" userId="5f22554b-fd15-4676-8c82-dc6122af2a80" providerId="ADAL" clId="{DED0CC8E-184E-4AE9-9EE0-6D081E9F3915}" dt="2022-07-25T14:40:31.250" v="198" actId="18676"/>
        <pc:sldMkLst>
          <pc:docMk/>
          <pc:sldMk cId="795407930" sldId="2076138173"/>
        </pc:sldMkLst>
      </pc:sldChg>
      <pc:sldChg chg="del">
        <pc:chgData name="Henry Jammes" userId="5f22554b-fd15-4676-8c82-dc6122af2a80" providerId="ADAL" clId="{DED0CC8E-184E-4AE9-9EE0-6D081E9F3915}" dt="2022-07-25T14:40:31.250" v="198" actId="18676"/>
        <pc:sldMkLst>
          <pc:docMk/>
          <pc:sldMk cId="3589861872" sldId="2076138174"/>
        </pc:sldMkLst>
      </pc:sldChg>
      <pc:sldChg chg="del">
        <pc:chgData name="Henry Jammes" userId="5f22554b-fd15-4676-8c82-dc6122af2a80" providerId="ADAL" clId="{DED0CC8E-184E-4AE9-9EE0-6D081E9F3915}" dt="2022-07-25T14:40:31.250" v="198" actId="18676"/>
        <pc:sldMkLst>
          <pc:docMk/>
          <pc:sldMk cId="1984157760" sldId="2076138175"/>
        </pc:sldMkLst>
      </pc:sldChg>
      <pc:sldChg chg="del">
        <pc:chgData name="Henry Jammes" userId="5f22554b-fd15-4676-8c82-dc6122af2a80" providerId="ADAL" clId="{DED0CC8E-184E-4AE9-9EE0-6D081E9F3915}" dt="2022-07-25T14:40:29.475" v="197" actId="18676"/>
        <pc:sldMkLst>
          <pc:docMk/>
          <pc:sldMk cId="2510986363" sldId="2076138176"/>
        </pc:sldMkLst>
      </pc:sldChg>
      <pc:sldChg chg="del">
        <pc:chgData name="Henry Jammes" userId="5f22554b-fd15-4676-8c82-dc6122af2a80" providerId="ADAL" clId="{DED0CC8E-184E-4AE9-9EE0-6D081E9F3915}" dt="2022-07-25T14:40:36.648" v="200" actId="18676"/>
        <pc:sldMkLst>
          <pc:docMk/>
          <pc:sldMk cId="1792630265" sldId="2076138177"/>
        </pc:sldMkLst>
      </pc:sldChg>
      <pc:sldChg chg="del">
        <pc:chgData name="Henry Jammes" userId="5f22554b-fd15-4676-8c82-dc6122af2a80" providerId="ADAL" clId="{DED0CC8E-184E-4AE9-9EE0-6D081E9F3915}" dt="2022-07-25T14:40:29.475" v="197" actId="18676"/>
        <pc:sldMkLst>
          <pc:docMk/>
          <pc:sldMk cId="1921413191" sldId="2076138178"/>
        </pc:sldMkLst>
      </pc:sldChg>
      <pc:sldChg chg="del">
        <pc:chgData name="Henry Jammes" userId="5f22554b-fd15-4676-8c82-dc6122af2a80" providerId="ADAL" clId="{DED0CC8E-184E-4AE9-9EE0-6D081E9F3915}" dt="2022-07-25T14:40:29.475" v="197" actId="18676"/>
        <pc:sldMkLst>
          <pc:docMk/>
          <pc:sldMk cId="533690080" sldId="2076138179"/>
        </pc:sldMkLst>
      </pc:sldChg>
      <pc:sldChg chg="del">
        <pc:chgData name="Henry Jammes" userId="5f22554b-fd15-4676-8c82-dc6122af2a80" providerId="ADAL" clId="{DED0CC8E-184E-4AE9-9EE0-6D081E9F3915}" dt="2022-07-25T14:40:23.718" v="194" actId="18676"/>
        <pc:sldMkLst>
          <pc:docMk/>
          <pc:sldMk cId="2604166346" sldId="2076138180"/>
        </pc:sldMkLst>
      </pc:sldChg>
      <pc:sldChg chg="del">
        <pc:chgData name="Henry Jammes" userId="5f22554b-fd15-4676-8c82-dc6122af2a80" providerId="ADAL" clId="{DED0CC8E-184E-4AE9-9EE0-6D081E9F3915}" dt="2022-07-25T14:40:26.056" v="195" actId="18676"/>
        <pc:sldMkLst>
          <pc:docMk/>
          <pc:sldMk cId="1885769225" sldId="2076138181"/>
        </pc:sldMkLst>
      </pc:sldChg>
      <pc:sldChg chg="del">
        <pc:chgData name="Henry Jammes" userId="5f22554b-fd15-4676-8c82-dc6122af2a80" providerId="ADAL" clId="{DED0CC8E-184E-4AE9-9EE0-6D081E9F3915}" dt="2022-07-25T14:40:27.934" v="196" actId="18676"/>
        <pc:sldMkLst>
          <pc:docMk/>
          <pc:sldMk cId="2234143461" sldId="2076138182"/>
        </pc:sldMkLst>
      </pc:sldChg>
      <pc:sldChg chg="del">
        <pc:chgData name="Henry Jammes" userId="5f22554b-fd15-4676-8c82-dc6122af2a80" providerId="ADAL" clId="{DED0CC8E-184E-4AE9-9EE0-6D081E9F3915}" dt="2022-07-25T14:40:21.769" v="193" actId="18676"/>
        <pc:sldMkLst>
          <pc:docMk/>
          <pc:sldMk cId="2065276921" sldId="2076138183"/>
        </pc:sldMkLst>
      </pc:sldChg>
      <pc:sldChg chg="del">
        <pc:chgData name="Henry Jammes" userId="5f22554b-fd15-4676-8c82-dc6122af2a80" providerId="ADAL" clId="{DED0CC8E-184E-4AE9-9EE0-6D081E9F3915}" dt="2022-07-25T14:40:21.769" v="193" actId="18676"/>
        <pc:sldMkLst>
          <pc:docMk/>
          <pc:sldMk cId="1337199418" sldId="2076138184"/>
        </pc:sldMkLst>
      </pc:sldChg>
      <pc:sldChg chg="del">
        <pc:chgData name="Henry Jammes" userId="5f22554b-fd15-4676-8c82-dc6122af2a80" providerId="ADAL" clId="{DED0CC8E-184E-4AE9-9EE0-6D081E9F3915}" dt="2022-07-25T14:40:21.769" v="193" actId="18676"/>
        <pc:sldMkLst>
          <pc:docMk/>
          <pc:sldMk cId="2948071414" sldId="2076138185"/>
        </pc:sldMkLst>
      </pc:sldChg>
      <pc:sldChg chg="del">
        <pc:chgData name="Henry Jammes" userId="5f22554b-fd15-4676-8c82-dc6122af2a80" providerId="ADAL" clId="{DED0CC8E-184E-4AE9-9EE0-6D081E9F3915}" dt="2022-07-25T14:40:21.769" v="193" actId="18676"/>
        <pc:sldMkLst>
          <pc:docMk/>
          <pc:sldMk cId="3223570776" sldId="2076138186"/>
        </pc:sldMkLst>
      </pc:sldChg>
      <pc:sldChg chg="del">
        <pc:chgData name="Henry Jammes" userId="5f22554b-fd15-4676-8c82-dc6122af2a80" providerId="ADAL" clId="{DED0CC8E-184E-4AE9-9EE0-6D081E9F3915}" dt="2022-07-25T14:40:19.695" v="192" actId="18676"/>
        <pc:sldMkLst>
          <pc:docMk/>
          <pc:sldMk cId="4094117068" sldId="2076138187"/>
        </pc:sldMkLst>
      </pc:sldChg>
      <pc:sldChg chg="del">
        <pc:chgData name="Henry Jammes" userId="5f22554b-fd15-4676-8c82-dc6122af2a80" providerId="ADAL" clId="{DED0CC8E-184E-4AE9-9EE0-6D081E9F3915}" dt="2022-07-25T14:40:19.695" v="192" actId="18676"/>
        <pc:sldMkLst>
          <pc:docMk/>
          <pc:sldMk cId="2999588242" sldId="2076138188"/>
        </pc:sldMkLst>
      </pc:sldChg>
      <pc:sldChg chg="del">
        <pc:chgData name="Henry Jammes" userId="5f22554b-fd15-4676-8c82-dc6122af2a80" providerId="ADAL" clId="{DED0CC8E-184E-4AE9-9EE0-6D081E9F3915}" dt="2022-07-25T14:40:19.695" v="192" actId="18676"/>
        <pc:sldMkLst>
          <pc:docMk/>
          <pc:sldMk cId="1226259233" sldId="2076138189"/>
        </pc:sldMkLst>
      </pc:sldChg>
      <pc:sldChg chg="del">
        <pc:chgData name="Henry Jammes" userId="5f22554b-fd15-4676-8c82-dc6122af2a80" providerId="ADAL" clId="{DED0CC8E-184E-4AE9-9EE0-6D081E9F3915}" dt="2022-07-25T14:40:19.695" v="192" actId="18676"/>
        <pc:sldMkLst>
          <pc:docMk/>
          <pc:sldMk cId="3751331780" sldId="2076138190"/>
        </pc:sldMkLst>
      </pc:sldChg>
      <pc:sldChg chg="del">
        <pc:chgData name="Henry Jammes" userId="5f22554b-fd15-4676-8c82-dc6122af2a80" providerId="ADAL" clId="{DED0CC8E-184E-4AE9-9EE0-6D081E9F3915}" dt="2022-07-25T14:40:19.695" v="192" actId="18676"/>
        <pc:sldMkLst>
          <pc:docMk/>
          <pc:sldMk cId="987261372" sldId="2076138191"/>
        </pc:sldMkLst>
      </pc:sldChg>
      <pc:sldChg chg="del">
        <pc:chgData name="Henry Jammes" userId="5f22554b-fd15-4676-8c82-dc6122af2a80" providerId="ADAL" clId="{DED0CC8E-184E-4AE9-9EE0-6D081E9F3915}" dt="2022-07-25T14:40:19.695" v="192" actId="18676"/>
        <pc:sldMkLst>
          <pc:docMk/>
          <pc:sldMk cId="1053197928" sldId="2076138192"/>
        </pc:sldMkLst>
      </pc:sldChg>
      <pc:sldChg chg="del">
        <pc:chgData name="Henry Jammes" userId="5f22554b-fd15-4676-8c82-dc6122af2a80" providerId="ADAL" clId="{DED0CC8E-184E-4AE9-9EE0-6D081E9F3915}" dt="2022-07-25T14:40:19.695" v="192" actId="18676"/>
        <pc:sldMkLst>
          <pc:docMk/>
          <pc:sldMk cId="662207940" sldId="2076138193"/>
        </pc:sldMkLst>
      </pc:sldChg>
      <pc:sldChg chg="del">
        <pc:chgData name="Henry Jammes" userId="5f22554b-fd15-4676-8c82-dc6122af2a80" providerId="ADAL" clId="{DED0CC8E-184E-4AE9-9EE0-6D081E9F3915}" dt="2022-07-25T14:40:19.695" v="192" actId="18676"/>
        <pc:sldMkLst>
          <pc:docMk/>
          <pc:sldMk cId="1734100958" sldId="2076138194"/>
        </pc:sldMkLst>
      </pc:sldChg>
      <pc:sldChg chg="delSp mod">
        <pc:chgData name="Henry Jammes" userId="5f22554b-fd15-4676-8c82-dc6122af2a80" providerId="ADAL" clId="{DED0CC8E-184E-4AE9-9EE0-6D081E9F3915}" dt="2022-07-25T14:41:06.232" v="204" actId="478"/>
        <pc:sldMkLst>
          <pc:docMk/>
          <pc:sldMk cId="3105067154" sldId="2076138195"/>
        </pc:sldMkLst>
        <pc:spChg chg="del">
          <ac:chgData name="Henry Jammes" userId="5f22554b-fd15-4676-8c82-dc6122af2a80" providerId="ADAL" clId="{DED0CC8E-184E-4AE9-9EE0-6D081E9F3915}" dt="2022-07-25T14:41:06.232" v="204" actId="478"/>
          <ac:spMkLst>
            <pc:docMk/>
            <pc:sldMk cId="3105067154" sldId="2076138195"/>
            <ac:spMk id="6" creationId="{5E30259F-7DA9-43D5-B57A-BFDFA7DE7178}"/>
          </ac:spMkLst>
        </pc:spChg>
      </pc:sldChg>
      <pc:sldChg chg="delSp mod">
        <pc:chgData name="Henry Jammes" userId="5f22554b-fd15-4676-8c82-dc6122af2a80" providerId="ADAL" clId="{DED0CC8E-184E-4AE9-9EE0-6D081E9F3915}" dt="2022-07-25T14:41:38.921" v="208" actId="478"/>
        <pc:sldMkLst>
          <pc:docMk/>
          <pc:sldMk cId="2027027617" sldId="2076138196"/>
        </pc:sldMkLst>
        <pc:spChg chg="del">
          <ac:chgData name="Henry Jammes" userId="5f22554b-fd15-4676-8c82-dc6122af2a80" providerId="ADAL" clId="{DED0CC8E-184E-4AE9-9EE0-6D081E9F3915}" dt="2022-07-25T14:41:38.921" v="208" actId="478"/>
          <ac:spMkLst>
            <pc:docMk/>
            <pc:sldMk cId="2027027617" sldId="2076138196"/>
            <ac:spMk id="6" creationId="{5E30259F-7DA9-43D5-B57A-BFDFA7DE7178}"/>
          </ac:spMkLst>
        </pc:spChg>
      </pc:sldChg>
      <pc:sldChg chg="add ord">
        <pc:chgData name="Henry Jammes" userId="5f22554b-fd15-4676-8c82-dc6122af2a80" providerId="ADAL" clId="{DED0CC8E-184E-4AE9-9EE0-6D081E9F3915}" dt="2022-07-25T14:47:59.407" v="241"/>
        <pc:sldMkLst>
          <pc:docMk/>
          <pc:sldMk cId="1738103016" sldId="2076138197"/>
        </pc:sldMkLst>
      </pc:sldChg>
      <pc:sldChg chg="delSp del mod delCm">
        <pc:chgData name="Henry Jammes" userId="5f22554b-fd15-4676-8c82-dc6122af2a80" providerId="ADAL" clId="{DED0CC8E-184E-4AE9-9EE0-6D081E9F3915}" dt="2022-07-25T10:30:20.728" v="139" actId="47"/>
        <pc:sldMkLst>
          <pc:docMk/>
          <pc:sldMk cId="3914797853" sldId="2076138197"/>
        </pc:sldMkLst>
        <pc:spChg chg="del">
          <ac:chgData name="Henry Jammes" userId="5f22554b-fd15-4676-8c82-dc6122af2a80" providerId="ADAL" clId="{DED0CC8E-184E-4AE9-9EE0-6D081E9F3915}" dt="2022-07-25T10:30:19.355" v="138" actId="478"/>
          <ac:spMkLst>
            <pc:docMk/>
            <pc:sldMk cId="3914797853" sldId="2076138197"/>
            <ac:spMk id="4" creationId="{3CA15899-92CE-4494-97B3-F31E5F69385D}"/>
          </ac:spMkLst>
        </pc:spChg>
      </pc:sldChg>
      <pc:sldMasterChg chg="add addSldLayout">
        <pc:chgData name="Henry Jammes" userId="5f22554b-fd15-4676-8c82-dc6122af2a80" providerId="ADAL" clId="{DED0CC8E-184E-4AE9-9EE0-6D081E9F3915}" dt="2022-07-25T14:47:50.199" v="236" actId="27028"/>
        <pc:sldMasterMkLst>
          <pc:docMk/>
          <pc:sldMasterMk cId="2339194656" sldId="2147483773"/>
        </pc:sldMasterMkLst>
        <pc:sldLayoutChg chg="add">
          <pc:chgData name="Henry Jammes" userId="5f22554b-fd15-4676-8c82-dc6122af2a80" providerId="ADAL" clId="{DED0CC8E-184E-4AE9-9EE0-6D081E9F3915}" dt="2022-07-25T14:47:50.199" v="236" actId="27028"/>
          <pc:sldLayoutMkLst>
            <pc:docMk/>
            <pc:sldMasterMk cId="2339194656" sldId="2147483773"/>
            <pc:sldLayoutMk cId="1052982429" sldId="2147483784"/>
          </pc:sldLayoutMkLst>
        </pc:sldLayoutChg>
      </pc:sldMasterChg>
    </pc:docChg>
  </pc:docChgLst>
  <pc:docChgLst>
    <pc:chgData name="Henry Jammes" userId="5f22554b-fd15-4676-8c82-dc6122af2a80" providerId="ADAL" clId="{A3A6ABF9-8563-404A-BEC3-1E0B3CC340AC}"/>
    <pc:docChg chg="undo redo custSel addSld delSld modSld sldOrd modMainMaster addSection modSection">
      <pc:chgData name="Henry Jammes" userId="5f22554b-fd15-4676-8c82-dc6122af2a80" providerId="ADAL" clId="{A3A6ABF9-8563-404A-BEC3-1E0B3CC340AC}" dt="2023-09-28T17:46:14.183" v="51153" actId="20577"/>
      <pc:docMkLst>
        <pc:docMk/>
      </pc:docMkLst>
      <pc:sldChg chg="modSp mod">
        <pc:chgData name="Henry Jammes" userId="5f22554b-fd15-4676-8c82-dc6122af2a80" providerId="ADAL" clId="{A3A6ABF9-8563-404A-BEC3-1E0B3CC340AC}" dt="2023-08-11T14:39:48.567" v="1842" actId="1076"/>
        <pc:sldMkLst>
          <pc:docMk/>
          <pc:sldMk cId="2567493441" sldId="3087"/>
        </pc:sldMkLst>
        <pc:spChg chg="mod">
          <ac:chgData name="Henry Jammes" userId="5f22554b-fd15-4676-8c82-dc6122af2a80" providerId="ADAL" clId="{A3A6ABF9-8563-404A-BEC3-1E0B3CC340AC}" dt="2023-08-10T12:56:18.751" v="228" actId="2711"/>
          <ac:spMkLst>
            <pc:docMk/>
            <pc:sldMk cId="2567493441" sldId="3087"/>
            <ac:spMk id="12" creationId="{0C040E89-E4CA-4171-90DC-ACB6421550B6}"/>
          </ac:spMkLst>
        </pc:spChg>
        <pc:spChg chg="mod">
          <ac:chgData name="Henry Jammes" userId="5f22554b-fd15-4676-8c82-dc6122af2a80" providerId="ADAL" clId="{A3A6ABF9-8563-404A-BEC3-1E0B3CC340AC}" dt="2023-08-10T12:56:18.751" v="228" actId="2711"/>
          <ac:spMkLst>
            <pc:docMk/>
            <pc:sldMk cId="2567493441" sldId="3087"/>
            <ac:spMk id="15" creationId="{8B788170-FA75-4EF9-B4A8-4BC93CC9CDEA}"/>
          </ac:spMkLst>
        </pc:spChg>
        <pc:spChg chg="mod">
          <ac:chgData name="Henry Jammes" userId="5f22554b-fd15-4676-8c82-dc6122af2a80" providerId="ADAL" clId="{A3A6ABF9-8563-404A-BEC3-1E0B3CC340AC}" dt="2023-08-10T12:56:18.751" v="228" actId="2711"/>
          <ac:spMkLst>
            <pc:docMk/>
            <pc:sldMk cId="2567493441" sldId="3087"/>
            <ac:spMk id="19" creationId="{86EEF643-7D0B-4E1A-B09B-36E89847D64E}"/>
          </ac:spMkLst>
        </pc:spChg>
        <pc:spChg chg="mod">
          <ac:chgData name="Henry Jammes" userId="5f22554b-fd15-4676-8c82-dc6122af2a80" providerId="ADAL" clId="{A3A6ABF9-8563-404A-BEC3-1E0B3CC340AC}" dt="2023-08-11T14:39:43.400" v="1841" actId="1076"/>
          <ac:spMkLst>
            <pc:docMk/>
            <pc:sldMk cId="2567493441" sldId="3087"/>
            <ac:spMk id="52" creationId="{66D22106-37EB-4F14-A05E-8100125726E7}"/>
          </ac:spMkLst>
        </pc:spChg>
        <pc:spChg chg="mod">
          <ac:chgData name="Henry Jammes" userId="5f22554b-fd15-4676-8c82-dc6122af2a80" providerId="ADAL" clId="{A3A6ABF9-8563-404A-BEC3-1E0B3CC340AC}" dt="2023-08-11T14:39:48.567" v="1842" actId="1076"/>
          <ac:spMkLst>
            <pc:docMk/>
            <pc:sldMk cId="2567493441" sldId="3087"/>
            <ac:spMk id="53" creationId="{319C0DD1-70F5-4A9E-8D10-39FA7EC07DAF}"/>
          </ac:spMkLst>
        </pc:spChg>
        <pc:spChg chg="mod">
          <ac:chgData name="Henry Jammes" userId="5f22554b-fd15-4676-8c82-dc6122af2a80" providerId="ADAL" clId="{A3A6ABF9-8563-404A-BEC3-1E0B3CC340AC}" dt="2023-08-10T12:56:30.066" v="230" actId="403"/>
          <ac:spMkLst>
            <pc:docMk/>
            <pc:sldMk cId="2567493441" sldId="3087"/>
            <ac:spMk id="75" creationId="{E1AC9BB9-EEDE-4DA1-B1AE-61F87D31B4BF}"/>
          </ac:spMkLst>
        </pc:spChg>
        <pc:spChg chg="mod">
          <ac:chgData name="Henry Jammes" userId="5f22554b-fd15-4676-8c82-dc6122af2a80" providerId="ADAL" clId="{A3A6ABF9-8563-404A-BEC3-1E0B3CC340AC}" dt="2023-08-10T12:56:30.066" v="230" actId="403"/>
          <ac:spMkLst>
            <pc:docMk/>
            <pc:sldMk cId="2567493441" sldId="3087"/>
            <ac:spMk id="85" creationId="{D33E0761-F102-47D8-8E08-F5D0927A9A56}"/>
          </ac:spMkLst>
        </pc:spChg>
        <pc:spChg chg="mod">
          <ac:chgData name="Henry Jammes" userId="5f22554b-fd15-4676-8c82-dc6122af2a80" providerId="ADAL" clId="{A3A6ABF9-8563-404A-BEC3-1E0B3CC340AC}" dt="2023-08-10T12:56:30.066" v="230" actId="403"/>
          <ac:spMkLst>
            <pc:docMk/>
            <pc:sldMk cId="2567493441" sldId="3087"/>
            <ac:spMk id="87" creationId="{AD2CB0F0-7CB4-44A3-9CD8-37CFF6BFE636}"/>
          </ac:spMkLst>
        </pc:spChg>
        <pc:spChg chg="mod">
          <ac:chgData name="Henry Jammes" userId="5f22554b-fd15-4676-8c82-dc6122af2a80" providerId="ADAL" clId="{A3A6ABF9-8563-404A-BEC3-1E0B3CC340AC}" dt="2023-08-10T12:56:30.066" v="230" actId="403"/>
          <ac:spMkLst>
            <pc:docMk/>
            <pc:sldMk cId="2567493441" sldId="3087"/>
            <ac:spMk id="106" creationId="{AC7B08C0-309B-4E31-9522-AAE3B57E7109}"/>
          </ac:spMkLst>
        </pc:spChg>
        <pc:spChg chg="mod">
          <ac:chgData name="Henry Jammes" userId="5f22554b-fd15-4676-8c82-dc6122af2a80" providerId="ADAL" clId="{A3A6ABF9-8563-404A-BEC3-1E0B3CC340AC}" dt="2023-08-10T12:56:30.066" v="230" actId="403"/>
          <ac:spMkLst>
            <pc:docMk/>
            <pc:sldMk cId="2567493441" sldId="3087"/>
            <ac:spMk id="112" creationId="{B5404789-7E08-4B5D-9800-A1057A86C8F6}"/>
          </ac:spMkLst>
        </pc:spChg>
        <pc:spChg chg="mod">
          <ac:chgData name="Henry Jammes" userId="5f22554b-fd15-4676-8c82-dc6122af2a80" providerId="ADAL" clId="{A3A6ABF9-8563-404A-BEC3-1E0B3CC340AC}" dt="2023-08-10T12:56:30.066" v="230" actId="403"/>
          <ac:spMkLst>
            <pc:docMk/>
            <pc:sldMk cId="2567493441" sldId="3087"/>
            <ac:spMk id="113" creationId="{889D21FB-8BCC-4741-9AFF-52D79A343816}"/>
          </ac:spMkLst>
        </pc:spChg>
        <pc:spChg chg="mod">
          <ac:chgData name="Henry Jammes" userId="5f22554b-fd15-4676-8c82-dc6122af2a80" providerId="ADAL" clId="{A3A6ABF9-8563-404A-BEC3-1E0B3CC340AC}" dt="2023-08-10T12:56:30.066" v="230" actId="403"/>
          <ac:spMkLst>
            <pc:docMk/>
            <pc:sldMk cId="2567493441" sldId="3087"/>
            <ac:spMk id="114" creationId="{D185724B-90BE-4AEA-8B66-35F1D501CF07}"/>
          </ac:spMkLst>
        </pc:spChg>
        <pc:grpChg chg="mod">
          <ac:chgData name="Henry Jammes" userId="5f22554b-fd15-4676-8c82-dc6122af2a80" providerId="ADAL" clId="{A3A6ABF9-8563-404A-BEC3-1E0B3CC340AC}" dt="2023-08-10T12:56:30.066" v="230" actId="403"/>
          <ac:grpSpMkLst>
            <pc:docMk/>
            <pc:sldMk cId="2567493441" sldId="3087"/>
            <ac:grpSpMk id="3" creationId="{65A60699-AF40-4C95-89AA-365867D09A84}"/>
          </ac:grpSpMkLst>
        </pc:grpChg>
        <pc:grpChg chg="mod">
          <ac:chgData name="Henry Jammes" userId="5f22554b-fd15-4676-8c82-dc6122af2a80" providerId="ADAL" clId="{A3A6ABF9-8563-404A-BEC3-1E0B3CC340AC}" dt="2023-08-10T12:56:30.066" v="230" actId="403"/>
          <ac:grpSpMkLst>
            <pc:docMk/>
            <pc:sldMk cId="2567493441" sldId="3087"/>
            <ac:grpSpMk id="5" creationId="{34262F06-2160-47A5-896D-445702066946}"/>
          </ac:grpSpMkLst>
        </pc:grpChg>
        <pc:grpChg chg="mod">
          <ac:chgData name="Henry Jammes" userId="5f22554b-fd15-4676-8c82-dc6122af2a80" providerId="ADAL" clId="{A3A6ABF9-8563-404A-BEC3-1E0B3CC340AC}" dt="2023-08-10T12:56:30.066" v="230" actId="403"/>
          <ac:grpSpMkLst>
            <pc:docMk/>
            <pc:sldMk cId="2567493441" sldId="3087"/>
            <ac:grpSpMk id="6" creationId="{911A84D5-D13C-4E37-8C45-0A2C78B54FF8}"/>
          </ac:grpSpMkLst>
        </pc:grpChg>
        <pc:grpChg chg="mod">
          <ac:chgData name="Henry Jammes" userId="5f22554b-fd15-4676-8c82-dc6122af2a80" providerId="ADAL" clId="{A3A6ABF9-8563-404A-BEC3-1E0B3CC340AC}" dt="2023-08-10T12:56:18.751" v="228" actId="2711"/>
          <ac:grpSpMkLst>
            <pc:docMk/>
            <pc:sldMk cId="2567493441" sldId="3087"/>
            <ac:grpSpMk id="17" creationId="{7CA9523E-2DB7-484E-8650-7348B904C503}"/>
          </ac:grpSpMkLst>
        </pc:grpChg>
        <pc:grpChg chg="mod">
          <ac:chgData name="Henry Jammes" userId="5f22554b-fd15-4676-8c82-dc6122af2a80" providerId="ADAL" clId="{A3A6ABF9-8563-404A-BEC3-1E0B3CC340AC}" dt="2023-08-10T12:56:18.751" v="228" actId="2711"/>
          <ac:grpSpMkLst>
            <pc:docMk/>
            <pc:sldMk cId="2567493441" sldId="3087"/>
            <ac:grpSpMk id="18" creationId="{D93D151E-1C7E-41D3-B466-850E279D563C}"/>
          </ac:grpSpMkLst>
        </pc:grpChg>
        <pc:grpChg chg="mod">
          <ac:chgData name="Henry Jammes" userId="5f22554b-fd15-4676-8c82-dc6122af2a80" providerId="ADAL" clId="{A3A6ABF9-8563-404A-BEC3-1E0B3CC340AC}" dt="2023-08-10T12:56:18.751" v="228" actId="2711"/>
          <ac:grpSpMkLst>
            <pc:docMk/>
            <pc:sldMk cId="2567493441" sldId="3087"/>
            <ac:grpSpMk id="23" creationId="{4CADA0A7-6243-DC23-83F0-C198FAAD8F48}"/>
          </ac:grpSpMkLst>
        </pc:grpChg>
        <pc:grpChg chg="mod">
          <ac:chgData name="Henry Jammes" userId="5f22554b-fd15-4676-8c82-dc6122af2a80" providerId="ADAL" clId="{A3A6ABF9-8563-404A-BEC3-1E0B3CC340AC}" dt="2023-08-10T12:56:18.751" v="228" actId="2711"/>
          <ac:grpSpMkLst>
            <pc:docMk/>
            <pc:sldMk cId="2567493441" sldId="3087"/>
            <ac:grpSpMk id="24" creationId="{83513EBD-DD64-0878-640D-14B272043F6B}"/>
          </ac:grpSpMkLst>
        </pc:grpChg>
        <pc:grpChg chg="mod">
          <ac:chgData name="Henry Jammes" userId="5f22554b-fd15-4676-8c82-dc6122af2a80" providerId="ADAL" clId="{A3A6ABF9-8563-404A-BEC3-1E0B3CC340AC}" dt="2023-08-10T12:56:18.751" v="228" actId="2711"/>
          <ac:grpSpMkLst>
            <pc:docMk/>
            <pc:sldMk cId="2567493441" sldId="3087"/>
            <ac:grpSpMk id="27" creationId="{B10BC6CC-3830-1D16-F1F8-9C3DE53F59F1}"/>
          </ac:grpSpMkLst>
        </pc:grpChg>
        <pc:grpChg chg="mod">
          <ac:chgData name="Henry Jammes" userId="5f22554b-fd15-4676-8c82-dc6122af2a80" providerId="ADAL" clId="{A3A6ABF9-8563-404A-BEC3-1E0B3CC340AC}" dt="2023-08-10T12:56:30.066" v="230" actId="403"/>
          <ac:grpSpMkLst>
            <pc:docMk/>
            <pc:sldMk cId="2567493441" sldId="3087"/>
            <ac:grpSpMk id="67" creationId="{294E6E6F-8115-4BAA-A37D-2342C7797B52}"/>
          </ac:grpSpMkLst>
        </pc:grpChg>
        <pc:grpChg chg="mod">
          <ac:chgData name="Henry Jammes" userId="5f22554b-fd15-4676-8c82-dc6122af2a80" providerId="ADAL" clId="{A3A6ABF9-8563-404A-BEC3-1E0B3CC340AC}" dt="2023-08-10T12:56:30.066" v="230" actId="403"/>
          <ac:grpSpMkLst>
            <pc:docMk/>
            <pc:sldMk cId="2567493441" sldId="3087"/>
            <ac:grpSpMk id="70" creationId="{9E331BFB-6D6B-4A72-8340-B9B745B6DEE9}"/>
          </ac:grpSpMkLst>
        </pc:grpChg>
        <pc:grpChg chg="mod">
          <ac:chgData name="Henry Jammes" userId="5f22554b-fd15-4676-8c82-dc6122af2a80" providerId="ADAL" clId="{A3A6ABF9-8563-404A-BEC3-1E0B3CC340AC}" dt="2023-08-11T14:39:48.567" v="1842" actId="1076"/>
          <ac:grpSpMkLst>
            <pc:docMk/>
            <pc:sldMk cId="2567493441" sldId="3087"/>
            <ac:grpSpMk id="138" creationId="{8B3CE1C8-1EE3-4407-9407-502C4150EF09}"/>
          </ac:grpSpMkLst>
        </pc:grpChg>
        <pc:grpChg chg="mod">
          <ac:chgData name="Henry Jammes" userId="5f22554b-fd15-4676-8c82-dc6122af2a80" providerId="ADAL" clId="{A3A6ABF9-8563-404A-BEC3-1E0B3CC340AC}" dt="2023-08-11T14:39:43.400" v="1841" actId="1076"/>
          <ac:grpSpMkLst>
            <pc:docMk/>
            <pc:sldMk cId="2567493441" sldId="3087"/>
            <ac:grpSpMk id="144" creationId="{75E6C490-27C5-464E-B9AA-68C06DC5E379}"/>
          </ac:grpSpMkLst>
        </pc:grpChg>
        <pc:cxnChg chg="mod">
          <ac:chgData name="Henry Jammes" userId="5f22554b-fd15-4676-8c82-dc6122af2a80" providerId="ADAL" clId="{A3A6ABF9-8563-404A-BEC3-1E0B3CC340AC}" dt="2023-08-10T12:56:18.751" v="228" actId="2711"/>
          <ac:cxnSpMkLst>
            <pc:docMk/>
            <pc:sldMk cId="2567493441" sldId="3087"/>
            <ac:cxnSpMk id="108" creationId="{940BDD52-E2E4-4BED-B0C7-A59AAC352D97}"/>
          </ac:cxnSpMkLst>
        </pc:cxnChg>
        <pc:cxnChg chg="mod">
          <ac:chgData name="Henry Jammes" userId="5f22554b-fd15-4676-8c82-dc6122af2a80" providerId="ADAL" clId="{A3A6ABF9-8563-404A-BEC3-1E0B3CC340AC}" dt="2023-08-10T12:56:18.751" v="228" actId="2711"/>
          <ac:cxnSpMkLst>
            <pc:docMk/>
            <pc:sldMk cId="2567493441" sldId="3087"/>
            <ac:cxnSpMk id="110" creationId="{5620C0C8-DA0B-4BA3-AC09-84734C8E8B5C}"/>
          </ac:cxnSpMkLst>
        </pc:cxnChg>
      </pc:sldChg>
      <pc:sldChg chg="addSp modSp mod ord">
        <pc:chgData name="Henry Jammes" userId="5f22554b-fd15-4676-8c82-dc6122af2a80" providerId="ADAL" clId="{A3A6ABF9-8563-404A-BEC3-1E0B3CC340AC}" dt="2023-09-08T01:31:45.199" v="40057"/>
        <pc:sldMkLst>
          <pc:docMk/>
          <pc:sldMk cId="1304563117" sldId="3093"/>
        </pc:sldMkLst>
        <pc:spChg chg="mod">
          <ac:chgData name="Henry Jammes" userId="5f22554b-fd15-4676-8c82-dc6122af2a80" providerId="ADAL" clId="{A3A6ABF9-8563-404A-BEC3-1E0B3CC340AC}" dt="2023-09-05T00:16:59.460" v="36088" actId="571"/>
          <ac:spMkLst>
            <pc:docMk/>
            <pc:sldMk cId="1304563117" sldId="3093"/>
            <ac:spMk id="3" creationId="{9FD547C4-365A-CEAF-6F4A-F7FC43CE317D}"/>
          </ac:spMkLst>
        </pc:spChg>
        <pc:spChg chg="mod">
          <ac:chgData name="Henry Jammes" userId="5f22554b-fd15-4676-8c82-dc6122af2a80" providerId="ADAL" clId="{A3A6ABF9-8563-404A-BEC3-1E0B3CC340AC}" dt="2023-09-05T00:17:55.202" v="36119" actId="1038"/>
          <ac:spMkLst>
            <pc:docMk/>
            <pc:sldMk cId="1304563117" sldId="3093"/>
            <ac:spMk id="4" creationId="{7CE4786D-C856-4ED1-AD42-4D6D5704E74E}"/>
          </ac:spMkLst>
        </pc:spChg>
        <pc:spChg chg="mod">
          <ac:chgData name="Henry Jammes" userId="5f22554b-fd15-4676-8c82-dc6122af2a80" providerId="ADAL" clId="{A3A6ABF9-8563-404A-BEC3-1E0B3CC340AC}" dt="2023-09-05T00:16:59.460" v="36088" actId="571"/>
          <ac:spMkLst>
            <pc:docMk/>
            <pc:sldMk cId="1304563117" sldId="3093"/>
            <ac:spMk id="5" creationId="{A7731996-6C99-0213-8FF9-1A6F1D081762}"/>
          </ac:spMkLst>
        </pc:spChg>
        <pc:spChg chg="mod">
          <ac:chgData name="Henry Jammes" userId="5f22554b-fd15-4676-8c82-dc6122af2a80" providerId="ADAL" clId="{A3A6ABF9-8563-404A-BEC3-1E0B3CC340AC}" dt="2023-09-05T00:17:39.869" v="36101" actId="14100"/>
          <ac:spMkLst>
            <pc:docMk/>
            <pc:sldMk cId="1304563117" sldId="3093"/>
            <ac:spMk id="7" creationId="{65493B6B-3844-60CE-A3C3-4D8D23519862}"/>
          </ac:spMkLst>
        </pc:spChg>
        <pc:spChg chg="mod">
          <ac:chgData name="Henry Jammes" userId="5f22554b-fd15-4676-8c82-dc6122af2a80" providerId="ADAL" clId="{A3A6ABF9-8563-404A-BEC3-1E0B3CC340AC}" dt="2023-09-05T00:17:03.863" v="36089" actId="571"/>
          <ac:spMkLst>
            <pc:docMk/>
            <pc:sldMk cId="1304563117" sldId="3093"/>
            <ac:spMk id="9" creationId="{9A3B85B1-0684-AC80-89EA-F074B4EE0705}"/>
          </ac:spMkLst>
        </pc:spChg>
        <pc:spChg chg="mod">
          <ac:chgData name="Henry Jammes" userId="5f22554b-fd15-4676-8c82-dc6122af2a80" providerId="ADAL" clId="{A3A6ABF9-8563-404A-BEC3-1E0B3CC340AC}" dt="2023-09-05T00:17:03.863" v="36089" actId="571"/>
          <ac:spMkLst>
            <pc:docMk/>
            <pc:sldMk cId="1304563117" sldId="3093"/>
            <ac:spMk id="10" creationId="{540CD168-36CB-CC4E-0DF7-CBFAF5289DFA}"/>
          </ac:spMkLst>
        </pc:spChg>
        <pc:grpChg chg="add mod">
          <ac:chgData name="Henry Jammes" userId="5f22554b-fd15-4676-8c82-dc6122af2a80" providerId="ADAL" clId="{A3A6ABF9-8563-404A-BEC3-1E0B3CC340AC}" dt="2023-09-05T00:17:55.202" v="36119" actId="1038"/>
          <ac:grpSpMkLst>
            <pc:docMk/>
            <pc:sldMk cId="1304563117" sldId="3093"/>
            <ac:grpSpMk id="2" creationId="{6152B9B4-BD17-9408-43E0-86F12EFB4F93}"/>
          </ac:grpSpMkLst>
        </pc:grpChg>
        <pc:grpChg chg="add mod">
          <ac:chgData name="Henry Jammes" userId="5f22554b-fd15-4676-8c82-dc6122af2a80" providerId="ADAL" clId="{A3A6ABF9-8563-404A-BEC3-1E0B3CC340AC}" dt="2023-09-05T00:17:55.202" v="36119" actId="1038"/>
          <ac:grpSpMkLst>
            <pc:docMk/>
            <pc:sldMk cId="1304563117" sldId="3093"/>
            <ac:grpSpMk id="8" creationId="{4E25EE53-52B2-7312-D1DF-D796BF20CFD2}"/>
          </ac:grpSpMkLst>
        </pc:grpChg>
        <pc:grpChg chg="mod">
          <ac:chgData name="Henry Jammes" userId="5f22554b-fd15-4676-8c82-dc6122af2a80" providerId="ADAL" clId="{A3A6ABF9-8563-404A-BEC3-1E0B3CC340AC}" dt="2023-09-05T00:17:55.202" v="36119" actId="1038"/>
          <ac:grpSpMkLst>
            <pc:docMk/>
            <pc:sldMk cId="1304563117" sldId="3093"/>
            <ac:grpSpMk id="13" creationId="{0FA2A180-238B-594C-F873-BF7DFBFEB895}"/>
          </ac:grpSpMkLst>
        </pc:grpChg>
        <pc:grpChg chg="mod">
          <ac:chgData name="Henry Jammes" userId="5f22554b-fd15-4676-8c82-dc6122af2a80" providerId="ADAL" clId="{A3A6ABF9-8563-404A-BEC3-1E0B3CC340AC}" dt="2023-09-05T00:17:55.202" v="36119" actId="1038"/>
          <ac:grpSpMkLst>
            <pc:docMk/>
            <pc:sldMk cId="1304563117" sldId="3093"/>
            <ac:grpSpMk id="14" creationId="{DB744389-FD3E-FD70-EA1B-A7AF1D79939C}"/>
          </ac:grpSpMkLst>
        </pc:grpChg>
        <pc:grpChg chg="mod">
          <ac:chgData name="Henry Jammes" userId="5f22554b-fd15-4676-8c82-dc6122af2a80" providerId="ADAL" clId="{A3A6ABF9-8563-404A-BEC3-1E0B3CC340AC}" dt="2023-09-05T00:17:55.202" v="36119" actId="1038"/>
          <ac:grpSpMkLst>
            <pc:docMk/>
            <pc:sldMk cId="1304563117" sldId="3093"/>
            <ac:grpSpMk id="17" creationId="{9220FFB5-B88C-7ACB-DBD3-F5D813E7ADE1}"/>
          </ac:grpSpMkLst>
        </pc:grpChg>
        <pc:grpChg chg="mod">
          <ac:chgData name="Henry Jammes" userId="5f22554b-fd15-4676-8c82-dc6122af2a80" providerId="ADAL" clId="{A3A6ABF9-8563-404A-BEC3-1E0B3CC340AC}" dt="2023-09-05T00:17:55.202" v="36119" actId="1038"/>
          <ac:grpSpMkLst>
            <pc:docMk/>
            <pc:sldMk cId="1304563117" sldId="3093"/>
            <ac:grpSpMk id="20" creationId="{4FE57C88-5276-26FE-E77F-210E01D1FC07}"/>
          </ac:grpSpMkLst>
        </pc:grpChg>
        <pc:grpChg chg="mod">
          <ac:chgData name="Henry Jammes" userId="5f22554b-fd15-4676-8c82-dc6122af2a80" providerId="ADAL" clId="{A3A6ABF9-8563-404A-BEC3-1E0B3CC340AC}" dt="2023-09-05T00:17:55.202" v="36119" actId="1038"/>
          <ac:grpSpMkLst>
            <pc:docMk/>
            <pc:sldMk cId="1304563117" sldId="3093"/>
            <ac:grpSpMk id="23" creationId="{6841671A-F678-D662-27B5-3A1E17EF4952}"/>
          </ac:grpSpMkLst>
        </pc:grpChg>
        <pc:grpChg chg="mod">
          <ac:chgData name="Henry Jammes" userId="5f22554b-fd15-4676-8c82-dc6122af2a80" providerId="ADAL" clId="{A3A6ABF9-8563-404A-BEC3-1E0B3CC340AC}" dt="2023-09-05T00:17:55.202" v="36119" actId="1038"/>
          <ac:grpSpMkLst>
            <pc:docMk/>
            <pc:sldMk cId="1304563117" sldId="3093"/>
            <ac:grpSpMk id="26" creationId="{C6733B8A-94C0-04C2-E76D-D4561BD25079}"/>
          </ac:grpSpMkLst>
        </pc:grpChg>
      </pc:sldChg>
      <pc:sldChg chg="addSp modSp mod delCm">
        <pc:chgData name="Henry Jammes" userId="5f22554b-fd15-4676-8c82-dc6122af2a80" providerId="ADAL" clId="{A3A6ABF9-8563-404A-BEC3-1E0B3CC340AC}" dt="2023-09-28T17:46:14.183" v="51153" actId="20577"/>
        <pc:sldMkLst>
          <pc:docMk/>
          <pc:sldMk cId="1094870920" sldId="10219"/>
        </pc:sldMkLst>
        <pc:spChg chg="mod">
          <ac:chgData name="Henry Jammes" userId="5f22554b-fd15-4676-8c82-dc6122af2a80" providerId="ADAL" clId="{A3A6ABF9-8563-404A-BEC3-1E0B3CC340AC}" dt="2023-09-28T17:46:14.183" v="51153" actId="20577"/>
          <ac:spMkLst>
            <pc:docMk/>
            <pc:sldMk cId="1094870920" sldId="10219"/>
            <ac:spMk id="2" creationId="{45010FE8-BF09-4146-B084-66CB05B66FD9}"/>
          </ac:spMkLst>
        </pc:spChg>
        <pc:spChg chg="mod">
          <ac:chgData name="Henry Jammes" userId="5f22554b-fd15-4676-8c82-dc6122af2a80" providerId="ADAL" clId="{A3A6ABF9-8563-404A-BEC3-1E0B3CC340AC}" dt="2023-08-11T14:42:10.651" v="1909" actId="20577"/>
          <ac:spMkLst>
            <pc:docMk/>
            <pc:sldMk cId="1094870920" sldId="10219"/>
            <ac:spMk id="4" creationId="{A7121F5C-650D-59CB-7B85-2347002A035F}"/>
          </ac:spMkLst>
        </pc:spChg>
        <pc:spChg chg="mod">
          <ac:chgData name="Henry Jammes" userId="5f22554b-fd15-4676-8c82-dc6122af2a80" providerId="ADAL" clId="{A3A6ABF9-8563-404A-BEC3-1E0B3CC340AC}" dt="2023-08-11T14:40:55.942" v="1844" actId="571"/>
          <ac:spMkLst>
            <pc:docMk/>
            <pc:sldMk cId="1094870920" sldId="10219"/>
            <ac:spMk id="6" creationId="{A22C1422-7720-F374-A2A1-020AE4A26BA8}"/>
          </ac:spMkLst>
        </pc:spChg>
        <pc:spChg chg="mod">
          <ac:chgData name="Henry Jammes" userId="5f22554b-fd15-4676-8c82-dc6122af2a80" providerId="ADAL" clId="{A3A6ABF9-8563-404A-BEC3-1E0B3CC340AC}" dt="2023-08-11T14:40:55.942" v="1844" actId="571"/>
          <ac:spMkLst>
            <pc:docMk/>
            <pc:sldMk cId="1094870920" sldId="10219"/>
            <ac:spMk id="7" creationId="{71D6375B-BD7F-67CC-B714-D3D748186856}"/>
          </ac:spMkLst>
        </pc:spChg>
        <pc:spChg chg="mod">
          <ac:chgData name="Henry Jammes" userId="5f22554b-fd15-4676-8c82-dc6122af2a80" providerId="ADAL" clId="{A3A6ABF9-8563-404A-BEC3-1E0B3CC340AC}" dt="2023-08-10T14:02:07.459" v="263" actId="2711"/>
          <ac:spMkLst>
            <pc:docMk/>
            <pc:sldMk cId="1094870920" sldId="10219"/>
            <ac:spMk id="11" creationId="{A7F4C2C9-9C2C-542E-5479-3DCD97BBBC78}"/>
          </ac:spMkLst>
        </pc:spChg>
        <pc:spChg chg="mod">
          <ac:chgData name="Henry Jammes" userId="5f22554b-fd15-4676-8c82-dc6122af2a80" providerId="ADAL" clId="{A3A6ABF9-8563-404A-BEC3-1E0B3CC340AC}" dt="2023-08-10T14:02:07.459" v="263" actId="2711"/>
          <ac:spMkLst>
            <pc:docMk/>
            <pc:sldMk cId="1094870920" sldId="10219"/>
            <ac:spMk id="13" creationId="{BAC38765-02F8-A990-01ED-1D474DC62012}"/>
          </ac:spMkLst>
        </pc:spChg>
        <pc:spChg chg="mod">
          <ac:chgData name="Henry Jammes" userId="5f22554b-fd15-4676-8c82-dc6122af2a80" providerId="ADAL" clId="{A3A6ABF9-8563-404A-BEC3-1E0B3CC340AC}" dt="2023-08-10T14:02:07.459" v="263" actId="2711"/>
          <ac:spMkLst>
            <pc:docMk/>
            <pc:sldMk cId="1094870920" sldId="10219"/>
            <ac:spMk id="14" creationId="{9B3A5BA8-5A5A-56C1-501C-051575F596EF}"/>
          </ac:spMkLst>
        </pc:spChg>
        <pc:spChg chg="mod">
          <ac:chgData name="Henry Jammes" userId="5f22554b-fd15-4676-8c82-dc6122af2a80" providerId="ADAL" clId="{A3A6ABF9-8563-404A-BEC3-1E0B3CC340AC}" dt="2023-08-10T14:02:07.459" v="263" actId="2711"/>
          <ac:spMkLst>
            <pc:docMk/>
            <pc:sldMk cId="1094870920" sldId="10219"/>
            <ac:spMk id="16" creationId="{BD313791-C381-A7D0-9C4D-B6FF6A7CF41E}"/>
          </ac:spMkLst>
        </pc:spChg>
        <pc:spChg chg="mod">
          <ac:chgData name="Henry Jammes" userId="5f22554b-fd15-4676-8c82-dc6122af2a80" providerId="ADAL" clId="{A3A6ABF9-8563-404A-BEC3-1E0B3CC340AC}" dt="2023-08-10T14:02:07.459" v="263" actId="2711"/>
          <ac:spMkLst>
            <pc:docMk/>
            <pc:sldMk cId="1094870920" sldId="10219"/>
            <ac:spMk id="18" creationId="{736DADEC-0D93-B31A-EBE7-CB76D2ADED68}"/>
          </ac:spMkLst>
        </pc:spChg>
        <pc:spChg chg="mod">
          <ac:chgData name="Henry Jammes" userId="5f22554b-fd15-4676-8c82-dc6122af2a80" providerId="ADAL" clId="{A3A6ABF9-8563-404A-BEC3-1E0B3CC340AC}" dt="2023-08-10T14:02:07.459" v="263" actId="2711"/>
          <ac:spMkLst>
            <pc:docMk/>
            <pc:sldMk cId="1094870920" sldId="10219"/>
            <ac:spMk id="19" creationId="{7BEC9D33-8841-21C4-5D2F-38EB5A15C0AE}"/>
          </ac:spMkLst>
        </pc:spChg>
        <pc:spChg chg="mod">
          <ac:chgData name="Henry Jammes" userId="5f22554b-fd15-4676-8c82-dc6122af2a80" providerId="ADAL" clId="{A3A6ABF9-8563-404A-BEC3-1E0B3CC340AC}" dt="2023-08-10T14:02:07.459" v="263" actId="2711"/>
          <ac:spMkLst>
            <pc:docMk/>
            <pc:sldMk cId="1094870920" sldId="10219"/>
            <ac:spMk id="21" creationId="{2AE3467A-22D3-5FE0-16E3-21B798C67CD9}"/>
          </ac:spMkLst>
        </pc:spChg>
        <pc:spChg chg="mod">
          <ac:chgData name="Henry Jammes" userId="5f22554b-fd15-4676-8c82-dc6122af2a80" providerId="ADAL" clId="{A3A6ABF9-8563-404A-BEC3-1E0B3CC340AC}" dt="2023-08-10T14:02:07.459" v="263" actId="2711"/>
          <ac:spMkLst>
            <pc:docMk/>
            <pc:sldMk cId="1094870920" sldId="10219"/>
            <ac:spMk id="24" creationId="{96D6AF6F-41F0-6455-24B8-C2C2FF20B7E0}"/>
          </ac:spMkLst>
        </pc:spChg>
        <pc:spChg chg="mod">
          <ac:chgData name="Henry Jammes" userId="5f22554b-fd15-4676-8c82-dc6122af2a80" providerId="ADAL" clId="{A3A6ABF9-8563-404A-BEC3-1E0B3CC340AC}" dt="2023-08-10T14:02:07.459" v="263" actId="2711"/>
          <ac:spMkLst>
            <pc:docMk/>
            <pc:sldMk cId="1094870920" sldId="10219"/>
            <ac:spMk id="25" creationId="{A87F66A3-09D2-217F-FF30-38B5AD4A42B9}"/>
          </ac:spMkLst>
        </pc:spChg>
        <pc:spChg chg="mod">
          <ac:chgData name="Henry Jammes" userId="5f22554b-fd15-4676-8c82-dc6122af2a80" providerId="ADAL" clId="{A3A6ABF9-8563-404A-BEC3-1E0B3CC340AC}" dt="2023-09-04T21:40:03.570" v="30318" actId="20577"/>
          <ac:spMkLst>
            <pc:docMk/>
            <pc:sldMk cId="1094870920" sldId="10219"/>
            <ac:spMk id="27" creationId="{B4BDBE74-EF03-0CE6-2310-13345B703F57}"/>
          </ac:spMkLst>
        </pc:spChg>
        <pc:spChg chg="mod">
          <ac:chgData name="Henry Jammes" userId="5f22554b-fd15-4676-8c82-dc6122af2a80" providerId="ADAL" clId="{A3A6ABF9-8563-404A-BEC3-1E0B3CC340AC}" dt="2023-08-10T14:02:07.459" v="263" actId="2711"/>
          <ac:spMkLst>
            <pc:docMk/>
            <pc:sldMk cId="1094870920" sldId="10219"/>
            <ac:spMk id="29" creationId="{2C68ACA1-50C7-D486-78B8-0EBFE43EF46C}"/>
          </ac:spMkLst>
        </pc:spChg>
        <pc:spChg chg="mod">
          <ac:chgData name="Henry Jammes" userId="5f22554b-fd15-4676-8c82-dc6122af2a80" providerId="ADAL" clId="{A3A6ABF9-8563-404A-BEC3-1E0B3CC340AC}" dt="2023-08-10T14:02:07.459" v="263" actId="2711"/>
          <ac:spMkLst>
            <pc:docMk/>
            <pc:sldMk cId="1094870920" sldId="10219"/>
            <ac:spMk id="30" creationId="{A857AA44-8D06-D1E4-D591-B86F8FC361E8}"/>
          </ac:spMkLst>
        </pc:spChg>
        <pc:spChg chg="mod">
          <ac:chgData name="Henry Jammes" userId="5f22554b-fd15-4676-8c82-dc6122af2a80" providerId="ADAL" clId="{A3A6ABF9-8563-404A-BEC3-1E0B3CC340AC}" dt="2023-08-10T14:02:07.459" v="263" actId="2711"/>
          <ac:spMkLst>
            <pc:docMk/>
            <pc:sldMk cId="1094870920" sldId="10219"/>
            <ac:spMk id="32" creationId="{12E415D6-ADC7-DC40-5371-578ED167F553}"/>
          </ac:spMkLst>
        </pc:spChg>
        <pc:spChg chg="mod">
          <ac:chgData name="Henry Jammes" userId="5f22554b-fd15-4676-8c82-dc6122af2a80" providerId="ADAL" clId="{A3A6ABF9-8563-404A-BEC3-1E0B3CC340AC}" dt="2023-08-10T14:02:07.459" v="263" actId="2711"/>
          <ac:spMkLst>
            <pc:docMk/>
            <pc:sldMk cId="1094870920" sldId="10219"/>
            <ac:spMk id="34" creationId="{F5E86C35-FF3B-9DA4-F10C-EF7EED79A001}"/>
          </ac:spMkLst>
        </pc:spChg>
        <pc:spChg chg="mod">
          <ac:chgData name="Henry Jammes" userId="5f22554b-fd15-4676-8c82-dc6122af2a80" providerId="ADAL" clId="{A3A6ABF9-8563-404A-BEC3-1E0B3CC340AC}" dt="2023-08-10T14:02:07.459" v="263" actId="2711"/>
          <ac:spMkLst>
            <pc:docMk/>
            <pc:sldMk cId="1094870920" sldId="10219"/>
            <ac:spMk id="35" creationId="{5A414540-7D0D-9638-018D-7B5F31620F35}"/>
          </ac:spMkLst>
        </pc:spChg>
        <pc:spChg chg="mod">
          <ac:chgData name="Henry Jammes" userId="5f22554b-fd15-4676-8c82-dc6122af2a80" providerId="ADAL" clId="{A3A6ABF9-8563-404A-BEC3-1E0B3CC340AC}" dt="2023-08-10T14:02:07.459" v="263" actId="2711"/>
          <ac:spMkLst>
            <pc:docMk/>
            <pc:sldMk cId="1094870920" sldId="10219"/>
            <ac:spMk id="37" creationId="{8B351E31-66D6-15A7-BE54-1AEADCFD0155}"/>
          </ac:spMkLst>
        </pc:spChg>
        <pc:spChg chg="mod">
          <ac:chgData name="Henry Jammes" userId="5f22554b-fd15-4676-8c82-dc6122af2a80" providerId="ADAL" clId="{A3A6ABF9-8563-404A-BEC3-1E0B3CC340AC}" dt="2023-08-10T14:02:07.459" v="263" actId="2711"/>
          <ac:spMkLst>
            <pc:docMk/>
            <pc:sldMk cId="1094870920" sldId="10219"/>
            <ac:spMk id="39" creationId="{3F72A3DA-F463-FC01-A46F-45950938D0D7}"/>
          </ac:spMkLst>
        </pc:spChg>
        <pc:spChg chg="mod">
          <ac:chgData name="Henry Jammes" userId="5f22554b-fd15-4676-8c82-dc6122af2a80" providerId="ADAL" clId="{A3A6ABF9-8563-404A-BEC3-1E0B3CC340AC}" dt="2023-08-10T14:01:56.674" v="262" actId="2711"/>
          <ac:spMkLst>
            <pc:docMk/>
            <pc:sldMk cId="1094870920" sldId="10219"/>
            <ac:spMk id="40" creationId="{8550DF09-0D7B-4F8E-8ACF-13567A221AF3}"/>
          </ac:spMkLst>
        </pc:spChg>
        <pc:spChg chg="mod">
          <ac:chgData name="Henry Jammes" userId="5f22554b-fd15-4676-8c82-dc6122af2a80" providerId="ADAL" clId="{A3A6ABF9-8563-404A-BEC3-1E0B3CC340AC}" dt="2023-09-05T00:10:25.604" v="35619" actId="20577"/>
          <ac:spMkLst>
            <pc:docMk/>
            <pc:sldMk cId="1094870920" sldId="10219"/>
            <ac:spMk id="41" creationId="{177907F9-2172-46A3-AEA0-8DD4122F217B}"/>
          </ac:spMkLst>
        </pc:spChg>
        <pc:spChg chg="mod">
          <ac:chgData name="Henry Jammes" userId="5f22554b-fd15-4676-8c82-dc6122af2a80" providerId="ADAL" clId="{A3A6ABF9-8563-404A-BEC3-1E0B3CC340AC}" dt="2023-08-10T14:02:07.459" v="263" actId="2711"/>
          <ac:spMkLst>
            <pc:docMk/>
            <pc:sldMk cId="1094870920" sldId="10219"/>
            <ac:spMk id="43" creationId="{E251AC00-3DBC-8D8A-27CA-C844C1E1959D}"/>
          </ac:spMkLst>
        </pc:spChg>
        <pc:spChg chg="mod">
          <ac:chgData name="Henry Jammes" userId="5f22554b-fd15-4676-8c82-dc6122af2a80" providerId="ADAL" clId="{A3A6ABF9-8563-404A-BEC3-1E0B3CC340AC}" dt="2023-08-10T14:02:07.459" v="263" actId="2711"/>
          <ac:spMkLst>
            <pc:docMk/>
            <pc:sldMk cId="1094870920" sldId="10219"/>
            <ac:spMk id="47" creationId="{9D005DFF-F7DB-9962-1D4E-730DEE8E13CD}"/>
          </ac:spMkLst>
        </pc:spChg>
        <pc:spChg chg="mod">
          <ac:chgData name="Henry Jammes" userId="5f22554b-fd15-4676-8c82-dc6122af2a80" providerId="ADAL" clId="{A3A6ABF9-8563-404A-BEC3-1E0B3CC340AC}" dt="2023-08-10T14:02:07.459" v="263" actId="2711"/>
          <ac:spMkLst>
            <pc:docMk/>
            <pc:sldMk cId="1094870920" sldId="10219"/>
            <ac:spMk id="49" creationId="{45D36832-A33D-7CEF-CA24-3435C58ECF02}"/>
          </ac:spMkLst>
        </pc:spChg>
        <pc:spChg chg="mod">
          <ac:chgData name="Henry Jammes" userId="5f22554b-fd15-4676-8c82-dc6122af2a80" providerId="ADAL" clId="{A3A6ABF9-8563-404A-BEC3-1E0B3CC340AC}" dt="2023-08-10T14:02:07.459" v="263" actId="2711"/>
          <ac:spMkLst>
            <pc:docMk/>
            <pc:sldMk cId="1094870920" sldId="10219"/>
            <ac:spMk id="50" creationId="{786FF5C9-6511-1126-DA33-C66D82B8CAD6}"/>
          </ac:spMkLst>
        </pc:spChg>
        <pc:spChg chg="mod">
          <ac:chgData name="Henry Jammes" userId="5f22554b-fd15-4676-8c82-dc6122af2a80" providerId="ADAL" clId="{A3A6ABF9-8563-404A-BEC3-1E0B3CC340AC}" dt="2023-08-10T14:02:07.459" v="263" actId="2711"/>
          <ac:spMkLst>
            <pc:docMk/>
            <pc:sldMk cId="1094870920" sldId="10219"/>
            <ac:spMk id="52" creationId="{F07DEF84-6155-B4FC-9780-0EBAB5A20E80}"/>
          </ac:spMkLst>
        </pc:spChg>
        <pc:spChg chg="mod">
          <ac:chgData name="Henry Jammes" userId="5f22554b-fd15-4676-8c82-dc6122af2a80" providerId="ADAL" clId="{A3A6ABF9-8563-404A-BEC3-1E0B3CC340AC}" dt="2023-08-10T14:02:07.459" v="263" actId="2711"/>
          <ac:spMkLst>
            <pc:docMk/>
            <pc:sldMk cId="1094870920" sldId="10219"/>
            <ac:spMk id="54" creationId="{813C052E-F1F3-3463-1D72-CDAB02A6DAC7}"/>
          </ac:spMkLst>
        </pc:spChg>
        <pc:spChg chg="mod">
          <ac:chgData name="Henry Jammes" userId="5f22554b-fd15-4676-8c82-dc6122af2a80" providerId="ADAL" clId="{A3A6ABF9-8563-404A-BEC3-1E0B3CC340AC}" dt="2023-08-10T14:02:07.459" v="263" actId="2711"/>
          <ac:spMkLst>
            <pc:docMk/>
            <pc:sldMk cId="1094870920" sldId="10219"/>
            <ac:spMk id="55" creationId="{D909AFD3-772D-428E-8735-D3CC0F3F9928}"/>
          </ac:spMkLst>
        </pc:spChg>
        <pc:spChg chg="mod">
          <ac:chgData name="Henry Jammes" userId="5f22554b-fd15-4676-8c82-dc6122af2a80" providerId="ADAL" clId="{A3A6ABF9-8563-404A-BEC3-1E0B3CC340AC}" dt="2023-08-10T14:02:07.459" v="263" actId="2711"/>
          <ac:spMkLst>
            <pc:docMk/>
            <pc:sldMk cId="1094870920" sldId="10219"/>
            <ac:spMk id="57" creationId="{9A72F8EA-291F-4570-84D1-25DC141B48F8}"/>
          </ac:spMkLst>
        </pc:spChg>
        <pc:spChg chg="mod">
          <ac:chgData name="Henry Jammes" userId="5f22554b-fd15-4676-8c82-dc6122af2a80" providerId="ADAL" clId="{A3A6ABF9-8563-404A-BEC3-1E0B3CC340AC}" dt="2023-08-10T14:02:07.459" v="263" actId="2711"/>
          <ac:spMkLst>
            <pc:docMk/>
            <pc:sldMk cId="1094870920" sldId="10219"/>
            <ac:spMk id="58" creationId="{9A88097F-834B-41ED-84A6-F60654AB22D0}"/>
          </ac:spMkLst>
        </pc:spChg>
        <pc:spChg chg="mod">
          <ac:chgData name="Henry Jammes" userId="5f22554b-fd15-4676-8c82-dc6122af2a80" providerId="ADAL" clId="{A3A6ABF9-8563-404A-BEC3-1E0B3CC340AC}" dt="2023-08-10T14:02:07.459" v="263" actId="2711"/>
          <ac:spMkLst>
            <pc:docMk/>
            <pc:sldMk cId="1094870920" sldId="10219"/>
            <ac:spMk id="59" creationId="{8DD3CF62-5B93-ED0C-9E41-7AC8F8D226BE}"/>
          </ac:spMkLst>
        </pc:spChg>
        <pc:spChg chg="mod">
          <ac:chgData name="Henry Jammes" userId="5f22554b-fd15-4676-8c82-dc6122af2a80" providerId="ADAL" clId="{A3A6ABF9-8563-404A-BEC3-1E0B3CC340AC}" dt="2023-08-10T14:02:15.714" v="264" actId="2711"/>
          <ac:spMkLst>
            <pc:docMk/>
            <pc:sldMk cId="1094870920" sldId="10219"/>
            <ac:spMk id="91" creationId="{F71E6BB8-F6B2-4A70-9C26-62A830F5F11B}"/>
          </ac:spMkLst>
        </pc:spChg>
        <pc:spChg chg="mod">
          <ac:chgData name="Henry Jammes" userId="5f22554b-fd15-4676-8c82-dc6122af2a80" providerId="ADAL" clId="{A3A6ABF9-8563-404A-BEC3-1E0B3CC340AC}" dt="2023-08-10T14:02:15.714" v="264" actId="2711"/>
          <ac:spMkLst>
            <pc:docMk/>
            <pc:sldMk cId="1094870920" sldId="10219"/>
            <ac:spMk id="92" creationId="{6BDC5852-9503-4CDA-B807-61D5949A5EBC}"/>
          </ac:spMkLst>
        </pc:spChg>
        <pc:spChg chg="mod">
          <ac:chgData name="Henry Jammes" userId="5f22554b-fd15-4676-8c82-dc6122af2a80" providerId="ADAL" clId="{A3A6ABF9-8563-404A-BEC3-1E0B3CC340AC}" dt="2023-09-05T00:11:02.774" v="35627" actId="20577"/>
          <ac:spMkLst>
            <pc:docMk/>
            <pc:sldMk cId="1094870920" sldId="10219"/>
            <ac:spMk id="103" creationId="{58D773B7-673F-419E-B0B9-B5B66FF34DCD}"/>
          </ac:spMkLst>
        </pc:spChg>
        <pc:spChg chg="mod">
          <ac:chgData name="Henry Jammes" userId="5f22554b-fd15-4676-8c82-dc6122af2a80" providerId="ADAL" clId="{A3A6ABF9-8563-404A-BEC3-1E0B3CC340AC}" dt="2023-08-10T14:02:15.714" v="264" actId="2711"/>
          <ac:spMkLst>
            <pc:docMk/>
            <pc:sldMk cId="1094870920" sldId="10219"/>
            <ac:spMk id="104" creationId="{1F9281E3-1F1D-4B02-A80D-710A4BB90B72}"/>
          </ac:spMkLst>
        </pc:spChg>
        <pc:grpChg chg="add mod">
          <ac:chgData name="Henry Jammes" userId="5f22554b-fd15-4676-8c82-dc6122af2a80" providerId="ADAL" clId="{A3A6ABF9-8563-404A-BEC3-1E0B3CC340AC}" dt="2023-08-11T14:41:58.959" v="1908" actId="465"/>
          <ac:grpSpMkLst>
            <pc:docMk/>
            <pc:sldMk cId="1094870920" sldId="10219"/>
            <ac:grpSpMk id="3" creationId="{86752445-1626-3CD9-AE41-145C8DC47410}"/>
          </ac:grpSpMkLst>
        </pc:grpChg>
        <pc:grpChg chg="mod">
          <ac:chgData name="Henry Jammes" userId="5f22554b-fd15-4676-8c82-dc6122af2a80" providerId="ADAL" clId="{A3A6ABF9-8563-404A-BEC3-1E0B3CC340AC}" dt="2023-08-11T14:40:55.942" v="1844" actId="571"/>
          <ac:grpSpMkLst>
            <pc:docMk/>
            <pc:sldMk cId="1094870920" sldId="10219"/>
            <ac:grpSpMk id="5" creationId="{92DEC4F6-96C8-21C5-5D02-234B44A3D495}"/>
          </ac:grpSpMkLst>
        </pc:grpChg>
        <pc:grpChg chg="mod">
          <ac:chgData name="Henry Jammes" userId="5f22554b-fd15-4676-8c82-dc6122af2a80" providerId="ADAL" clId="{A3A6ABF9-8563-404A-BEC3-1E0B3CC340AC}" dt="2023-08-11T14:41:40.250" v="1881" actId="1076"/>
          <ac:grpSpMkLst>
            <pc:docMk/>
            <pc:sldMk cId="1094870920" sldId="10219"/>
            <ac:grpSpMk id="9" creationId="{DD59AE0A-666C-60CD-D011-646AF715CECC}"/>
          </ac:grpSpMkLst>
        </pc:grpChg>
        <pc:grpChg chg="mod">
          <ac:chgData name="Henry Jammes" userId="5f22554b-fd15-4676-8c82-dc6122af2a80" providerId="ADAL" clId="{A3A6ABF9-8563-404A-BEC3-1E0B3CC340AC}" dt="2023-08-11T14:41:58.959" v="1908" actId="465"/>
          <ac:grpSpMkLst>
            <pc:docMk/>
            <pc:sldMk cId="1094870920" sldId="10219"/>
            <ac:grpSpMk id="10" creationId="{2FFE75AF-6F83-62B3-B731-F2204319DA6A}"/>
          </ac:grpSpMkLst>
        </pc:grpChg>
        <pc:grpChg chg="mod">
          <ac:chgData name="Henry Jammes" userId="5f22554b-fd15-4676-8c82-dc6122af2a80" providerId="ADAL" clId="{A3A6ABF9-8563-404A-BEC3-1E0B3CC340AC}" dt="2023-08-11T14:41:58.959" v="1908" actId="465"/>
          <ac:grpSpMkLst>
            <pc:docMk/>
            <pc:sldMk cId="1094870920" sldId="10219"/>
            <ac:grpSpMk id="15" creationId="{CCE9E9B7-D2DB-928A-4E37-BD2892CE9734}"/>
          </ac:grpSpMkLst>
        </pc:grpChg>
        <pc:grpChg chg="mod">
          <ac:chgData name="Henry Jammes" userId="5f22554b-fd15-4676-8c82-dc6122af2a80" providerId="ADAL" clId="{A3A6ABF9-8563-404A-BEC3-1E0B3CC340AC}" dt="2023-08-11T14:41:58.959" v="1908" actId="465"/>
          <ac:grpSpMkLst>
            <pc:docMk/>
            <pc:sldMk cId="1094870920" sldId="10219"/>
            <ac:grpSpMk id="20" creationId="{D6732438-EDD2-0678-BB0F-11E22F9C04EF}"/>
          </ac:grpSpMkLst>
        </pc:grpChg>
        <pc:grpChg chg="mod">
          <ac:chgData name="Henry Jammes" userId="5f22554b-fd15-4676-8c82-dc6122af2a80" providerId="ADAL" clId="{A3A6ABF9-8563-404A-BEC3-1E0B3CC340AC}" dt="2023-08-11T14:41:58.959" v="1908" actId="465"/>
          <ac:grpSpMkLst>
            <pc:docMk/>
            <pc:sldMk cId="1094870920" sldId="10219"/>
            <ac:grpSpMk id="26" creationId="{3050DA67-B41F-0953-D084-4C314A8884CB}"/>
          </ac:grpSpMkLst>
        </pc:grpChg>
        <pc:grpChg chg="mod">
          <ac:chgData name="Henry Jammes" userId="5f22554b-fd15-4676-8c82-dc6122af2a80" providerId="ADAL" clId="{A3A6ABF9-8563-404A-BEC3-1E0B3CC340AC}" dt="2023-08-11T14:41:58.959" v="1908" actId="465"/>
          <ac:grpSpMkLst>
            <pc:docMk/>
            <pc:sldMk cId="1094870920" sldId="10219"/>
            <ac:grpSpMk id="31" creationId="{BB8A7496-C3E2-CCA1-0A2F-35EB9A781894}"/>
          </ac:grpSpMkLst>
        </pc:grpChg>
        <pc:grpChg chg="mod">
          <ac:chgData name="Henry Jammes" userId="5f22554b-fd15-4676-8c82-dc6122af2a80" providerId="ADAL" clId="{A3A6ABF9-8563-404A-BEC3-1E0B3CC340AC}" dt="2023-08-11T14:41:58.959" v="1908" actId="465"/>
          <ac:grpSpMkLst>
            <pc:docMk/>
            <pc:sldMk cId="1094870920" sldId="10219"/>
            <ac:grpSpMk id="36" creationId="{065DE31C-353C-0700-B4E6-33240EFFDBDB}"/>
          </ac:grpSpMkLst>
        </pc:grpChg>
        <pc:grpChg chg="mod">
          <ac:chgData name="Henry Jammes" userId="5f22554b-fd15-4676-8c82-dc6122af2a80" providerId="ADAL" clId="{A3A6ABF9-8563-404A-BEC3-1E0B3CC340AC}" dt="2023-08-11T14:41:58.959" v="1908" actId="465"/>
          <ac:grpSpMkLst>
            <pc:docMk/>
            <pc:sldMk cId="1094870920" sldId="10219"/>
            <ac:grpSpMk id="45" creationId="{55458B71-8334-8912-CAC9-7AEA2A80AAA9}"/>
          </ac:grpSpMkLst>
        </pc:grpChg>
        <pc:grpChg chg="mod">
          <ac:chgData name="Henry Jammes" userId="5f22554b-fd15-4676-8c82-dc6122af2a80" providerId="ADAL" clId="{A3A6ABF9-8563-404A-BEC3-1E0B3CC340AC}" dt="2023-08-11T14:41:47.118" v="1907" actId="1035"/>
          <ac:grpSpMkLst>
            <pc:docMk/>
            <pc:sldMk cId="1094870920" sldId="10219"/>
            <ac:grpSpMk id="51" creationId="{B05A3416-EDE7-742F-DE63-5329861EF587}"/>
          </ac:grpSpMkLst>
        </pc:grpChg>
        <pc:cxnChg chg="mod">
          <ac:chgData name="Henry Jammes" userId="5f22554b-fd15-4676-8c82-dc6122af2a80" providerId="ADAL" clId="{A3A6ABF9-8563-404A-BEC3-1E0B3CC340AC}" dt="2023-08-11T14:41:22.071" v="1879" actId="1076"/>
          <ac:cxnSpMkLst>
            <pc:docMk/>
            <pc:sldMk cId="1094870920" sldId="10219"/>
            <ac:cxnSpMk id="44" creationId="{4A8E8564-839D-4D78-B946-D71D10D7FB4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8-15T19:19:57.582" v="11303"/>
              <pc2:cmMkLst xmlns:pc2="http://schemas.microsoft.com/office/powerpoint/2019/9/main/command">
                <pc:docMk/>
                <pc:sldMk cId="1094870920" sldId="10219"/>
                <pc2:cmMk id="{15A3EB28-D31B-40E3-901D-7EEC885CA5CA}"/>
              </pc2:cmMkLst>
            </pc226:cmChg>
            <pc226:cmChg xmlns:pc226="http://schemas.microsoft.com/office/powerpoint/2022/06/main/command" chg="del">
              <pc226:chgData name="Henry Jammes" userId="5f22554b-fd15-4676-8c82-dc6122af2a80" providerId="ADAL" clId="{A3A6ABF9-8563-404A-BEC3-1E0B3CC340AC}" dt="2023-08-15T19:23:48.212" v="11312"/>
              <pc2:cmMkLst xmlns:pc2="http://schemas.microsoft.com/office/powerpoint/2019/9/main/command">
                <pc:docMk/>
                <pc:sldMk cId="1094870920" sldId="10219"/>
                <pc2:cmMk id="{7DC81362-0E6C-448C-A6C4-7FD307EDE6B3}"/>
              </pc2:cmMkLst>
            </pc226:cmChg>
            <pc226:cmChg xmlns:pc226="http://schemas.microsoft.com/office/powerpoint/2022/06/main/command" chg="del">
              <pc226:chgData name="Henry Jammes" userId="5f22554b-fd15-4676-8c82-dc6122af2a80" providerId="ADAL" clId="{A3A6ABF9-8563-404A-BEC3-1E0B3CC340AC}" dt="2023-08-15T19:21:31.396" v="11308"/>
              <pc2:cmMkLst xmlns:pc2="http://schemas.microsoft.com/office/powerpoint/2019/9/main/command">
                <pc:docMk/>
                <pc:sldMk cId="1094870920" sldId="10219"/>
                <pc2:cmMk id="{7BFF1C8A-CCF3-4D70-96BC-2138584E79F8}"/>
              </pc2:cmMkLst>
            </pc226:cmChg>
            <pc226:cmChg xmlns:pc226="http://schemas.microsoft.com/office/powerpoint/2022/06/main/command" chg="del">
              <pc226:chgData name="Henry Jammes" userId="5f22554b-fd15-4676-8c82-dc6122af2a80" providerId="ADAL" clId="{A3A6ABF9-8563-404A-BEC3-1E0B3CC340AC}" dt="2023-08-15T19:20:01.644" v="11304"/>
              <pc2:cmMkLst xmlns:pc2="http://schemas.microsoft.com/office/powerpoint/2019/9/main/command">
                <pc:docMk/>
                <pc:sldMk cId="1094870920" sldId="10219"/>
                <pc2:cmMk id="{F674DABB-92C0-48CE-A189-33B6FA0A67C5}"/>
              </pc2:cmMkLst>
            </pc226:cmChg>
            <pc226:cmChg xmlns:pc226="http://schemas.microsoft.com/office/powerpoint/2022/06/main/command" chg="del">
              <pc226:chgData name="Henry Jammes" userId="5f22554b-fd15-4676-8c82-dc6122af2a80" providerId="ADAL" clId="{A3A6ABF9-8563-404A-BEC3-1E0B3CC340AC}" dt="2023-08-15T19:22:21.829" v="11310"/>
              <pc2:cmMkLst xmlns:pc2="http://schemas.microsoft.com/office/powerpoint/2019/9/main/command">
                <pc:docMk/>
                <pc:sldMk cId="1094870920" sldId="10219"/>
                <pc2:cmMk id="{B67304E4-8D4D-4090-82FE-2BE744AADDC2}"/>
              </pc2:cmMkLst>
            </pc226:cmChg>
          </p:ext>
        </pc:extLst>
      </pc:sldChg>
      <pc:sldChg chg="delSp modSp mod">
        <pc:chgData name="Henry Jammes" userId="5f22554b-fd15-4676-8c82-dc6122af2a80" providerId="ADAL" clId="{A3A6ABF9-8563-404A-BEC3-1E0B3CC340AC}" dt="2023-08-11T18:24:34.674" v="6927" actId="6549"/>
        <pc:sldMkLst>
          <pc:docMk/>
          <pc:sldMk cId="3650881495" sldId="2147477614"/>
        </pc:sldMkLst>
        <pc:spChg chg="mod">
          <ac:chgData name="Henry Jammes" userId="5f22554b-fd15-4676-8c82-dc6122af2a80" providerId="ADAL" clId="{A3A6ABF9-8563-404A-BEC3-1E0B3CC340AC}" dt="2023-08-11T18:24:34.674" v="6927" actId="6549"/>
          <ac:spMkLst>
            <pc:docMk/>
            <pc:sldMk cId="3650881495" sldId="2147477614"/>
            <ac:spMk id="2" creationId="{2971EE3D-5416-4275-9430-391606B78F29}"/>
          </ac:spMkLst>
        </pc:spChg>
        <pc:spChg chg="mod">
          <ac:chgData name="Henry Jammes" userId="5f22554b-fd15-4676-8c82-dc6122af2a80" providerId="ADAL" clId="{A3A6ABF9-8563-404A-BEC3-1E0B3CC340AC}" dt="2023-08-10T14:01:33.748" v="261" actId="2711"/>
          <ac:spMkLst>
            <pc:docMk/>
            <pc:sldMk cId="3650881495" sldId="2147477614"/>
            <ac:spMk id="14" creationId="{C88B2CFD-B0CC-F109-15EA-C4D4072122B4}"/>
          </ac:spMkLst>
        </pc:spChg>
        <pc:spChg chg="mod">
          <ac:chgData name="Henry Jammes" userId="5f22554b-fd15-4676-8c82-dc6122af2a80" providerId="ADAL" clId="{A3A6ABF9-8563-404A-BEC3-1E0B3CC340AC}" dt="2023-08-10T14:01:16.439" v="258" actId="2711"/>
          <ac:spMkLst>
            <pc:docMk/>
            <pc:sldMk cId="3650881495" sldId="2147477614"/>
            <ac:spMk id="15" creationId="{8B46780E-C953-4BCE-BA52-4AED41B62683}"/>
          </ac:spMkLst>
        </pc:spChg>
        <pc:spChg chg="mod">
          <ac:chgData name="Henry Jammes" userId="5f22554b-fd15-4676-8c82-dc6122af2a80" providerId="ADAL" clId="{A3A6ABF9-8563-404A-BEC3-1E0B3CC340AC}" dt="2023-08-10T14:01:33.748" v="261" actId="2711"/>
          <ac:spMkLst>
            <pc:docMk/>
            <pc:sldMk cId="3650881495" sldId="2147477614"/>
            <ac:spMk id="17" creationId="{3DEC0AA3-6C61-2519-EF16-A15007964B47}"/>
          </ac:spMkLst>
        </pc:spChg>
        <pc:spChg chg="mod">
          <ac:chgData name="Henry Jammes" userId="5f22554b-fd15-4676-8c82-dc6122af2a80" providerId="ADAL" clId="{A3A6ABF9-8563-404A-BEC3-1E0B3CC340AC}" dt="2023-08-10T14:01:33.748" v="261" actId="2711"/>
          <ac:spMkLst>
            <pc:docMk/>
            <pc:sldMk cId="3650881495" sldId="2147477614"/>
            <ac:spMk id="18" creationId="{05CA981D-E0CD-19CF-6325-589F4025038C}"/>
          </ac:spMkLst>
        </pc:spChg>
        <pc:spChg chg="mod">
          <ac:chgData name="Henry Jammes" userId="5f22554b-fd15-4676-8c82-dc6122af2a80" providerId="ADAL" clId="{A3A6ABF9-8563-404A-BEC3-1E0B3CC340AC}" dt="2023-08-10T14:01:33.748" v="261" actId="2711"/>
          <ac:spMkLst>
            <pc:docMk/>
            <pc:sldMk cId="3650881495" sldId="2147477614"/>
            <ac:spMk id="19" creationId="{21ED1855-4822-6DB5-3EAE-6BC82A48364F}"/>
          </ac:spMkLst>
        </pc:spChg>
        <pc:spChg chg="mod">
          <ac:chgData name="Henry Jammes" userId="5f22554b-fd15-4676-8c82-dc6122af2a80" providerId="ADAL" clId="{A3A6ABF9-8563-404A-BEC3-1E0B3CC340AC}" dt="2023-08-10T14:01:33.748" v="261" actId="2711"/>
          <ac:spMkLst>
            <pc:docMk/>
            <pc:sldMk cId="3650881495" sldId="2147477614"/>
            <ac:spMk id="20" creationId="{6A3E0D55-91EB-77E7-93C3-E24C46C70F1A}"/>
          </ac:spMkLst>
        </pc:spChg>
        <pc:spChg chg="mod">
          <ac:chgData name="Henry Jammes" userId="5f22554b-fd15-4676-8c82-dc6122af2a80" providerId="ADAL" clId="{A3A6ABF9-8563-404A-BEC3-1E0B3CC340AC}" dt="2023-08-10T14:01:33.748" v="261" actId="2711"/>
          <ac:spMkLst>
            <pc:docMk/>
            <pc:sldMk cId="3650881495" sldId="2147477614"/>
            <ac:spMk id="21" creationId="{FD7419E0-FCF8-56EB-82DA-1357CA07723B}"/>
          </ac:spMkLst>
        </pc:spChg>
        <pc:spChg chg="mod">
          <ac:chgData name="Henry Jammes" userId="5f22554b-fd15-4676-8c82-dc6122af2a80" providerId="ADAL" clId="{A3A6ABF9-8563-404A-BEC3-1E0B3CC340AC}" dt="2023-08-10T14:01:33.748" v="261" actId="2711"/>
          <ac:spMkLst>
            <pc:docMk/>
            <pc:sldMk cId="3650881495" sldId="2147477614"/>
            <ac:spMk id="22" creationId="{284736E7-7592-2322-5006-A04772CE48C3}"/>
          </ac:spMkLst>
        </pc:spChg>
        <pc:spChg chg="mod">
          <ac:chgData name="Henry Jammes" userId="5f22554b-fd15-4676-8c82-dc6122af2a80" providerId="ADAL" clId="{A3A6ABF9-8563-404A-BEC3-1E0B3CC340AC}" dt="2023-08-10T14:01:33.748" v="261" actId="2711"/>
          <ac:spMkLst>
            <pc:docMk/>
            <pc:sldMk cId="3650881495" sldId="2147477614"/>
            <ac:spMk id="23" creationId="{191765BB-1CF1-B729-12E1-D3041B0BF20A}"/>
          </ac:spMkLst>
        </pc:spChg>
        <pc:spChg chg="mod">
          <ac:chgData name="Henry Jammes" userId="5f22554b-fd15-4676-8c82-dc6122af2a80" providerId="ADAL" clId="{A3A6ABF9-8563-404A-BEC3-1E0B3CC340AC}" dt="2023-08-10T14:01:33.748" v="261" actId="2711"/>
          <ac:spMkLst>
            <pc:docMk/>
            <pc:sldMk cId="3650881495" sldId="2147477614"/>
            <ac:spMk id="24" creationId="{CE6630F1-FB56-1CBB-5619-A3D474B288BE}"/>
          </ac:spMkLst>
        </pc:spChg>
        <pc:spChg chg="mod">
          <ac:chgData name="Henry Jammes" userId="5f22554b-fd15-4676-8c82-dc6122af2a80" providerId="ADAL" clId="{A3A6ABF9-8563-404A-BEC3-1E0B3CC340AC}" dt="2023-08-10T14:01:33.748" v="261" actId="2711"/>
          <ac:spMkLst>
            <pc:docMk/>
            <pc:sldMk cId="3650881495" sldId="2147477614"/>
            <ac:spMk id="25" creationId="{7676F7E0-EDCC-0FE2-B996-3C7825FD3B38}"/>
          </ac:spMkLst>
        </pc:spChg>
        <pc:spChg chg="mod">
          <ac:chgData name="Henry Jammes" userId="5f22554b-fd15-4676-8c82-dc6122af2a80" providerId="ADAL" clId="{A3A6ABF9-8563-404A-BEC3-1E0B3CC340AC}" dt="2023-08-10T14:01:33.748" v="261" actId="2711"/>
          <ac:spMkLst>
            <pc:docMk/>
            <pc:sldMk cId="3650881495" sldId="2147477614"/>
            <ac:spMk id="26" creationId="{504FD693-48F4-7D5A-9E4A-3FCF05D8ED2C}"/>
          </ac:spMkLst>
        </pc:spChg>
        <pc:spChg chg="mod">
          <ac:chgData name="Henry Jammes" userId="5f22554b-fd15-4676-8c82-dc6122af2a80" providerId="ADAL" clId="{A3A6ABF9-8563-404A-BEC3-1E0B3CC340AC}" dt="2023-08-10T14:01:33.748" v="261" actId="2711"/>
          <ac:spMkLst>
            <pc:docMk/>
            <pc:sldMk cId="3650881495" sldId="2147477614"/>
            <ac:spMk id="27" creationId="{21E21B7A-8731-CEF9-9425-05CB0402BBCF}"/>
          </ac:spMkLst>
        </pc:spChg>
        <pc:spChg chg="mod">
          <ac:chgData name="Henry Jammes" userId="5f22554b-fd15-4676-8c82-dc6122af2a80" providerId="ADAL" clId="{A3A6ABF9-8563-404A-BEC3-1E0B3CC340AC}" dt="2023-08-10T14:01:33.748" v="261" actId="2711"/>
          <ac:spMkLst>
            <pc:docMk/>
            <pc:sldMk cId="3650881495" sldId="2147477614"/>
            <ac:spMk id="28" creationId="{01F451A8-04C1-3BFB-0F80-3A9AAE0CD2D1}"/>
          </ac:spMkLst>
        </pc:spChg>
        <pc:spChg chg="mod">
          <ac:chgData name="Henry Jammes" userId="5f22554b-fd15-4676-8c82-dc6122af2a80" providerId="ADAL" clId="{A3A6ABF9-8563-404A-BEC3-1E0B3CC340AC}" dt="2023-08-10T14:01:33.748" v="261" actId="2711"/>
          <ac:spMkLst>
            <pc:docMk/>
            <pc:sldMk cId="3650881495" sldId="2147477614"/>
            <ac:spMk id="29" creationId="{9F671E37-01A9-0C53-76D5-B9D61374FAD7}"/>
          </ac:spMkLst>
        </pc:spChg>
        <pc:spChg chg="mod">
          <ac:chgData name="Henry Jammes" userId="5f22554b-fd15-4676-8c82-dc6122af2a80" providerId="ADAL" clId="{A3A6ABF9-8563-404A-BEC3-1E0B3CC340AC}" dt="2023-08-10T14:01:33.748" v="261" actId="2711"/>
          <ac:spMkLst>
            <pc:docMk/>
            <pc:sldMk cId="3650881495" sldId="2147477614"/>
            <ac:spMk id="30" creationId="{833490D8-33F5-CCDB-2405-929D8B367DE5}"/>
          </ac:spMkLst>
        </pc:spChg>
        <pc:spChg chg="mod">
          <ac:chgData name="Henry Jammes" userId="5f22554b-fd15-4676-8c82-dc6122af2a80" providerId="ADAL" clId="{A3A6ABF9-8563-404A-BEC3-1E0B3CC340AC}" dt="2023-08-10T14:01:33.748" v="261" actId="2711"/>
          <ac:spMkLst>
            <pc:docMk/>
            <pc:sldMk cId="3650881495" sldId="2147477614"/>
            <ac:spMk id="31" creationId="{BB34C1E8-B850-C914-4227-9CBAD1FB621A}"/>
          </ac:spMkLst>
        </pc:spChg>
        <pc:spChg chg="mod">
          <ac:chgData name="Henry Jammes" userId="5f22554b-fd15-4676-8c82-dc6122af2a80" providerId="ADAL" clId="{A3A6ABF9-8563-404A-BEC3-1E0B3CC340AC}" dt="2023-08-10T14:01:33.748" v="261" actId="2711"/>
          <ac:spMkLst>
            <pc:docMk/>
            <pc:sldMk cId="3650881495" sldId="2147477614"/>
            <ac:spMk id="38" creationId="{2A6555B3-9C38-EC4E-0A4F-1497AC9A1ABF}"/>
          </ac:spMkLst>
        </pc:spChg>
        <pc:spChg chg="mod">
          <ac:chgData name="Henry Jammes" userId="5f22554b-fd15-4676-8c82-dc6122af2a80" providerId="ADAL" clId="{A3A6ABF9-8563-404A-BEC3-1E0B3CC340AC}" dt="2023-08-10T14:01:33.748" v="261" actId="2711"/>
          <ac:spMkLst>
            <pc:docMk/>
            <pc:sldMk cId="3650881495" sldId="2147477614"/>
            <ac:spMk id="39" creationId="{FF988A4F-0E46-BB4A-3CBF-B4BBF3443955}"/>
          </ac:spMkLst>
        </pc:spChg>
        <pc:spChg chg="mod">
          <ac:chgData name="Henry Jammes" userId="5f22554b-fd15-4676-8c82-dc6122af2a80" providerId="ADAL" clId="{A3A6ABF9-8563-404A-BEC3-1E0B3CC340AC}" dt="2023-08-10T14:01:33.748" v="261" actId="2711"/>
          <ac:spMkLst>
            <pc:docMk/>
            <pc:sldMk cId="3650881495" sldId="2147477614"/>
            <ac:spMk id="64" creationId="{0494293F-5EF1-7837-BB69-17487716645E}"/>
          </ac:spMkLst>
        </pc:spChg>
        <pc:spChg chg="mod">
          <ac:chgData name="Henry Jammes" userId="5f22554b-fd15-4676-8c82-dc6122af2a80" providerId="ADAL" clId="{A3A6ABF9-8563-404A-BEC3-1E0B3CC340AC}" dt="2023-08-10T14:01:33.748" v="261" actId="2711"/>
          <ac:spMkLst>
            <pc:docMk/>
            <pc:sldMk cId="3650881495" sldId="2147477614"/>
            <ac:spMk id="106" creationId="{E56D00D8-D6DB-FBBD-53F9-B0CE321357EA}"/>
          </ac:spMkLst>
        </pc:spChg>
        <pc:spChg chg="mod">
          <ac:chgData name="Henry Jammes" userId="5f22554b-fd15-4676-8c82-dc6122af2a80" providerId="ADAL" clId="{A3A6ABF9-8563-404A-BEC3-1E0B3CC340AC}" dt="2023-08-10T14:01:33.748" v="261" actId="2711"/>
          <ac:spMkLst>
            <pc:docMk/>
            <pc:sldMk cId="3650881495" sldId="2147477614"/>
            <ac:spMk id="109" creationId="{856E5977-5A08-50F4-D7A5-D3118E7B02A6}"/>
          </ac:spMkLst>
        </pc:spChg>
        <pc:spChg chg="mod">
          <ac:chgData name="Henry Jammes" userId="5f22554b-fd15-4676-8c82-dc6122af2a80" providerId="ADAL" clId="{A3A6ABF9-8563-404A-BEC3-1E0B3CC340AC}" dt="2023-08-10T14:01:27.607" v="260" actId="2711"/>
          <ac:spMkLst>
            <pc:docMk/>
            <pc:sldMk cId="3650881495" sldId="2147477614"/>
            <ac:spMk id="120" creationId="{CCB9D694-FDE1-43F1-B350-859E69544E7D}"/>
          </ac:spMkLst>
        </pc:spChg>
        <pc:spChg chg="mod">
          <ac:chgData name="Henry Jammes" userId="5f22554b-fd15-4676-8c82-dc6122af2a80" providerId="ADAL" clId="{A3A6ABF9-8563-404A-BEC3-1E0B3CC340AC}" dt="2023-08-10T14:01:27.607" v="260" actId="2711"/>
          <ac:spMkLst>
            <pc:docMk/>
            <pc:sldMk cId="3650881495" sldId="2147477614"/>
            <ac:spMk id="121" creationId="{46C94A43-F0EB-4323-98AC-C137B50B6F44}"/>
          </ac:spMkLst>
        </pc:spChg>
        <pc:spChg chg="mod">
          <ac:chgData name="Henry Jammes" userId="5f22554b-fd15-4676-8c82-dc6122af2a80" providerId="ADAL" clId="{A3A6ABF9-8563-404A-BEC3-1E0B3CC340AC}" dt="2023-08-10T14:01:27.607" v="260" actId="2711"/>
          <ac:spMkLst>
            <pc:docMk/>
            <pc:sldMk cId="3650881495" sldId="2147477614"/>
            <ac:spMk id="122" creationId="{615113FB-1DFA-491C-972F-ED68F7634BAA}"/>
          </ac:spMkLst>
        </pc:spChg>
        <pc:spChg chg="mod">
          <ac:chgData name="Henry Jammes" userId="5f22554b-fd15-4676-8c82-dc6122af2a80" providerId="ADAL" clId="{A3A6ABF9-8563-404A-BEC3-1E0B3CC340AC}" dt="2023-08-10T14:01:27.607" v="260" actId="2711"/>
          <ac:spMkLst>
            <pc:docMk/>
            <pc:sldMk cId="3650881495" sldId="2147477614"/>
            <ac:spMk id="127" creationId="{0CC0E609-7B65-4D51-9BF3-2E85C11D39F9}"/>
          </ac:spMkLst>
        </pc:spChg>
        <pc:spChg chg="mod">
          <ac:chgData name="Henry Jammes" userId="5f22554b-fd15-4676-8c82-dc6122af2a80" providerId="ADAL" clId="{A3A6ABF9-8563-404A-BEC3-1E0B3CC340AC}" dt="2023-08-10T14:01:27.607" v="260" actId="2711"/>
          <ac:spMkLst>
            <pc:docMk/>
            <pc:sldMk cId="3650881495" sldId="2147477614"/>
            <ac:spMk id="128" creationId="{B958CC9B-D9B4-433A-A7D0-2F8E1BF3EFEA}"/>
          </ac:spMkLst>
        </pc:spChg>
        <pc:spChg chg="mod">
          <ac:chgData name="Henry Jammes" userId="5f22554b-fd15-4676-8c82-dc6122af2a80" providerId="ADAL" clId="{A3A6ABF9-8563-404A-BEC3-1E0B3CC340AC}" dt="2023-08-10T14:01:16.439" v="258" actId="2711"/>
          <ac:spMkLst>
            <pc:docMk/>
            <pc:sldMk cId="3650881495" sldId="2147477614"/>
            <ac:spMk id="131" creationId="{9C10748E-BD0C-4011-8EE8-6D3E39183240}"/>
          </ac:spMkLst>
        </pc:spChg>
        <pc:spChg chg="mod">
          <ac:chgData name="Henry Jammes" userId="5f22554b-fd15-4676-8c82-dc6122af2a80" providerId="ADAL" clId="{A3A6ABF9-8563-404A-BEC3-1E0B3CC340AC}" dt="2023-08-10T14:01:16.439" v="258" actId="2711"/>
          <ac:spMkLst>
            <pc:docMk/>
            <pc:sldMk cId="3650881495" sldId="2147477614"/>
            <ac:spMk id="132" creationId="{8B180A5A-9045-4311-85C3-194342ECA99C}"/>
          </ac:spMkLst>
        </pc:spChg>
        <pc:spChg chg="mod">
          <ac:chgData name="Henry Jammes" userId="5f22554b-fd15-4676-8c82-dc6122af2a80" providerId="ADAL" clId="{A3A6ABF9-8563-404A-BEC3-1E0B3CC340AC}" dt="2023-08-10T14:01:16.439" v="258" actId="2711"/>
          <ac:spMkLst>
            <pc:docMk/>
            <pc:sldMk cId="3650881495" sldId="2147477614"/>
            <ac:spMk id="142" creationId="{380BEE67-DFAE-4895-8960-EF2A15A2EF8A}"/>
          </ac:spMkLst>
        </pc:spChg>
        <pc:spChg chg="mod">
          <ac:chgData name="Henry Jammes" userId="5f22554b-fd15-4676-8c82-dc6122af2a80" providerId="ADAL" clId="{A3A6ABF9-8563-404A-BEC3-1E0B3CC340AC}" dt="2023-08-10T14:01:16.439" v="258" actId="2711"/>
          <ac:spMkLst>
            <pc:docMk/>
            <pc:sldMk cId="3650881495" sldId="2147477614"/>
            <ac:spMk id="145" creationId="{4494A931-CBDF-4DF5-B1C8-F368D1F8F352}"/>
          </ac:spMkLst>
        </pc:spChg>
        <pc:spChg chg="mod">
          <ac:chgData name="Henry Jammes" userId="5f22554b-fd15-4676-8c82-dc6122af2a80" providerId="ADAL" clId="{A3A6ABF9-8563-404A-BEC3-1E0B3CC340AC}" dt="2023-08-10T14:01:16.439" v="258" actId="2711"/>
          <ac:spMkLst>
            <pc:docMk/>
            <pc:sldMk cId="3650881495" sldId="2147477614"/>
            <ac:spMk id="153" creationId="{C5D83481-6D55-47D4-9609-EFE839EEC338}"/>
          </ac:spMkLst>
        </pc:spChg>
        <pc:spChg chg="mod">
          <ac:chgData name="Henry Jammes" userId="5f22554b-fd15-4676-8c82-dc6122af2a80" providerId="ADAL" clId="{A3A6ABF9-8563-404A-BEC3-1E0B3CC340AC}" dt="2023-08-10T14:01:16.439" v="258" actId="2711"/>
          <ac:spMkLst>
            <pc:docMk/>
            <pc:sldMk cId="3650881495" sldId="2147477614"/>
            <ac:spMk id="154" creationId="{321FC369-0662-45F0-BF23-B59606B9B907}"/>
          </ac:spMkLst>
        </pc:spChg>
        <pc:spChg chg="mod">
          <ac:chgData name="Henry Jammes" userId="5f22554b-fd15-4676-8c82-dc6122af2a80" providerId="ADAL" clId="{A3A6ABF9-8563-404A-BEC3-1E0B3CC340AC}" dt="2023-08-10T14:01:16.439" v="258" actId="2711"/>
          <ac:spMkLst>
            <pc:docMk/>
            <pc:sldMk cId="3650881495" sldId="2147477614"/>
            <ac:spMk id="157" creationId="{4F775C03-2D7A-4D0E-B838-CCBE09DD8E54}"/>
          </ac:spMkLst>
        </pc:spChg>
        <pc:spChg chg="mod">
          <ac:chgData name="Henry Jammes" userId="5f22554b-fd15-4676-8c82-dc6122af2a80" providerId="ADAL" clId="{A3A6ABF9-8563-404A-BEC3-1E0B3CC340AC}" dt="2023-08-10T14:01:33.748" v="261" actId="2711"/>
          <ac:spMkLst>
            <pc:docMk/>
            <pc:sldMk cId="3650881495" sldId="2147477614"/>
            <ac:spMk id="210" creationId="{11A42D5B-3EAE-47BC-926E-2CCA43CDC038}"/>
          </ac:spMkLst>
        </pc:spChg>
        <pc:spChg chg="mod">
          <ac:chgData name="Henry Jammes" userId="5f22554b-fd15-4676-8c82-dc6122af2a80" providerId="ADAL" clId="{A3A6ABF9-8563-404A-BEC3-1E0B3CC340AC}" dt="2023-08-10T14:01:33.748" v="261" actId="2711"/>
          <ac:spMkLst>
            <pc:docMk/>
            <pc:sldMk cId="3650881495" sldId="2147477614"/>
            <ac:spMk id="211" creationId="{AE2F74D0-30BB-4EEB-B016-2B40946349F8}"/>
          </ac:spMkLst>
        </pc:spChg>
        <pc:spChg chg="mod">
          <ac:chgData name="Henry Jammes" userId="5f22554b-fd15-4676-8c82-dc6122af2a80" providerId="ADAL" clId="{A3A6ABF9-8563-404A-BEC3-1E0B3CC340AC}" dt="2023-08-10T14:01:33.748" v="261" actId="2711"/>
          <ac:spMkLst>
            <pc:docMk/>
            <pc:sldMk cId="3650881495" sldId="2147477614"/>
            <ac:spMk id="218" creationId="{17CAE501-3C14-47ED-94C4-38355AA4B32E}"/>
          </ac:spMkLst>
        </pc:spChg>
        <pc:spChg chg="mod">
          <ac:chgData name="Henry Jammes" userId="5f22554b-fd15-4676-8c82-dc6122af2a80" providerId="ADAL" clId="{A3A6ABF9-8563-404A-BEC3-1E0B3CC340AC}" dt="2023-08-10T14:01:33.748" v="261" actId="2711"/>
          <ac:spMkLst>
            <pc:docMk/>
            <pc:sldMk cId="3650881495" sldId="2147477614"/>
            <ac:spMk id="219" creationId="{3AAFB296-D278-41B9-837B-1550574BCF18}"/>
          </ac:spMkLst>
        </pc:spChg>
        <pc:spChg chg="mod">
          <ac:chgData name="Henry Jammes" userId="5f22554b-fd15-4676-8c82-dc6122af2a80" providerId="ADAL" clId="{A3A6ABF9-8563-404A-BEC3-1E0B3CC340AC}" dt="2023-08-10T14:01:33.748" v="261" actId="2711"/>
          <ac:spMkLst>
            <pc:docMk/>
            <pc:sldMk cId="3650881495" sldId="2147477614"/>
            <ac:spMk id="221" creationId="{31485E75-045D-4BCC-B8B7-F9EA0A94D117}"/>
          </ac:spMkLst>
        </pc:spChg>
        <pc:spChg chg="mod">
          <ac:chgData name="Henry Jammes" userId="5f22554b-fd15-4676-8c82-dc6122af2a80" providerId="ADAL" clId="{A3A6ABF9-8563-404A-BEC3-1E0B3CC340AC}" dt="2023-08-10T14:01:33.748" v="261" actId="2711"/>
          <ac:spMkLst>
            <pc:docMk/>
            <pc:sldMk cId="3650881495" sldId="2147477614"/>
            <ac:spMk id="222" creationId="{825A06E0-8D5A-43E2-90D1-D5E7942870D8}"/>
          </ac:spMkLst>
        </pc:spChg>
        <pc:spChg chg="mod">
          <ac:chgData name="Henry Jammes" userId="5f22554b-fd15-4676-8c82-dc6122af2a80" providerId="ADAL" clId="{A3A6ABF9-8563-404A-BEC3-1E0B3CC340AC}" dt="2023-08-10T14:01:33.748" v="261" actId="2711"/>
          <ac:spMkLst>
            <pc:docMk/>
            <pc:sldMk cId="3650881495" sldId="2147477614"/>
            <ac:spMk id="224" creationId="{CCBC4333-1CAC-4909-9601-59FC5853D25B}"/>
          </ac:spMkLst>
        </pc:spChg>
        <pc:spChg chg="mod">
          <ac:chgData name="Henry Jammes" userId="5f22554b-fd15-4676-8c82-dc6122af2a80" providerId="ADAL" clId="{A3A6ABF9-8563-404A-BEC3-1E0B3CC340AC}" dt="2023-08-10T14:01:33.748" v="261" actId="2711"/>
          <ac:spMkLst>
            <pc:docMk/>
            <pc:sldMk cId="3650881495" sldId="2147477614"/>
            <ac:spMk id="225" creationId="{01814F09-19F7-4042-83A6-121B123F1B1C}"/>
          </ac:spMkLst>
        </pc:spChg>
        <pc:spChg chg="mod">
          <ac:chgData name="Henry Jammes" userId="5f22554b-fd15-4676-8c82-dc6122af2a80" providerId="ADAL" clId="{A3A6ABF9-8563-404A-BEC3-1E0B3CC340AC}" dt="2023-08-10T14:01:33.748" v="261" actId="2711"/>
          <ac:spMkLst>
            <pc:docMk/>
            <pc:sldMk cId="3650881495" sldId="2147477614"/>
            <ac:spMk id="226" creationId="{8CE44831-16E2-4C36-971D-736CE83F2D74}"/>
          </ac:spMkLst>
        </pc:spChg>
        <pc:spChg chg="mod">
          <ac:chgData name="Henry Jammes" userId="5f22554b-fd15-4676-8c82-dc6122af2a80" providerId="ADAL" clId="{A3A6ABF9-8563-404A-BEC3-1E0B3CC340AC}" dt="2023-08-10T14:01:33.748" v="261" actId="2711"/>
          <ac:spMkLst>
            <pc:docMk/>
            <pc:sldMk cId="3650881495" sldId="2147477614"/>
            <ac:spMk id="232" creationId="{84419F13-E7C8-4577-826D-DBC6C302B437}"/>
          </ac:spMkLst>
        </pc:spChg>
        <pc:spChg chg="mod">
          <ac:chgData name="Henry Jammes" userId="5f22554b-fd15-4676-8c82-dc6122af2a80" providerId="ADAL" clId="{A3A6ABF9-8563-404A-BEC3-1E0B3CC340AC}" dt="2023-08-10T14:01:33.748" v="261" actId="2711"/>
          <ac:spMkLst>
            <pc:docMk/>
            <pc:sldMk cId="3650881495" sldId="2147477614"/>
            <ac:spMk id="233" creationId="{AC3A5146-30B4-4CB1-BFEC-6D5D28EF1AB0}"/>
          </ac:spMkLst>
        </pc:spChg>
        <pc:spChg chg="mod">
          <ac:chgData name="Henry Jammes" userId="5f22554b-fd15-4676-8c82-dc6122af2a80" providerId="ADAL" clId="{A3A6ABF9-8563-404A-BEC3-1E0B3CC340AC}" dt="2023-08-10T14:01:33.748" v="261" actId="2711"/>
          <ac:spMkLst>
            <pc:docMk/>
            <pc:sldMk cId="3650881495" sldId="2147477614"/>
            <ac:spMk id="235" creationId="{0B47B301-32E1-445A-A705-B090C171F340}"/>
          </ac:spMkLst>
        </pc:spChg>
        <pc:spChg chg="mod">
          <ac:chgData name="Henry Jammes" userId="5f22554b-fd15-4676-8c82-dc6122af2a80" providerId="ADAL" clId="{A3A6ABF9-8563-404A-BEC3-1E0B3CC340AC}" dt="2023-08-10T14:01:33.748" v="261" actId="2711"/>
          <ac:spMkLst>
            <pc:docMk/>
            <pc:sldMk cId="3650881495" sldId="2147477614"/>
            <ac:spMk id="236" creationId="{533D897C-6BD7-4120-8210-EDC2B60C6464}"/>
          </ac:spMkLst>
        </pc:spChg>
        <pc:spChg chg="mod">
          <ac:chgData name="Henry Jammes" userId="5f22554b-fd15-4676-8c82-dc6122af2a80" providerId="ADAL" clId="{A3A6ABF9-8563-404A-BEC3-1E0B3CC340AC}" dt="2023-08-10T14:01:33.748" v="261" actId="2711"/>
          <ac:spMkLst>
            <pc:docMk/>
            <pc:sldMk cId="3650881495" sldId="2147477614"/>
            <ac:spMk id="237" creationId="{C6795B8C-E623-4281-AB6C-32C08237073A}"/>
          </ac:spMkLst>
        </pc:spChg>
        <pc:spChg chg="mod">
          <ac:chgData name="Henry Jammes" userId="5f22554b-fd15-4676-8c82-dc6122af2a80" providerId="ADAL" clId="{A3A6ABF9-8563-404A-BEC3-1E0B3CC340AC}" dt="2023-08-10T14:01:33.748" v="261" actId="2711"/>
          <ac:spMkLst>
            <pc:docMk/>
            <pc:sldMk cId="3650881495" sldId="2147477614"/>
            <ac:spMk id="238" creationId="{4A5DEDD1-D8BF-4A5F-3641-897F4177420F}"/>
          </ac:spMkLst>
        </pc:spChg>
        <pc:spChg chg="mod">
          <ac:chgData name="Henry Jammes" userId="5f22554b-fd15-4676-8c82-dc6122af2a80" providerId="ADAL" clId="{A3A6ABF9-8563-404A-BEC3-1E0B3CC340AC}" dt="2023-08-10T14:01:33.748" v="261" actId="2711"/>
          <ac:spMkLst>
            <pc:docMk/>
            <pc:sldMk cId="3650881495" sldId="2147477614"/>
            <ac:spMk id="241" creationId="{AF16BD43-E14B-3054-B3E8-62D86FD375CB}"/>
          </ac:spMkLst>
        </pc:spChg>
        <pc:spChg chg="mod">
          <ac:chgData name="Henry Jammes" userId="5f22554b-fd15-4676-8c82-dc6122af2a80" providerId="ADAL" clId="{A3A6ABF9-8563-404A-BEC3-1E0B3CC340AC}" dt="2023-08-10T14:01:33.748" v="261" actId="2711"/>
          <ac:spMkLst>
            <pc:docMk/>
            <pc:sldMk cId="3650881495" sldId="2147477614"/>
            <ac:spMk id="244" creationId="{6EC0C67E-D6C7-3564-D99F-0ADB81B80862}"/>
          </ac:spMkLst>
        </pc:spChg>
        <pc:spChg chg="mod">
          <ac:chgData name="Henry Jammes" userId="5f22554b-fd15-4676-8c82-dc6122af2a80" providerId="ADAL" clId="{A3A6ABF9-8563-404A-BEC3-1E0B3CC340AC}" dt="2023-08-10T14:01:33.748" v="261" actId="2711"/>
          <ac:spMkLst>
            <pc:docMk/>
            <pc:sldMk cId="3650881495" sldId="2147477614"/>
            <ac:spMk id="245" creationId="{4B0E60D3-BDF0-5654-CB62-D6C9D660B641}"/>
          </ac:spMkLst>
        </pc:spChg>
        <pc:spChg chg="mod">
          <ac:chgData name="Henry Jammes" userId="5f22554b-fd15-4676-8c82-dc6122af2a80" providerId="ADAL" clId="{A3A6ABF9-8563-404A-BEC3-1E0B3CC340AC}" dt="2023-08-10T14:01:33.748" v="261" actId="2711"/>
          <ac:spMkLst>
            <pc:docMk/>
            <pc:sldMk cId="3650881495" sldId="2147477614"/>
            <ac:spMk id="246" creationId="{BDE0AF6A-AF7E-494E-94EB-32664EE53261}"/>
          </ac:spMkLst>
        </pc:spChg>
        <pc:spChg chg="mod">
          <ac:chgData name="Henry Jammes" userId="5f22554b-fd15-4676-8c82-dc6122af2a80" providerId="ADAL" clId="{A3A6ABF9-8563-404A-BEC3-1E0B3CC340AC}" dt="2023-08-10T14:01:33.748" v="261" actId="2711"/>
          <ac:spMkLst>
            <pc:docMk/>
            <pc:sldMk cId="3650881495" sldId="2147477614"/>
            <ac:spMk id="247" creationId="{1F3C8E28-351B-6618-B491-70C3A3E40E49}"/>
          </ac:spMkLst>
        </pc:spChg>
        <pc:spChg chg="del">
          <ac:chgData name="Henry Jammes" userId="5f22554b-fd15-4676-8c82-dc6122af2a80" providerId="ADAL" clId="{A3A6ABF9-8563-404A-BEC3-1E0B3CC340AC}" dt="2023-08-10T14:01:22.704" v="259" actId="478"/>
          <ac:spMkLst>
            <pc:docMk/>
            <pc:sldMk cId="3650881495" sldId="2147477614"/>
            <ac:spMk id="253" creationId="{1CFEBDCF-B0E8-469D-BFFF-8841E4DCE54D}"/>
          </ac:spMkLst>
        </pc:spChg>
        <pc:spChg chg="mod">
          <ac:chgData name="Henry Jammes" userId="5f22554b-fd15-4676-8c82-dc6122af2a80" providerId="ADAL" clId="{A3A6ABF9-8563-404A-BEC3-1E0B3CC340AC}" dt="2023-08-10T14:01:33.748" v="261" actId="2711"/>
          <ac:spMkLst>
            <pc:docMk/>
            <pc:sldMk cId="3650881495" sldId="2147477614"/>
            <ac:spMk id="277" creationId="{7C2D25DA-52BD-4E70-8A79-F03A9A0A4DF4}"/>
          </ac:spMkLst>
        </pc:spChg>
        <pc:spChg chg="mod">
          <ac:chgData name="Henry Jammes" userId="5f22554b-fd15-4676-8c82-dc6122af2a80" providerId="ADAL" clId="{A3A6ABF9-8563-404A-BEC3-1E0B3CC340AC}" dt="2023-08-10T14:01:33.748" v="261" actId="2711"/>
          <ac:spMkLst>
            <pc:docMk/>
            <pc:sldMk cId="3650881495" sldId="2147477614"/>
            <ac:spMk id="279" creationId="{71026675-566A-4E07-B36C-7A9846BC8FA0}"/>
          </ac:spMkLst>
        </pc:spChg>
        <pc:spChg chg="mod">
          <ac:chgData name="Henry Jammes" userId="5f22554b-fd15-4676-8c82-dc6122af2a80" providerId="ADAL" clId="{A3A6ABF9-8563-404A-BEC3-1E0B3CC340AC}" dt="2023-08-10T14:01:33.748" v="261" actId="2711"/>
          <ac:spMkLst>
            <pc:docMk/>
            <pc:sldMk cId="3650881495" sldId="2147477614"/>
            <ac:spMk id="280" creationId="{D14926C7-23CF-44C4-9227-0AA0D13115A1}"/>
          </ac:spMkLst>
        </pc:spChg>
        <pc:spChg chg="mod">
          <ac:chgData name="Henry Jammes" userId="5f22554b-fd15-4676-8c82-dc6122af2a80" providerId="ADAL" clId="{A3A6ABF9-8563-404A-BEC3-1E0B3CC340AC}" dt="2023-08-10T14:01:33.748" v="261" actId="2711"/>
          <ac:spMkLst>
            <pc:docMk/>
            <pc:sldMk cId="3650881495" sldId="2147477614"/>
            <ac:spMk id="284" creationId="{A347FA43-1F18-4FDB-AD97-55BDF30E1D5E}"/>
          </ac:spMkLst>
        </pc:spChg>
        <pc:picChg chg="mod">
          <ac:chgData name="Henry Jammes" userId="5f22554b-fd15-4676-8c82-dc6122af2a80" providerId="ADAL" clId="{A3A6ABF9-8563-404A-BEC3-1E0B3CC340AC}" dt="2023-08-10T14:01:33.748" v="261" actId="2711"/>
          <ac:picMkLst>
            <pc:docMk/>
            <pc:sldMk cId="3650881495" sldId="2147477614"/>
            <ac:picMk id="5" creationId="{CC3F6464-3BB7-305A-41D3-D0DE6872D137}"/>
          </ac:picMkLst>
        </pc:picChg>
        <pc:picChg chg="mod">
          <ac:chgData name="Henry Jammes" userId="5f22554b-fd15-4676-8c82-dc6122af2a80" providerId="ADAL" clId="{A3A6ABF9-8563-404A-BEC3-1E0B3CC340AC}" dt="2023-08-10T14:01:33.748" v="261" actId="2711"/>
          <ac:picMkLst>
            <pc:docMk/>
            <pc:sldMk cId="3650881495" sldId="2147477614"/>
            <ac:picMk id="37" creationId="{CCA243F3-0340-B08C-1724-B8393CBECC5A}"/>
          </ac:picMkLst>
        </pc:picChg>
        <pc:picChg chg="mod">
          <ac:chgData name="Henry Jammes" userId="5f22554b-fd15-4676-8c82-dc6122af2a80" providerId="ADAL" clId="{A3A6ABF9-8563-404A-BEC3-1E0B3CC340AC}" dt="2023-08-10T14:01:33.748" v="261" actId="2711"/>
          <ac:picMkLst>
            <pc:docMk/>
            <pc:sldMk cId="3650881495" sldId="2147477614"/>
            <ac:picMk id="46" creationId="{A8169C4C-A24D-B566-AD40-B88FB2A05F9E}"/>
          </ac:picMkLst>
        </pc:picChg>
        <pc:picChg chg="mod">
          <ac:chgData name="Henry Jammes" userId="5f22554b-fd15-4676-8c82-dc6122af2a80" providerId="ADAL" clId="{A3A6ABF9-8563-404A-BEC3-1E0B3CC340AC}" dt="2023-08-10T14:01:33.748" v="261" actId="2711"/>
          <ac:picMkLst>
            <pc:docMk/>
            <pc:sldMk cId="3650881495" sldId="2147477614"/>
            <ac:picMk id="51" creationId="{505587DE-A273-7CD1-C280-677775C589CD}"/>
          </ac:picMkLst>
        </pc:picChg>
        <pc:picChg chg="mod">
          <ac:chgData name="Henry Jammes" userId="5f22554b-fd15-4676-8c82-dc6122af2a80" providerId="ADAL" clId="{A3A6ABF9-8563-404A-BEC3-1E0B3CC340AC}" dt="2023-08-10T14:01:33.748" v="261" actId="2711"/>
          <ac:picMkLst>
            <pc:docMk/>
            <pc:sldMk cId="3650881495" sldId="2147477614"/>
            <ac:picMk id="54" creationId="{4DE027A3-41B9-FB05-FED9-58D8E358D721}"/>
          </ac:picMkLst>
        </pc:picChg>
        <pc:picChg chg="mod">
          <ac:chgData name="Henry Jammes" userId="5f22554b-fd15-4676-8c82-dc6122af2a80" providerId="ADAL" clId="{A3A6ABF9-8563-404A-BEC3-1E0B3CC340AC}" dt="2023-08-10T14:01:33.748" v="261" actId="2711"/>
          <ac:picMkLst>
            <pc:docMk/>
            <pc:sldMk cId="3650881495" sldId="2147477614"/>
            <ac:picMk id="56" creationId="{027708AA-FE9B-D1D2-0FF6-8E6EE2AF9471}"/>
          </ac:picMkLst>
        </pc:picChg>
        <pc:picChg chg="mod">
          <ac:chgData name="Henry Jammes" userId="5f22554b-fd15-4676-8c82-dc6122af2a80" providerId="ADAL" clId="{A3A6ABF9-8563-404A-BEC3-1E0B3CC340AC}" dt="2023-08-10T14:01:33.748" v="261" actId="2711"/>
          <ac:picMkLst>
            <pc:docMk/>
            <pc:sldMk cId="3650881495" sldId="2147477614"/>
            <ac:picMk id="59" creationId="{50C9073F-A411-6486-AE71-07F131CF8AE6}"/>
          </ac:picMkLst>
        </pc:picChg>
        <pc:picChg chg="mod">
          <ac:chgData name="Henry Jammes" userId="5f22554b-fd15-4676-8c82-dc6122af2a80" providerId="ADAL" clId="{A3A6ABF9-8563-404A-BEC3-1E0B3CC340AC}" dt="2023-08-10T14:01:33.748" v="261" actId="2711"/>
          <ac:picMkLst>
            <pc:docMk/>
            <pc:sldMk cId="3650881495" sldId="2147477614"/>
            <ac:picMk id="61" creationId="{48B203C9-22C9-34DD-083B-ADE932C775DB}"/>
          </ac:picMkLst>
        </pc:picChg>
        <pc:picChg chg="mod">
          <ac:chgData name="Henry Jammes" userId="5f22554b-fd15-4676-8c82-dc6122af2a80" providerId="ADAL" clId="{A3A6ABF9-8563-404A-BEC3-1E0B3CC340AC}" dt="2023-08-10T14:01:33.748" v="261" actId="2711"/>
          <ac:picMkLst>
            <pc:docMk/>
            <pc:sldMk cId="3650881495" sldId="2147477614"/>
            <ac:picMk id="1026" creationId="{D42A248B-25DF-5383-4844-E52376781345}"/>
          </ac:picMkLst>
        </pc:picChg>
        <pc:cxnChg chg="mod">
          <ac:chgData name="Henry Jammes" userId="5f22554b-fd15-4676-8c82-dc6122af2a80" providerId="ADAL" clId="{A3A6ABF9-8563-404A-BEC3-1E0B3CC340AC}" dt="2023-08-10T14:01:33.748" v="261" actId="2711"/>
          <ac:cxnSpMkLst>
            <pc:docMk/>
            <pc:sldMk cId="3650881495" sldId="2147477614"/>
            <ac:cxnSpMk id="11" creationId="{A2301782-B5E5-DBAF-1FDC-CBF1DD129400}"/>
          </ac:cxnSpMkLst>
        </pc:cxnChg>
        <pc:cxnChg chg="mod">
          <ac:chgData name="Henry Jammes" userId="5f22554b-fd15-4676-8c82-dc6122af2a80" providerId="ADAL" clId="{A3A6ABF9-8563-404A-BEC3-1E0B3CC340AC}" dt="2023-08-10T14:01:33.748" v="261" actId="2711"/>
          <ac:cxnSpMkLst>
            <pc:docMk/>
            <pc:sldMk cId="3650881495" sldId="2147477614"/>
            <ac:cxnSpMk id="13" creationId="{730E8753-853F-1400-172B-3F2E9F232A91}"/>
          </ac:cxnSpMkLst>
        </pc:cxnChg>
        <pc:cxnChg chg="mod">
          <ac:chgData name="Henry Jammes" userId="5f22554b-fd15-4676-8c82-dc6122af2a80" providerId="ADAL" clId="{A3A6ABF9-8563-404A-BEC3-1E0B3CC340AC}" dt="2023-08-10T14:01:33.748" v="261" actId="2711"/>
          <ac:cxnSpMkLst>
            <pc:docMk/>
            <pc:sldMk cId="3650881495" sldId="2147477614"/>
            <ac:cxnSpMk id="40" creationId="{9EFD5717-9E62-D6F2-990D-4FD45861785B}"/>
          </ac:cxnSpMkLst>
        </pc:cxnChg>
        <pc:cxnChg chg="mod">
          <ac:chgData name="Henry Jammes" userId="5f22554b-fd15-4676-8c82-dc6122af2a80" providerId="ADAL" clId="{A3A6ABF9-8563-404A-BEC3-1E0B3CC340AC}" dt="2023-08-10T14:01:33.748" v="261" actId="2711"/>
          <ac:cxnSpMkLst>
            <pc:docMk/>
            <pc:sldMk cId="3650881495" sldId="2147477614"/>
            <ac:cxnSpMk id="43" creationId="{FE968076-06F5-F6AD-78DE-0EA8EDFB5FE6}"/>
          </ac:cxnSpMkLst>
        </pc:cxnChg>
        <pc:cxnChg chg="mod">
          <ac:chgData name="Henry Jammes" userId="5f22554b-fd15-4676-8c82-dc6122af2a80" providerId="ADAL" clId="{A3A6ABF9-8563-404A-BEC3-1E0B3CC340AC}" dt="2023-08-10T14:01:33.748" v="261" actId="2711"/>
          <ac:cxnSpMkLst>
            <pc:docMk/>
            <pc:sldMk cId="3650881495" sldId="2147477614"/>
            <ac:cxnSpMk id="58" creationId="{2B6CAFB5-E4DE-47CF-B456-018A2FB4320A}"/>
          </ac:cxnSpMkLst>
        </pc:cxnChg>
        <pc:cxnChg chg="mod">
          <ac:chgData name="Henry Jammes" userId="5f22554b-fd15-4676-8c82-dc6122af2a80" providerId="ADAL" clId="{A3A6ABF9-8563-404A-BEC3-1E0B3CC340AC}" dt="2023-08-10T14:01:33.748" v="261" actId="2711"/>
          <ac:cxnSpMkLst>
            <pc:docMk/>
            <pc:sldMk cId="3650881495" sldId="2147477614"/>
            <ac:cxnSpMk id="254" creationId="{74FB8611-1545-4B1A-92EB-B7C6CBA9633A}"/>
          </ac:cxnSpMkLst>
        </pc:cxnChg>
      </pc:sldChg>
      <pc:sldChg chg="addSp delSp modSp mod">
        <pc:chgData name="Henry Jammes" userId="5f22554b-fd15-4676-8c82-dc6122af2a80" providerId="ADAL" clId="{A3A6ABF9-8563-404A-BEC3-1E0B3CC340AC}" dt="2023-09-28T17:45:45.297" v="51138" actId="20577"/>
        <pc:sldMkLst>
          <pc:docMk/>
          <pc:sldMk cId="2288237846" sldId="2147478584"/>
        </pc:sldMkLst>
        <pc:spChg chg="mod">
          <ac:chgData name="Henry Jammes" userId="5f22554b-fd15-4676-8c82-dc6122af2a80" providerId="ADAL" clId="{A3A6ABF9-8563-404A-BEC3-1E0B3CC340AC}" dt="2023-09-28T17:45:45.297" v="51138" actId="20577"/>
          <ac:spMkLst>
            <pc:docMk/>
            <pc:sldMk cId="2288237846" sldId="2147478584"/>
            <ac:spMk id="2" creationId="{03E05BC7-FDFD-3087-A2E9-233604002B0C}"/>
          </ac:spMkLst>
        </pc:spChg>
        <pc:spChg chg="mod">
          <ac:chgData name="Henry Jammes" userId="5f22554b-fd15-4676-8c82-dc6122af2a80" providerId="ADAL" clId="{A3A6ABF9-8563-404A-BEC3-1E0B3CC340AC}" dt="2023-08-11T14:38:55.700" v="1836" actId="14100"/>
          <ac:spMkLst>
            <pc:docMk/>
            <pc:sldMk cId="2288237846" sldId="2147478584"/>
            <ac:spMk id="4" creationId="{695D9E13-D2A8-70D0-35B7-E481EBB4AF11}"/>
          </ac:spMkLst>
        </pc:spChg>
        <pc:spChg chg="mod">
          <ac:chgData name="Henry Jammes" userId="5f22554b-fd15-4676-8c82-dc6122af2a80" providerId="ADAL" clId="{A3A6ABF9-8563-404A-BEC3-1E0B3CC340AC}" dt="2023-08-10T12:54:53.471" v="221" actId="2711"/>
          <ac:spMkLst>
            <pc:docMk/>
            <pc:sldMk cId="2288237846" sldId="2147478584"/>
            <ac:spMk id="5" creationId="{0A916E71-C834-40D7-F59C-D27CAEE98EC0}"/>
          </ac:spMkLst>
        </pc:spChg>
        <pc:picChg chg="mod">
          <ac:chgData name="Henry Jammes" userId="5f22554b-fd15-4676-8c82-dc6122af2a80" providerId="ADAL" clId="{A3A6ABF9-8563-404A-BEC3-1E0B3CC340AC}" dt="2023-09-08T13:35:32.517" v="41015" actId="1076"/>
          <ac:picMkLst>
            <pc:docMk/>
            <pc:sldMk cId="2288237846" sldId="2147478584"/>
            <ac:picMk id="6" creationId="{E501DF8D-E12E-64A3-4655-E433A31DA4AF}"/>
          </ac:picMkLst>
        </pc:picChg>
        <pc:picChg chg="add mod">
          <ac:chgData name="Henry Jammes" userId="5f22554b-fd15-4676-8c82-dc6122af2a80" providerId="ADAL" clId="{A3A6ABF9-8563-404A-BEC3-1E0B3CC340AC}" dt="2023-09-08T13:35:22.316" v="41013" actId="1076"/>
          <ac:picMkLst>
            <pc:docMk/>
            <pc:sldMk cId="2288237846" sldId="2147478584"/>
            <ac:picMk id="7" creationId="{9FA8BA67-9AE9-5428-53B4-1670B499134A}"/>
          </ac:picMkLst>
        </pc:picChg>
        <pc:picChg chg="add del mod">
          <ac:chgData name="Henry Jammes" userId="5f22554b-fd15-4676-8c82-dc6122af2a80" providerId="ADAL" clId="{A3A6ABF9-8563-404A-BEC3-1E0B3CC340AC}" dt="2023-09-08T13:33:26.539" v="40937" actId="478"/>
          <ac:picMkLst>
            <pc:docMk/>
            <pc:sldMk cId="2288237846" sldId="2147478584"/>
            <ac:picMk id="9" creationId="{A1C5EE32-4E1F-A364-C56C-E623BE968D45}"/>
          </ac:picMkLst>
        </pc:picChg>
      </pc:sldChg>
      <pc:sldChg chg="addSp modSp mod modCm">
        <pc:chgData name="Henry Jammes" userId="5f22554b-fd15-4676-8c82-dc6122af2a80" providerId="ADAL" clId="{A3A6ABF9-8563-404A-BEC3-1E0B3CC340AC}" dt="2023-09-08T21:31:30.741" v="45292" actId="6549"/>
        <pc:sldMkLst>
          <pc:docMk/>
          <pc:sldMk cId="2004031996" sldId="2147478588"/>
        </pc:sldMkLst>
        <pc:spChg chg="mod">
          <ac:chgData name="Henry Jammes" userId="5f22554b-fd15-4676-8c82-dc6122af2a80" providerId="ADAL" clId="{A3A6ABF9-8563-404A-BEC3-1E0B3CC340AC}" dt="2023-09-08T21:31:13.477" v="45286" actId="5793"/>
          <ac:spMkLst>
            <pc:docMk/>
            <pc:sldMk cId="2004031996" sldId="2147478588"/>
            <ac:spMk id="4" creationId="{BD162D39-25AA-9CF9-400C-31163C0603F9}"/>
          </ac:spMkLst>
        </pc:spChg>
        <pc:spChg chg="mod">
          <ac:chgData name="Henry Jammes" userId="5f22554b-fd15-4676-8c82-dc6122af2a80" providerId="ADAL" clId="{A3A6ABF9-8563-404A-BEC3-1E0B3CC340AC}" dt="2023-08-15T18:10:32.781" v="9012" actId="404"/>
          <ac:spMkLst>
            <pc:docMk/>
            <pc:sldMk cId="2004031996" sldId="2147478588"/>
            <ac:spMk id="5" creationId="{A8689823-38D4-73B1-091D-BAD68ED662CE}"/>
          </ac:spMkLst>
        </pc:spChg>
        <pc:spChg chg="add mod">
          <ac:chgData name="Henry Jammes" userId="5f22554b-fd15-4676-8c82-dc6122af2a80" providerId="ADAL" clId="{A3A6ABF9-8563-404A-BEC3-1E0B3CC340AC}" dt="2023-09-08T21:31:30.741" v="45292" actId="6549"/>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21:31:30.741" v="45292" actId="6549"/>
              <pc2:cmMkLst xmlns:pc2="http://schemas.microsoft.com/office/powerpoint/2019/9/main/command">
                <pc:docMk/>
                <pc:sldMk cId="2004031996" sldId="2147478588"/>
                <pc2:cmMk id="{FF874F5F-499C-4010-A81B-2B0BB5D72280}"/>
              </pc2:cmMkLst>
            </pc226:cmChg>
          </p:ext>
        </pc:extLst>
      </pc:sldChg>
      <pc:sldChg chg="addSp delSp modSp mod">
        <pc:chgData name="Henry Jammes" userId="5f22554b-fd15-4676-8c82-dc6122af2a80" providerId="ADAL" clId="{A3A6ABF9-8563-404A-BEC3-1E0B3CC340AC}" dt="2023-09-04T21:49:13.344" v="30519" actId="14734"/>
        <pc:sldMkLst>
          <pc:docMk/>
          <pc:sldMk cId="2492724694" sldId="2147478590"/>
        </pc:sldMkLst>
        <pc:spChg chg="add del mod">
          <ac:chgData name="Henry Jammes" userId="5f22554b-fd15-4676-8c82-dc6122af2a80" providerId="ADAL" clId="{A3A6ABF9-8563-404A-BEC3-1E0B3CC340AC}" dt="2023-08-10T16:27:26.475" v="1506"/>
          <ac:spMkLst>
            <pc:docMk/>
            <pc:sldMk cId="2492724694" sldId="2147478590"/>
            <ac:spMk id="3" creationId="{80BAC747-9E73-97E3-84BF-BF03CCE05DEE}"/>
          </ac:spMkLst>
        </pc:spChg>
        <pc:spChg chg="mod">
          <ac:chgData name="Henry Jammes" userId="5f22554b-fd15-4676-8c82-dc6122af2a80" providerId="ADAL" clId="{A3A6ABF9-8563-404A-BEC3-1E0B3CC340AC}" dt="2023-08-11T15:26:17.998" v="4574" actId="108"/>
          <ac:spMkLst>
            <pc:docMk/>
            <pc:sldMk cId="2492724694" sldId="2147478590"/>
            <ac:spMk id="6" creationId="{DC2E1113-FAF5-41AE-BDD4-3FF386B21743}"/>
          </ac:spMkLst>
        </pc:spChg>
        <pc:spChg chg="mod">
          <ac:chgData name="Henry Jammes" userId="5f22554b-fd15-4676-8c82-dc6122af2a80" providerId="ADAL" clId="{A3A6ABF9-8563-404A-BEC3-1E0B3CC340AC}" dt="2023-08-11T15:24:49.022" v="4542" actId="20577"/>
          <ac:spMkLst>
            <pc:docMk/>
            <pc:sldMk cId="2492724694" sldId="2147478590"/>
            <ac:spMk id="12" creationId="{BA5291AA-063B-FB6A-AEE1-54A09CC74D0C}"/>
          </ac:spMkLst>
        </pc:spChg>
        <pc:graphicFrameChg chg="mod modGraphic">
          <ac:chgData name="Henry Jammes" userId="5f22554b-fd15-4676-8c82-dc6122af2a80" providerId="ADAL" clId="{A3A6ABF9-8563-404A-BEC3-1E0B3CC340AC}" dt="2023-09-04T21:49:13.344" v="30519" actId="14734"/>
          <ac:graphicFrameMkLst>
            <pc:docMk/>
            <pc:sldMk cId="2492724694" sldId="2147478590"/>
            <ac:graphicFrameMk id="2" creationId="{7C284612-225D-2BDE-C264-1D1A47FDD94E}"/>
          </ac:graphicFrameMkLst>
        </pc:graphicFrameChg>
      </pc:sldChg>
      <pc:sldChg chg="addSp delSp modSp mod">
        <pc:chgData name="Henry Jammes" userId="5f22554b-fd15-4676-8c82-dc6122af2a80" providerId="ADAL" clId="{A3A6ABF9-8563-404A-BEC3-1E0B3CC340AC}" dt="2023-09-05T00:22:01.880" v="36227" actId="1367"/>
        <pc:sldMkLst>
          <pc:docMk/>
          <pc:sldMk cId="1292472812" sldId="2147478591"/>
        </pc:sldMkLst>
        <pc:spChg chg="mod">
          <ac:chgData name="Henry Jammes" userId="5f22554b-fd15-4676-8c82-dc6122af2a80" providerId="ADAL" clId="{A3A6ABF9-8563-404A-BEC3-1E0B3CC340AC}" dt="2023-08-10T16:17:33.672" v="1064" actId="6549"/>
          <ac:spMkLst>
            <pc:docMk/>
            <pc:sldMk cId="1292472812" sldId="2147478591"/>
            <ac:spMk id="4" creationId="{DF484FBF-4A17-E53A-9219-56A49CD11632}"/>
          </ac:spMkLst>
        </pc:spChg>
        <pc:spChg chg="mod">
          <ac:chgData name="Henry Jammes" userId="5f22554b-fd15-4676-8c82-dc6122af2a80" providerId="ADAL" clId="{A3A6ABF9-8563-404A-BEC3-1E0B3CC340AC}" dt="2023-08-11T14:43:05.983" v="1962" actId="20577"/>
          <ac:spMkLst>
            <pc:docMk/>
            <pc:sldMk cId="1292472812" sldId="2147478591"/>
            <ac:spMk id="5" creationId="{88D91FF2-AB25-6330-35A9-10E845A0D34B}"/>
          </ac:spMkLst>
        </pc:spChg>
        <pc:spChg chg="add del mod">
          <ac:chgData name="Henry Jammes" userId="5f22554b-fd15-4676-8c82-dc6122af2a80" providerId="ADAL" clId="{A3A6ABF9-8563-404A-BEC3-1E0B3CC340AC}" dt="2023-08-15T18:28:50.053" v="9415" actId="21"/>
          <ac:spMkLst>
            <pc:docMk/>
            <pc:sldMk cId="1292472812" sldId="2147478591"/>
            <ac:spMk id="7" creationId="{7E2C9DE4-A79C-D846-F44D-2741AD9F1BE3}"/>
          </ac:spMkLst>
        </pc:spChg>
        <pc:grpChg chg="add del mod">
          <ac:chgData name="Henry Jammes" userId="5f22554b-fd15-4676-8c82-dc6122af2a80" providerId="ADAL" clId="{A3A6ABF9-8563-404A-BEC3-1E0B3CC340AC}" dt="2023-08-15T18:28:50.053" v="9415" actId="21"/>
          <ac:grpSpMkLst>
            <pc:docMk/>
            <pc:sldMk cId="1292472812" sldId="2147478591"/>
            <ac:grpSpMk id="6" creationId="{366590AE-C8B5-94EF-AE0C-BC86DBCD0B95}"/>
          </ac:grpSpMkLst>
        </pc:grpChg>
        <pc:picChg chg="add del mod">
          <ac:chgData name="Henry Jammes" userId="5f22554b-fd15-4676-8c82-dc6122af2a80" providerId="ADAL" clId="{A3A6ABF9-8563-404A-BEC3-1E0B3CC340AC}" dt="2023-08-10T16:14:03.359" v="1012" actId="478"/>
          <ac:picMkLst>
            <pc:docMk/>
            <pc:sldMk cId="1292472812" sldId="2147478591"/>
            <ac:picMk id="6" creationId="{7C2ECE5A-604B-991E-E865-25CD3065EBD8}"/>
          </ac:picMkLst>
        </pc:picChg>
        <pc:picChg chg="add del mod">
          <ac:chgData name="Henry Jammes" userId="5f22554b-fd15-4676-8c82-dc6122af2a80" providerId="ADAL" clId="{A3A6ABF9-8563-404A-BEC3-1E0B3CC340AC}" dt="2023-09-05T00:22:01.880" v="36227" actId="1367"/>
          <ac:picMkLst>
            <pc:docMk/>
            <pc:sldMk cId="1292472812" sldId="2147478591"/>
            <ac:picMk id="1026" creationId="{F55F81AE-724C-CE9A-F839-69FAC33355C3}"/>
          </ac:picMkLst>
        </pc:picChg>
      </pc:sldChg>
      <pc:sldChg chg="addSp delSp modSp mod">
        <pc:chgData name="Henry Jammes" userId="5f22554b-fd15-4676-8c82-dc6122af2a80" providerId="ADAL" clId="{A3A6ABF9-8563-404A-BEC3-1E0B3CC340AC}" dt="2023-08-11T15:26:13.025" v="4573" actId="108"/>
        <pc:sldMkLst>
          <pc:docMk/>
          <pc:sldMk cId="1128778430" sldId="2147478592"/>
        </pc:sldMkLst>
        <pc:spChg chg="mod">
          <ac:chgData name="Henry Jammes" userId="5f22554b-fd15-4676-8c82-dc6122af2a80" providerId="ADAL" clId="{A3A6ABF9-8563-404A-BEC3-1E0B3CC340AC}" dt="2023-08-10T16:26:30.760" v="1495" actId="21"/>
          <ac:spMkLst>
            <pc:docMk/>
            <pc:sldMk cId="1128778430" sldId="2147478592"/>
            <ac:spMk id="4" creationId="{DF484FBF-4A17-E53A-9219-56A49CD11632}"/>
          </ac:spMkLst>
        </pc:spChg>
        <pc:spChg chg="mod">
          <ac:chgData name="Henry Jammes" userId="5f22554b-fd15-4676-8c82-dc6122af2a80" providerId="ADAL" clId="{A3A6ABF9-8563-404A-BEC3-1E0B3CC340AC}" dt="2023-08-11T15:26:13.025" v="4573" actId="108"/>
          <ac:spMkLst>
            <pc:docMk/>
            <pc:sldMk cId="1128778430" sldId="2147478592"/>
            <ac:spMk id="5" creationId="{88D91FF2-AB25-6330-35A9-10E845A0D34B}"/>
          </ac:spMkLst>
        </pc:spChg>
        <pc:spChg chg="add del mod">
          <ac:chgData name="Henry Jammes" userId="5f22554b-fd15-4676-8c82-dc6122af2a80" providerId="ADAL" clId="{A3A6ABF9-8563-404A-BEC3-1E0B3CC340AC}" dt="2023-08-11T14:55:36.722" v="2998" actId="478"/>
          <ac:spMkLst>
            <pc:docMk/>
            <pc:sldMk cId="1128778430" sldId="2147478592"/>
            <ac:spMk id="6" creationId="{8CEA2CB7-E4F9-099E-E07E-DEBD5E273A54}"/>
          </ac:spMkLst>
        </pc:spChg>
        <pc:spChg chg="add mod">
          <ac:chgData name="Henry Jammes" userId="5f22554b-fd15-4676-8c82-dc6122af2a80" providerId="ADAL" clId="{A3A6ABF9-8563-404A-BEC3-1E0B3CC340AC}" dt="2023-08-11T15:11:58.238" v="4483" actId="6549"/>
          <ac:spMkLst>
            <pc:docMk/>
            <pc:sldMk cId="1128778430" sldId="2147478592"/>
            <ac:spMk id="7" creationId="{F2F02836-6F74-79B7-3942-0BC15A0542E2}"/>
          </ac:spMkLst>
        </pc:spChg>
      </pc:sldChg>
      <pc:sldChg chg="addSp delSp modSp mod">
        <pc:chgData name="Henry Jammes" userId="5f22554b-fd15-4676-8c82-dc6122af2a80" providerId="ADAL" clId="{A3A6ABF9-8563-404A-BEC3-1E0B3CC340AC}" dt="2023-08-21T15:55:55.593" v="11554" actId="478"/>
        <pc:sldMkLst>
          <pc:docMk/>
          <pc:sldMk cId="912133152" sldId="2147478593"/>
        </pc:sldMkLst>
        <pc:spChg chg="mod">
          <ac:chgData name="Henry Jammes" userId="5f22554b-fd15-4676-8c82-dc6122af2a80" providerId="ADAL" clId="{A3A6ABF9-8563-404A-BEC3-1E0B3CC340AC}" dt="2023-08-10T16:06:06.420" v="1010" actId="20577"/>
          <ac:spMkLst>
            <pc:docMk/>
            <pc:sldMk cId="912133152" sldId="2147478593"/>
            <ac:spMk id="2" creationId="{862C6C7D-2D53-367B-D84F-06E8A0D4F008}"/>
          </ac:spMkLst>
        </pc:spChg>
        <pc:spChg chg="mod">
          <ac:chgData name="Henry Jammes" userId="5f22554b-fd15-4676-8c82-dc6122af2a80" providerId="ADAL" clId="{A3A6ABF9-8563-404A-BEC3-1E0B3CC340AC}" dt="2023-08-11T15:29:17.570" v="4583" actId="6549"/>
          <ac:spMkLst>
            <pc:docMk/>
            <pc:sldMk cId="912133152" sldId="2147478593"/>
            <ac:spMk id="4" creationId="{0BEB4714-C061-A67C-00AD-E55F560939CC}"/>
          </ac:spMkLst>
        </pc:spChg>
        <pc:spChg chg="mod">
          <ac:chgData name="Henry Jammes" userId="5f22554b-fd15-4676-8c82-dc6122af2a80" providerId="ADAL" clId="{A3A6ABF9-8563-404A-BEC3-1E0B3CC340AC}" dt="2023-08-11T17:24:44.625" v="5154" actId="20577"/>
          <ac:spMkLst>
            <pc:docMk/>
            <pc:sldMk cId="912133152" sldId="2147478593"/>
            <ac:spMk id="5" creationId="{DCD4E98D-B84C-8637-C0C2-96DA0EB4405A}"/>
          </ac:spMkLst>
        </pc:spChg>
        <pc:spChg chg="add mod">
          <ac:chgData name="Henry Jammes" userId="5f22554b-fd15-4676-8c82-dc6122af2a80" providerId="ADAL" clId="{A3A6ABF9-8563-404A-BEC3-1E0B3CC340AC}" dt="2023-08-11T17:21:57.699" v="4942" actId="20577"/>
          <ac:spMkLst>
            <pc:docMk/>
            <pc:sldMk cId="912133152" sldId="2147478593"/>
            <ac:spMk id="6" creationId="{7A166709-F0B9-6C1A-A62F-E6E11EC46989}"/>
          </ac:spMkLst>
        </pc:spChg>
        <pc:grpChg chg="add del mod">
          <ac:chgData name="Henry Jammes" userId="5f22554b-fd15-4676-8c82-dc6122af2a80" providerId="ADAL" clId="{A3A6ABF9-8563-404A-BEC3-1E0B3CC340AC}" dt="2023-08-21T15:55:55.593" v="11554" actId="478"/>
          <ac:grpSpMkLst>
            <pc:docMk/>
            <pc:sldMk cId="912133152" sldId="2147478593"/>
            <ac:grpSpMk id="9" creationId="{32E83203-1096-0F7E-7253-0B841821DAAE}"/>
          </ac:grpSpMkLst>
        </pc:grpChg>
        <pc:picChg chg="add mod">
          <ac:chgData name="Henry Jammes" userId="5f22554b-fd15-4676-8c82-dc6122af2a80" providerId="ADAL" clId="{A3A6ABF9-8563-404A-BEC3-1E0B3CC340AC}" dt="2023-08-11T17:22:15.408" v="4959" actId="1035"/>
          <ac:picMkLst>
            <pc:docMk/>
            <pc:sldMk cId="912133152" sldId="2147478593"/>
            <ac:picMk id="8" creationId="{A43B9603-2BA8-D10C-FD05-73D5184F8128}"/>
          </ac:picMkLst>
        </pc:picChg>
      </pc:sldChg>
      <pc:sldChg chg="addSp delSp modSp mod">
        <pc:chgData name="Henry Jammes" userId="5f22554b-fd15-4676-8c82-dc6122af2a80" providerId="ADAL" clId="{A3A6ABF9-8563-404A-BEC3-1E0B3CC340AC}" dt="2023-08-31T22:31:16.602" v="11563" actId="207"/>
        <pc:sldMkLst>
          <pc:docMk/>
          <pc:sldMk cId="76006162" sldId="2147478594"/>
        </pc:sldMkLst>
        <pc:spChg chg="mod">
          <ac:chgData name="Henry Jammes" userId="5f22554b-fd15-4676-8c82-dc6122af2a80" providerId="ADAL" clId="{A3A6ABF9-8563-404A-BEC3-1E0B3CC340AC}" dt="2023-08-11T18:03:58.153" v="6871" actId="20577"/>
          <ac:spMkLst>
            <pc:docMk/>
            <pc:sldMk cId="76006162" sldId="2147478594"/>
            <ac:spMk id="5" creationId="{DCD4E98D-B84C-8637-C0C2-96DA0EB4405A}"/>
          </ac:spMkLst>
        </pc:spChg>
        <pc:spChg chg="add mod">
          <ac:chgData name="Henry Jammes" userId="5f22554b-fd15-4676-8c82-dc6122af2a80" providerId="ADAL" clId="{A3A6ABF9-8563-404A-BEC3-1E0B3CC340AC}" dt="2023-08-18T22:21:35.599" v="11330" actId="14861"/>
          <ac:spMkLst>
            <pc:docMk/>
            <pc:sldMk cId="76006162" sldId="2147478594"/>
            <ac:spMk id="6" creationId="{7F6F9F8B-020B-E4A3-916C-26735A59EE45}"/>
          </ac:spMkLst>
        </pc:spChg>
        <pc:grpChg chg="add del mod">
          <ac:chgData name="Henry Jammes" userId="5f22554b-fd15-4676-8c82-dc6122af2a80" providerId="ADAL" clId="{A3A6ABF9-8563-404A-BEC3-1E0B3CC340AC}" dt="2023-08-31T08:26:54.227" v="11558" actId="478"/>
          <ac:grpSpMkLst>
            <pc:docMk/>
            <pc:sldMk cId="76006162" sldId="2147478594"/>
            <ac:grpSpMk id="23" creationId="{9DC043CE-B490-3373-097C-2AD9F38C4469}"/>
          </ac:grpSpMkLst>
        </pc:grpChg>
        <pc:picChg chg="add mod">
          <ac:chgData name="Henry Jammes" userId="5f22554b-fd15-4676-8c82-dc6122af2a80" providerId="ADAL" clId="{A3A6ABF9-8563-404A-BEC3-1E0B3CC340AC}" dt="2023-08-31T22:31:15.651" v="11562" actId="207"/>
          <ac:picMkLst>
            <pc:docMk/>
            <pc:sldMk cId="76006162" sldId="2147478594"/>
            <ac:picMk id="8" creationId="{A465EB70-07F4-FCB5-3177-F2C3B548870C}"/>
          </ac:picMkLst>
        </pc:picChg>
        <pc:picChg chg="add del mod">
          <ac:chgData name="Henry Jammes" userId="5f22554b-fd15-4676-8c82-dc6122af2a80" providerId="ADAL" clId="{A3A6ABF9-8563-404A-BEC3-1E0B3CC340AC}" dt="2023-08-31T22:31:09.365" v="11559" actId="207"/>
          <ac:picMkLst>
            <pc:docMk/>
            <pc:sldMk cId="76006162" sldId="2147478594"/>
            <ac:picMk id="10" creationId="{2A2A0638-1166-A49A-B782-176C4448C217}"/>
          </ac:picMkLst>
        </pc:picChg>
        <pc:picChg chg="add del mod">
          <ac:chgData name="Henry Jammes" userId="5f22554b-fd15-4676-8c82-dc6122af2a80" providerId="ADAL" clId="{A3A6ABF9-8563-404A-BEC3-1E0B3CC340AC}" dt="2023-08-11T17:56:25.553" v="6235" actId="478"/>
          <ac:picMkLst>
            <pc:docMk/>
            <pc:sldMk cId="76006162" sldId="2147478594"/>
            <ac:picMk id="12" creationId="{911BD586-852B-BBAC-7EEE-8ECC7854B83D}"/>
          </ac:picMkLst>
        </pc:picChg>
        <pc:picChg chg="add mod">
          <ac:chgData name="Henry Jammes" userId="5f22554b-fd15-4676-8c82-dc6122af2a80" providerId="ADAL" clId="{A3A6ABF9-8563-404A-BEC3-1E0B3CC340AC}" dt="2023-08-31T22:31:16.602" v="11563" actId="207"/>
          <ac:picMkLst>
            <pc:docMk/>
            <pc:sldMk cId="76006162" sldId="2147478594"/>
            <ac:picMk id="14" creationId="{A249CA4B-0904-67AF-0B89-381D671E18A4}"/>
          </ac:picMkLst>
        </pc:picChg>
        <pc:picChg chg="add mod">
          <ac:chgData name="Henry Jammes" userId="5f22554b-fd15-4676-8c82-dc6122af2a80" providerId="ADAL" clId="{A3A6ABF9-8563-404A-BEC3-1E0B3CC340AC}" dt="2023-08-31T22:31:11.916" v="11560" actId="207"/>
          <ac:picMkLst>
            <pc:docMk/>
            <pc:sldMk cId="76006162" sldId="2147478594"/>
            <ac:picMk id="16" creationId="{F5F0687F-60AE-B2F5-17EE-5F32E4F31245}"/>
          </ac:picMkLst>
        </pc:picChg>
        <pc:picChg chg="add del mod">
          <ac:chgData name="Henry Jammes" userId="5f22554b-fd15-4676-8c82-dc6122af2a80" providerId="ADAL" clId="{A3A6ABF9-8563-404A-BEC3-1E0B3CC340AC}" dt="2023-08-11T17:56:26.308" v="6236" actId="478"/>
          <ac:picMkLst>
            <pc:docMk/>
            <pc:sldMk cId="76006162" sldId="2147478594"/>
            <ac:picMk id="18" creationId="{D775322A-211D-B90E-69A5-B3B79C263710}"/>
          </ac:picMkLst>
        </pc:picChg>
        <pc:picChg chg="add del mod">
          <ac:chgData name="Henry Jammes" userId="5f22554b-fd15-4676-8c82-dc6122af2a80" providerId="ADAL" clId="{A3A6ABF9-8563-404A-BEC3-1E0B3CC340AC}" dt="2023-08-11T17:57:26.822" v="6271" actId="478"/>
          <ac:picMkLst>
            <pc:docMk/>
            <pc:sldMk cId="76006162" sldId="2147478594"/>
            <ac:picMk id="20" creationId="{C3374D0F-85FE-93ED-12DF-AC3D13C28956}"/>
          </ac:picMkLst>
        </pc:picChg>
        <pc:picChg chg="add mod">
          <ac:chgData name="Henry Jammes" userId="5f22554b-fd15-4676-8c82-dc6122af2a80" providerId="ADAL" clId="{A3A6ABF9-8563-404A-BEC3-1E0B3CC340AC}" dt="2023-08-31T22:31:13.377" v="11561" actId="207"/>
          <ac:picMkLst>
            <pc:docMk/>
            <pc:sldMk cId="76006162" sldId="2147478594"/>
            <ac:picMk id="22" creationId="{1A97CE06-AD69-41DC-DAB0-F2764CAB4176}"/>
          </ac:picMkLst>
        </pc:picChg>
      </pc:sldChg>
      <pc:sldChg chg="addSp delSp modSp mod ord delAnim modAnim">
        <pc:chgData name="Henry Jammes" userId="5f22554b-fd15-4676-8c82-dc6122af2a80" providerId="ADAL" clId="{A3A6ABF9-8563-404A-BEC3-1E0B3CC340AC}" dt="2023-09-08T01:32:46.928" v="40061"/>
        <pc:sldMkLst>
          <pc:docMk/>
          <pc:sldMk cId="810424239" sldId="2147478598"/>
        </pc:sldMkLst>
        <pc:spChg chg="mod">
          <ac:chgData name="Henry Jammes" userId="5f22554b-fd15-4676-8c82-dc6122af2a80" providerId="ADAL" clId="{A3A6ABF9-8563-404A-BEC3-1E0B3CC340AC}" dt="2023-09-08T01:28:16.974" v="39761" actId="20577"/>
          <ac:spMkLst>
            <pc:docMk/>
            <pc:sldMk cId="810424239" sldId="2147478598"/>
            <ac:spMk id="2" creationId="{CEF3C980-82C0-0EAD-EA82-555306C7F1A5}"/>
          </ac:spMkLst>
        </pc:spChg>
        <pc:spChg chg="mod">
          <ac:chgData name="Henry Jammes" userId="5f22554b-fd15-4676-8c82-dc6122af2a80" providerId="ADAL" clId="{A3A6ABF9-8563-404A-BEC3-1E0B3CC340AC}" dt="2023-09-08T01:31:05.228" v="40049" actId="20577"/>
          <ac:spMkLst>
            <pc:docMk/>
            <pc:sldMk cId="810424239" sldId="2147478598"/>
            <ac:spMk id="3" creationId="{ADF97978-77A3-65F8-52CE-6AE9A3C013CA}"/>
          </ac:spMkLst>
        </pc:spChg>
        <pc:spChg chg="del mod">
          <ac:chgData name="Henry Jammes" userId="5f22554b-fd15-4676-8c82-dc6122af2a80" providerId="ADAL" clId="{A3A6ABF9-8563-404A-BEC3-1E0B3CC340AC}" dt="2023-09-08T01:24:41.417" v="39695" actId="478"/>
          <ac:spMkLst>
            <pc:docMk/>
            <pc:sldMk cId="810424239" sldId="2147478598"/>
            <ac:spMk id="4" creationId="{3E60BF59-0168-9891-450A-7C6D77FEE5C5}"/>
          </ac:spMkLst>
        </pc:spChg>
        <pc:spChg chg="add del mod">
          <ac:chgData name="Henry Jammes" userId="5f22554b-fd15-4676-8c82-dc6122af2a80" providerId="ADAL" clId="{A3A6ABF9-8563-404A-BEC3-1E0B3CC340AC}" dt="2023-08-15T17:42:55.203" v="6929"/>
          <ac:spMkLst>
            <pc:docMk/>
            <pc:sldMk cId="810424239" sldId="2147478598"/>
            <ac:spMk id="5" creationId="{7D0E1095-B41E-8A99-003C-9833D014DC66}"/>
          </ac:spMkLst>
        </pc:spChg>
        <pc:spChg chg="del">
          <ac:chgData name="Henry Jammes" userId="5f22554b-fd15-4676-8c82-dc6122af2a80" providerId="ADAL" clId="{A3A6ABF9-8563-404A-BEC3-1E0B3CC340AC}" dt="2023-08-11T17:25:39.873" v="5163" actId="478"/>
          <ac:spMkLst>
            <pc:docMk/>
            <pc:sldMk cId="810424239" sldId="2147478598"/>
            <ac:spMk id="5" creationId="{FD7AE57B-60EC-FDB5-FA89-3BC561C444F3}"/>
          </ac:spMkLst>
        </pc:spChg>
        <pc:spChg chg="add mod topLvl">
          <ac:chgData name="Henry Jammes" userId="5f22554b-fd15-4676-8c82-dc6122af2a80" providerId="ADAL" clId="{A3A6ABF9-8563-404A-BEC3-1E0B3CC340AC}" dt="2023-08-15T18:58:36.911" v="10341" actId="14100"/>
          <ac:spMkLst>
            <pc:docMk/>
            <pc:sldMk cId="810424239" sldId="2147478598"/>
            <ac:spMk id="6" creationId="{37A09F63-F58D-24AE-D1D6-2B5A577454B8}"/>
          </ac:spMkLst>
        </pc:spChg>
        <pc:spChg chg="add del mod">
          <ac:chgData name="Henry Jammes" userId="5f22554b-fd15-4676-8c82-dc6122af2a80" providerId="ADAL" clId="{A3A6ABF9-8563-404A-BEC3-1E0B3CC340AC}" dt="2023-08-15T18:25:19.430" v="9310"/>
          <ac:spMkLst>
            <pc:docMk/>
            <pc:sldMk cId="810424239" sldId="2147478598"/>
            <ac:spMk id="7" creationId="{8E732B72-D849-AA8C-433C-AB631FC20031}"/>
          </ac:spMkLst>
        </pc:spChg>
        <pc:spChg chg="add del mod">
          <ac:chgData name="Henry Jammes" userId="5f22554b-fd15-4676-8c82-dc6122af2a80" providerId="ADAL" clId="{A3A6ABF9-8563-404A-BEC3-1E0B3CC340AC}" dt="2023-08-11T17:25:42.225" v="5164"/>
          <ac:spMkLst>
            <pc:docMk/>
            <pc:sldMk cId="810424239" sldId="2147478598"/>
            <ac:spMk id="7" creationId="{ACF2D8C7-D171-2614-1DDC-0EE0BCE16D93}"/>
          </ac:spMkLst>
        </pc:spChg>
        <pc:spChg chg="add mod">
          <ac:chgData name="Henry Jammes" userId="5f22554b-fd15-4676-8c82-dc6122af2a80" providerId="ADAL" clId="{A3A6ABF9-8563-404A-BEC3-1E0B3CC340AC}" dt="2023-09-08T01:29:36.197" v="40000" actId="20577"/>
          <ac:spMkLst>
            <pc:docMk/>
            <pc:sldMk cId="810424239" sldId="2147478598"/>
            <ac:spMk id="8" creationId="{DCFA4BF5-17A5-DE1F-DCBC-86A1FBD75912}"/>
          </ac:spMkLst>
        </pc:spChg>
        <pc:spChg chg="add del mod">
          <ac:chgData name="Henry Jammes" userId="5f22554b-fd15-4676-8c82-dc6122af2a80" providerId="ADAL" clId="{A3A6ABF9-8563-404A-BEC3-1E0B3CC340AC}" dt="2023-08-15T18:25:19.430" v="9310"/>
          <ac:spMkLst>
            <pc:docMk/>
            <pc:sldMk cId="810424239" sldId="2147478598"/>
            <ac:spMk id="9" creationId="{74E91567-19AF-C12C-4988-77A1E260D795}"/>
          </ac:spMkLst>
        </pc:spChg>
        <pc:spChg chg="mod">
          <ac:chgData name="Henry Jammes" userId="5f22554b-fd15-4676-8c82-dc6122af2a80" providerId="ADAL" clId="{A3A6ABF9-8563-404A-BEC3-1E0B3CC340AC}" dt="2023-09-08T01:25:13.823" v="39701" actId="207"/>
          <ac:spMkLst>
            <pc:docMk/>
            <pc:sldMk cId="810424239" sldId="2147478598"/>
            <ac:spMk id="9" creationId="{7D902650-7984-7B0F-B02D-99711F05B5A3}"/>
          </ac:spMkLst>
        </pc:spChg>
        <pc:spChg chg="add del mod">
          <ac:chgData name="Henry Jammes" userId="5f22554b-fd15-4676-8c82-dc6122af2a80" providerId="ADAL" clId="{A3A6ABF9-8563-404A-BEC3-1E0B3CC340AC}" dt="2023-08-15T18:25:19.430" v="9310"/>
          <ac:spMkLst>
            <pc:docMk/>
            <pc:sldMk cId="810424239" sldId="2147478598"/>
            <ac:spMk id="10" creationId="{221D24F9-D763-88A1-2180-F0455D1E36D1}"/>
          </ac:spMkLst>
        </pc:spChg>
        <pc:spChg chg="mod">
          <ac:chgData name="Henry Jammes" userId="5f22554b-fd15-4676-8c82-dc6122af2a80" providerId="ADAL" clId="{A3A6ABF9-8563-404A-BEC3-1E0B3CC340AC}" dt="2023-09-08T01:25:13.823" v="39701" actId="207"/>
          <ac:spMkLst>
            <pc:docMk/>
            <pc:sldMk cId="810424239" sldId="2147478598"/>
            <ac:spMk id="10" creationId="{4627074B-3070-53B5-7116-DAFD24F54B24}"/>
          </ac:spMkLst>
        </pc:spChg>
        <pc:spChg chg="add del mod">
          <ac:chgData name="Henry Jammes" userId="5f22554b-fd15-4676-8c82-dc6122af2a80" providerId="ADAL" clId="{A3A6ABF9-8563-404A-BEC3-1E0B3CC340AC}" dt="2023-08-15T18:25:19.430" v="9310"/>
          <ac:spMkLst>
            <pc:docMk/>
            <pc:sldMk cId="810424239" sldId="2147478598"/>
            <ac:spMk id="11" creationId="{06F20748-8800-7DED-FBF8-6D859C630EAF}"/>
          </ac:spMkLst>
        </pc:spChg>
        <pc:spChg chg="add del mod">
          <ac:chgData name="Henry Jammes" userId="5f22554b-fd15-4676-8c82-dc6122af2a80" providerId="ADAL" clId="{A3A6ABF9-8563-404A-BEC3-1E0B3CC340AC}" dt="2023-08-15T18:25:19.430" v="9310"/>
          <ac:spMkLst>
            <pc:docMk/>
            <pc:sldMk cId="810424239" sldId="2147478598"/>
            <ac:spMk id="12" creationId="{50E63C05-AB36-5F69-46F3-32EC0BE7C18A}"/>
          </ac:spMkLst>
        </pc:spChg>
        <pc:spChg chg="mod">
          <ac:chgData name="Henry Jammes" userId="5f22554b-fd15-4676-8c82-dc6122af2a80" providerId="ADAL" clId="{A3A6ABF9-8563-404A-BEC3-1E0B3CC340AC}" dt="2023-09-08T01:25:13.823" v="39701" actId="207"/>
          <ac:spMkLst>
            <pc:docMk/>
            <pc:sldMk cId="810424239" sldId="2147478598"/>
            <ac:spMk id="12" creationId="{58FEEC11-5CA2-EFC2-14F9-96AB82CD83B9}"/>
          </ac:spMkLst>
        </pc:spChg>
        <pc:spChg chg="mod">
          <ac:chgData name="Henry Jammes" userId="5f22554b-fd15-4676-8c82-dc6122af2a80" providerId="ADAL" clId="{A3A6ABF9-8563-404A-BEC3-1E0B3CC340AC}" dt="2023-09-08T01:25:13.823" v="39701" actId="207"/>
          <ac:spMkLst>
            <pc:docMk/>
            <pc:sldMk cId="810424239" sldId="2147478598"/>
            <ac:spMk id="13" creationId="{721522DA-41A2-D4F1-DE05-24580139E0E0}"/>
          </ac:spMkLst>
        </pc:spChg>
        <pc:spChg chg="mod">
          <ac:chgData name="Henry Jammes" userId="5f22554b-fd15-4676-8c82-dc6122af2a80" providerId="ADAL" clId="{A3A6ABF9-8563-404A-BEC3-1E0B3CC340AC}" dt="2023-09-08T01:25:13.823" v="39701" actId="207"/>
          <ac:spMkLst>
            <pc:docMk/>
            <pc:sldMk cId="810424239" sldId="2147478598"/>
            <ac:spMk id="15" creationId="{1824E842-1BD2-0111-EB9B-104A040B99EB}"/>
          </ac:spMkLst>
        </pc:spChg>
        <pc:spChg chg="mod">
          <ac:chgData name="Henry Jammes" userId="5f22554b-fd15-4676-8c82-dc6122af2a80" providerId="ADAL" clId="{A3A6ABF9-8563-404A-BEC3-1E0B3CC340AC}" dt="2023-09-08T01:25:13.823" v="39701" actId="207"/>
          <ac:spMkLst>
            <pc:docMk/>
            <pc:sldMk cId="810424239" sldId="2147478598"/>
            <ac:spMk id="16" creationId="{241FD943-C7A2-BDED-2EA7-AADF8E9A15AB}"/>
          </ac:spMkLst>
        </pc:spChg>
        <pc:spChg chg="add del mod">
          <ac:chgData name="Henry Jammes" userId="5f22554b-fd15-4676-8c82-dc6122af2a80" providerId="ADAL" clId="{A3A6ABF9-8563-404A-BEC3-1E0B3CC340AC}" dt="2023-08-15T18:25:19.430" v="9310"/>
          <ac:spMkLst>
            <pc:docMk/>
            <pc:sldMk cId="810424239" sldId="2147478598"/>
            <ac:spMk id="16" creationId="{7C0D2F49-1FDD-7661-B3CD-AC130B6E51D6}"/>
          </ac:spMkLst>
        </pc:spChg>
        <pc:spChg chg="add del mod">
          <ac:chgData name="Henry Jammes" userId="5f22554b-fd15-4676-8c82-dc6122af2a80" providerId="ADAL" clId="{A3A6ABF9-8563-404A-BEC3-1E0B3CC340AC}" dt="2023-08-15T18:25:19.430" v="9310"/>
          <ac:spMkLst>
            <pc:docMk/>
            <pc:sldMk cId="810424239" sldId="2147478598"/>
            <ac:spMk id="18" creationId="{0F28B3B6-3EC7-7419-7C49-A832E4593E24}"/>
          </ac:spMkLst>
        </pc:spChg>
        <pc:spChg chg="mod">
          <ac:chgData name="Henry Jammes" userId="5f22554b-fd15-4676-8c82-dc6122af2a80" providerId="ADAL" clId="{A3A6ABF9-8563-404A-BEC3-1E0B3CC340AC}" dt="2023-09-08T01:25:13.823" v="39701" actId="207"/>
          <ac:spMkLst>
            <pc:docMk/>
            <pc:sldMk cId="810424239" sldId="2147478598"/>
            <ac:spMk id="18" creationId="{43642B94-23FC-544E-7E09-0C5334C20A49}"/>
          </ac:spMkLst>
        </pc:spChg>
        <pc:spChg chg="mod">
          <ac:chgData name="Henry Jammes" userId="5f22554b-fd15-4676-8c82-dc6122af2a80" providerId="ADAL" clId="{A3A6ABF9-8563-404A-BEC3-1E0B3CC340AC}" dt="2023-09-08T01:25:13.823" v="39701" actId="207"/>
          <ac:spMkLst>
            <pc:docMk/>
            <pc:sldMk cId="810424239" sldId="2147478598"/>
            <ac:spMk id="19" creationId="{2C4A78EE-9133-9206-C989-5682ECB8E7B3}"/>
          </ac:spMkLst>
        </pc:spChg>
        <pc:spChg chg="add del mod">
          <ac:chgData name="Henry Jammes" userId="5f22554b-fd15-4676-8c82-dc6122af2a80" providerId="ADAL" clId="{A3A6ABF9-8563-404A-BEC3-1E0B3CC340AC}" dt="2023-08-15T18:25:19.430" v="9310"/>
          <ac:spMkLst>
            <pc:docMk/>
            <pc:sldMk cId="810424239" sldId="2147478598"/>
            <ac:spMk id="19" creationId="{4F1D71DB-244E-E6CC-6E31-9654332BA4E3}"/>
          </ac:spMkLst>
        </pc:spChg>
        <pc:spChg chg="mod">
          <ac:chgData name="Henry Jammes" userId="5f22554b-fd15-4676-8c82-dc6122af2a80" providerId="ADAL" clId="{A3A6ABF9-8563-404A-BEC3-1E0B3CC340AC}" dt="2023-09-08T01:25:13.823" v="39701" actId="207"/>
          <ac:spMkLst>
            <pc:docMk/>
            <pc:sldMk cId="810424239" sldId="2147478598"/>
            <ac:spMk id="21" creationId="{B2965A89-A7F1-F611-59DA-301E4D5EE530}"/>
          </ac:spMkLst>
        </pc:spChg>
        <pc:spChg chg="mod">
          <ac:chgData name="Henry Jammes" userId="5f22554b-fd15-4676-8c82-dc6122af2a80" providerId="ADAL" clId="{A3A6ABF9-8563-404A-BEC3-1E0B3CC340AC}" dt="2023-09-08T01:25:13.823" v="39701" actId="207"/>
          <ac:spMkLst>
            <pc:docMk/>
            <pc:sldMk cId="810424239" sldId="2147478598"/>
            <ac:spMk id="22" creationId="{C49B8DFB-00FD-D830-240C-3BB2E0CADB81}"/>
          </ac:spMkLst>
        </pc:spChg>
        <pc:spChg chg="mod">
          <ac:chgData name="Henry Jammes" userId="5f22554b-fd15-4676-8c82-dc6122af2a80" providerId="ADAL" clId="{A3A6ABF9-8563-404A-BEC3-1E0B3CC340AC}" dt="2023-09-08T01:25:13.823" v="39701" actId="207"/>
          <ac:spMkLst>
            <pc:docMk/>
            <pc:sldMk cId="810424239" sldId="2147478598"/>
            <ac:spMk id="24" creationId="{2BF44337-87CC-BD45-2C33-48473D6BD41F}"/>
          </ac:spMkLst>
        </pc:spChg>
        <pc:spChg chg="add del mod">
          <ac:chgData name="Henry Jammes" userId="5f22554b-fd15-4676-8c82-dc6122af2a80" providerId="ADAL" clId="{A3A6ABF9-8563-404A-BEC3-1E0B3CC340AC}" dt="2023-08-15T18:25:19.430" v="9310"/>
          <ac:spMkLst>
            <pc:docMk/>
            <pc:sldMk cId="810424239" sldId="2147478598"/>
            <ac:spMk id="25" creationId="{5916D4F5-5381-13B3-6815-0CECCA6ACF14}"/>
          </ac:spMkLst>
        </pc:spChg>
        <pc:spChg chg="mod">
          <ac:chgData name="Henry Jammes" userId="5f22554b-fd15-4676-8c82-dc6122af2a80" providerId="ADAL" clId="{A3A6ABF9-8563-404A-BEC3-1E0B3CC340AC}" dt="2023-09-08T01:25:13.823" v="39701" actId="207"/>
          <ac:spMkLst>
            <pc:docMk/>
            <pc:sldMk cId="810424239" sldId="2147478598"/>
            <ac:spMk id="25" creationId="{96C965D0-4BAF-345B-B856-1BBBB18304FA}"/>
          </ac:spMkLst>
        </pc:spChg>
        <pc:spChg chg="add del mod">
          <ac:chgData name="Henry Jammes" userId="5f22554b-fd15-4676-8c82-dc6122af2a80" providerId="ADAL" clId="{A3A6ABF9-8563-404A-BEC3-1E0B3CC340AC}" dt="2023-09-08T01:25:16.060" v="39703"/>
          <ac:spMkLst>
            <pc:docMk/>
            <pc:sldMk cId="810424239" sldId="2147478598"/>
            <ac:spMk id="26" creationId="{6002D405-C212-D5FB-3F20-BD4C89511E81}"/>
          </ac:spMkLst>
        </pc:spChg>
        <pc:spChg chg="add del mod">
          <ac:chgData name="Henry Jammes" userId="5f22554b-fd15-4676-8c82-dc6122af2a80" providerId="ADAL" clId="{A3A6ABF9-8563-404A-BEC3-1E0B3CC340AC}" dt="2023-08-15T18:25:19.430" v="9310"/>
          <ac:spMkLst>
            <pc:docMk/>
            <pc:sldMk cId="810424239" sldId="2147478598"/>
            <ac:spMk id="27" creationId="{5BE8D27B-8097-513F-3DF7-BAA59EBA856C}"/>
          </ac:spMkLst>
        </pc:spChg>
        <pc:spChg chg="add del mod">
          <ac:chgData name="Henry Jammes" userId="5f22554b-fd15-4676-8c82-dc6122af2a80" providerId="ADAL" clId="{A3A6ABF9-8563-404A-BEC3-1E0B3CC340AC}" dt="2023-09-08T01:25:16.060" v="39703"/>
          <ac:spMkLst>
            <pc:docMk/>
            <pc:sldMk cId="810424239" sldId="2147478598"/>
            <ac:spMk id="27" creationId="{AD38D5F4-0764-87C1-1A60-7E4F33369D3F}"/>
          </ac:spMkLst>
        </pc:spChg>
        <pc:spChg chg="add del mod">
          <ac:chgData name="Henry Jammes" userId="5f22554b-fd15-4676-8c82-dc6122af2a80" providerId="ADAL" clId="{A3A6ABF9-8563-404A-BEC3-1E0B3CC340AC}" dt="2023-09-08T01:25:16.060" v="39703"/>
          <ac:spMkLst>
            <pc:docMk/>
            <pc:sldMk cId="810424239" sldId="2147478598"/>
            <ac:spMk id="28" creationId="{E0BF7E64-9A29-4D18-72D9-9740E236E34E}"/>
          </ac:spMkLst>
        </pc:spChg>
        <pc:spChg chg="add del mod">
          <ac:chgData name="Henry Jammes" userId="5f22554b-fd15-4676-8c82-dc6122af2a80" providerId="ADAL" clId="{A3A6ABF9-8563-404A-BEC3-1E0B3CC340AC}" dt="2023-09-08T01:25:16.060" v="39703"/>
          <ac:spMkLst>
            <pc:docMk/>
            <pc:sldMk cId="810424239" sldId="2147478598"/>
            <ac:spMk id="29" creationId="{2F0907EF-E6B7-16E4-C01B-67B4106A8E13}"/>
          </ac:spMkLst>
        </pc:spChg>
        <pc:spChg chg="add del mod">
          <ac:chgData name="Henry Jammes" userId="5f22554b-fd15-4676-8c82-dc6122af2a80" providerId="ADAL" clId="{A3A6ABF9-8563-404A-BEC3-1E0B3CC340AC}" dt="2023-08-15T18:25:19.430" v="9310"/>
          <ac:spMkLst>
            <pc:docMk/>
            <pc:sldMk cId="810424239" sldId="2147478598"/>
            <ac:spMk id="29" creationId="{573A1D1D-CF12-3CCE-9F8F-A6B3A5E03F97}"/>
          </ac:spMkLst>
        </pc:spChg>
        <pc:spChg chg="add del mod">
          <ac:chgData name="Henry Jammes" userId="5f22554b-fd15-4676-8c82-dc6122af2a80" providerId="ADAL" clId="{A3A6ABF9-8563-404A-BEC3-1E0B3CC340AC}" dt="2023-08-15T18:25:19.430" v="9310"/>
          <ac:spMkLst>
            <pc:docMk/>
            <pc:sldMk cId="810424239" sldId="2147478598"/>
            <ac:spMk id="30" creationId="{4CBEBF50-2106-66B3-3BB1-32D4514F4351}"/>
          </ac:spMkLst>
        </pc:spChg>
        <pc:spChg chg="add del mod">
          <ac:chgData name="Henry Jammes" userId="5f22554b-fd15-4676-8c82-dc6122af2a80" providerId="ADAL" clId="{A3A6ABF9-8563-404A-BEC3-1E0B3CC340AC}" dt="2023-09-08T01:25:16.060" v="39703"/>
          <ac:spMkLst>
            <pc:docMk/>
            <pc:sldMk cId="810424239" sldId="2147478598"/>
            <ac:spMk id="30" creationId="{700B7548-5DAD-AC53-D475-6E0729588046}"/>
          </ac:spMkLst>
        </pc:spChg>
        <pc:spChg chg="add del mod">
          <ac:chgData name="Henry Jammes" userId="5f22554b-fd15-4676-8c82-dc6122af2a80" providerId="ADAL" clId="{A3A6ABF9-8563-404A-BEC3-1E0B3CC340AC}" dt="2023-08-15T18:25:19.430" v="9310"/>
          <ac:spMkLst>
            <pc:docMk/>
            <pc:sldMk cId="810424239" sldId="2147478598"/>
            <ac:spMk id="31" creationId="{0383B2C7-278B-DE9A-7EFF-64E3CF6250AC}"/>
          </ac:spMkLst>
        </pc:spChg>
        <pc:spChg chg="add del mod">
          <ac:chgData name="Henry Jammes" userId="5f22554b-fd15-4676-8c82-dc6122af2a80" providerId="ADAL" clId="{A3A6ABF9-8563-404A-BEC3-1E0B3CC340AC}" dt="2023-09-08T01:25:16.060" v="39703"/>
          <ac:spMkLst>
            <pc:docMk/>
            <pc:sldMk cId="810424239" sldId="2147478598"/>
            <ac:spMk id="31" creationId="{9475F8AA-5A25-3F9F-1DD8-F4334698325C}"/>
          </ac:spMkLst>
        </pc:spChg>
        <pc:spChg chg="add del mod">
          <ac:chgData name="Henry Jammes" userId="5f22554b-fd15-4676-8c82-dc6122af2a80" providerId="ADAL" clId="{A3A6ABF9-8563-404A-BEC3-1E0B3CC340AC}" dt="2023-09-08T01:25:16.060" v="39703"/>
          <ac:spMkLst>
            <pc:docMk/>
            <pc:sldMk cId="810424239" sldId="2147478598"/>
            <ac:spMk id="32" creationId="{84351A45-515C-1279-C529-0AA5FD4C3DDC}"/>
          </ac:spMkLst>
        </pc:spChg>
        <pc:spChg chg="add del mod">
          <ac:chgData name="Henry Jammes" userId="5f22554b-fd15-4676-8c82-dc6122af2a80" providerId="ADAL" clId="{A3A6ABF9-8563-404A-BEC3-1E0B3CC340AC}" dt="2023-08-15T18:25:19.430" v="9310"/>
          <ac:spMkLst>
            <pc:docMk/>
            <pc:sldMk cId="810424239" sldId="2147478598"/>
            <ac:spMk id="33" creationId="{59ED30A4-F557-8DF5-CCFA-742B6983F971}"/>
          </ac:spMkLst>
        </pc:spChg>
        <pc:spChg chg="add del mod">
          <ac:chgData name="Henry Jammes" userId="5f22554b-fd15-4676-8c82-dc6122af2a80" providerId="ADAL" clId="{A3A6ABF9-8563-404A-BEC3-1E0B3CC340AC}" dt="2023-09-08T01:25:16.060" v="39703"/>
          <ac:spMkLst>
            <pc:docMk/>
            <pc:sldMk cId="810424239" sldId="2147478598"/>
            <ac:spMk id="33" creationId="{CEA75E2D-E164-4CC2-47FB-9F520C8A7EB5}"/>
          </ac:spMkLst>
        </pc:spChg>
        <pc:spChg chg="add del mod">
          <ac:chgData name="Henry Jammes" userId="5f22554b-fd15-4676-8c82-dc6122af2a80" providerId="ADAL" clId="{A3A6ABF9-8563-404A-BEC3-1E0B3CC340AC}" dt="2023-09-08T01:25:16.060" v="39703"/>
          <ac:spMkLst>
            <pc:docMk/>
            <pc:sldMk cId="810424239" sldId="2147478598"/>
            <ac:spMk id="34" creationId="{13652EF1-B7DA-33AA-3ABA-08B8E24C7C22}"/>
          </ac:spMkLst>
        </pc:spChg>
        <pc:spChg chg="add del mod">
          <ac:chgData name="Henry Jammes" userId="5f22554b-fd15-4676-8c82-dc6122af2a80" providerId="ADAL" clId="{A3A6ABF9-8563-404A-BEC3-1E0B3CC340AC}" dt="2023-08-15T18:25:19.430" v="9310"/>
          <ac:spMkLst>
            <pc:docMk/>
            <pc:sldMk cId="810424239" sldId="2147478598"/>
            <ac:spMk id="34" creationId="{ADEE795E-8375-8F21-590C-93C3165B5318}"/>
          </ac:spMkLst>
        </pc:spChg>
        <pc:spChg chg="add del mod">
          <ac:chgData name="Henry Jammes" userId="5f22554b-fd15-4676-8c82-dc6122af2a80" providerId="ADAL" clId="{A3A6ABF9-8563-404A-BEC3-1E0B3CC340AC}" dt="2023-09-08T01:25:16.060" v="39703"/>
          <ac:spMkLst>
            <pc:docMk/>
            <pc:sldMk cId="810424239" sldId="2147478598"/>
            <ac:spMk id="35" creationId="{351EF3E6-F09B-D592-49FC-B4D5F3EC9242}"/>
          </ac:spMkLst>
        </pc:spChg>
        <pc:spChg chg="add del mod">
          <ac:chgData name="Henry Jammes" userId="5f22554b-fd15-4676-8c82-dc6122af2a80" providerId="ADAL" clId="{A3A6ABF9-8563-404A-BEC3-1E0B3CC340AC}" dt="2023-08-15T18:25:19.430" v="9310"/>
          <ac:spMkLst>
            <pc:docMk/>
            <pc:sldMk cId="810424239" sldId="2147478598"/>
            <ac:spMk id="35" creationId="{87547077-9C98-8052-DA5A-601784C4FA90}"/>
          </ac:spMkLst>
        </pc:spChg>
        <pc:spChg chg="add del mod">
          <ac:chgData name="Henry Jammes" userId="5f22554b-fd15-4676-8c82-dc6122af2a80" providerId="ADAL" clId="{A3A6ABF9-8563-404A-BEC3-1E0B3CC340AC}" dt="2023-08-15T18:25:19.430" v="9310"/>
          <ac:spMkLst>
            <pc:docMk/>
            <pc:sldMk cId="810424239" sldId="2147478598"/>
            <ac:spMk id="36" creationId="{4047077D-B38C-5B47-810A-48AA4CCD88DC}"/>
          </ac:spMkLst>
        </pc:spChg>
        <pc:spChg chg="add del mod">
          <ac:chgData name="Henry Jammes" userId="5f22554b-fd15-4676-8c82-dc6122af2a80" providerId="ADAL" clId="{A3A6ABF9-8563-404A-BEC3-1E0B3CC340AC}" dt="2023-09-08T01:25:16.060" v="39703"/>
          <ac:spMkLst>
            <pc:docMk/>
            <pc:sldMk cId="810424239" sldId="2147478598"/>
            <ac:spMk id="36" creationId="{C23BBCD5-BBE7-CCDB-E65C-02B12FE049A5}"/>
          </ac:spMkLst>
        </pc:spChg>
        <pc:spChg chg="add del mod">
          <ac:chgData name="Henry Jammes" userId="5f22554b-fd15-4676-8c82-dc6122af2a80" providerId="ADAL" clId="{A3A6ABF9-8563-404A-BEC3-1E0B3CC340AC}" dt="2023-08-15T18:25:19.430" v="9310"/>
          <ac:spMkLst>
            <pc:docMk/>
            <pc:sldMk cId="810424239" sldId="2147478598"/>
            <ac:spMk id="37" creationId="{43EA54B8-93B7-39B9-8DA7-5AD54B19824F}"/>
          </ac:spMkLst>
        </pc:spChg>
        <pc:spChg chg="add del mod">
          <ac:chgData name="Henry Jammes" userId="5f22554b-fd15-4676-8c82-dc6122af2a80" providerId="ADAL" clId="{A3A6ABF9-8563-404A-BEC3-1E0B3CC340AC}" dt="2023-09-08T01:25:16.060" v="39703"/>
          <ac:spMkLst>
            <pc:docMk/>
            <pc:sldMk cId="810424239" sldId="2147478598"/>
            <ac:spMk id="37" creationId="{DE888923-B42A-AFB0-ACCA-6245E3B4E239}"/>
          </ac:spMkLst>
        </pc:spChg>
        <pc:spChg chg="add del mod">
          <ac:chgData name="Henry Jammes" userId="5f22554b-fd15-4676-8c82-dc6122af2a80" providerId="ADAL" clId="{A3A6ABF9-8563-404A-BEC3-1E0B3CC340AC}" dt="2023-09-08T01:25:16.060" v="39703"/>
          <ac:spMkLst>
            <pc:docMk/>
            <pc:sldMk cId="810424239" sldId="2147478598"/>
            <ac:spMk id="38" creationId="{9DDC03DD-E6CA-0FCF-12BA-034FD5B8B347}"/>
          </ac:spMkLst>
        </pc:spChg>
        <pc:spChg chg="add del mod">
          <ac:chgData name="Henry Jammes" userId="5f22554b-fd15-4676-8c82-dc6122af2a80" providerId="ADAL" clId="{A3A6ABF9-8563-404A-BEC3-1E0B3CC340AC}" dt="2023-08-15T18:25:19.430" v="9310"/>
          <ac:spMkLst>
            <pc:docMk/>
            <pc:sldMk cId="810424239" sldId="2147478598"/>
            <ac:spMk id="38" creationId="{DD3BA7C5-8695-A6F1-12C3-DFB169553598}"/>
          </ac:spMkLst>
        </pc:spChg>
        <pc:spChg chg="add del mod">
          <ac:chgData name="Henry Jammes" userId="5f22554b-fd15-4676-8c82-dc6122af2a80" providerId="ADAL" clId="{A3A6ABF9-8563-404A-BEC3-1E0B3CC340AC}" dt="2023-09-08T01:25:16.060" v="39703"/>
          <ac:spMkLst>
            <pc:docMk/>
            <pc:sldMk cId="810424239" sldId="2147478598"/>
            <ac:spMk id="39" creationId="{BE876F89-8B22-906D-97F3-AED03FDEADA0}"/>
          </ac:spMkLst>
        </pc:spChg>
        <pc:spChg chg="add del mod">
          <ac:chgData name="Henry Jammes" userId="5f22554b-fd15-4676-8c82-dc6122af2a80" providerId="ADAL" clId="{A3A6ABF9-8563-404A-BEC3-1E0B3CC340AC}" dt="2023-08-15T18:25:19.430" v="9310"/>
          <ac:spMkLst>
            <pc:docMk/>
            <pc:sldMk cId="810424239" sldId="2147478598"/>
            <ac:spMk id="39" creationId="{C63E87BE-C9BE-7CC0-87F0-DFD520BFB6CE}"/>
          </ac:spMkLst>
        </pc:spChg>
        <pc:spChg chg="add del mod">
          <ac:chgData name="Henry Jammes" userId="5f22554b-fd15-4676-8c82-dc6122af2a80" providerId="ADAL" clId="{A3A6ABF9-8563-404A-BEC3-1E0B3CC340AC}" dt="2023-09-08T01:25:16.060" v="39703"/>
          <ac:spMkLst>
            <pc:docMk/>
            <pc:sldMk cId="810424239" sldId="2147478598"/>
            <ac:spMk id="40" creationId="{5CE023DB-FEED-4864-3C24-12DB8C094B8C}"/>
          </ac:spMkLst>
        </pc:spChg>
        <pc:spChg chg="add mod">
          <ac:chgData name="Henry Jammes" userId="5f22554b-fd15-4676-8c82-dc6122af2a80" providerId="ADAL" clId="{A3A6ABF9-8563-404A-BEC3-1E0B3CC340AC}" dt="2023-08-15T18:58:29.421" v="10340" actId="1036"/>
          <ac:spMkLst>
            <pc:docMk/>
            <pc:sldMk cId="810424239" sldId="2147478598"/>
            <ac:spMk id="41" creationId="{1E95E1FF-4F5E-89E3-E9F9-27963640E470}"/>
          </ac:spMkLst>
        </pc:spChg>
        <pc:spChg chg="add mod">
          <ac:chgData name="Henry Jammes" userId="5f22554b-fd15-4676-8c82-dc6122af2a80" providerId="ADAL" clId="{A3A6ABF9-8563-404A-BEC3-1E0B3CC340AC}" dt="2023-08-15T18:58:29.421" v="10340" actId="1036"/>
          <ac:spMkLst>
            <pc:docMk/>
            <pc:sldMk cId="810424239" sldId="2147478598"/>
            <ac:spMk id="42" creationId="{3AD2A2F6-2EA7-6DAC-22D8-95DF408B354C}"/>
          </ac:spMkLst>
        </pc:spChg>
        <pc:spChg chg="add mod">
          <ac:chgData name="Henry Jammes" userId="5f22554b-fd15-4676-8c82-dc6122af2a80" providerId="ADAL" clId="{A3A6ABF9-8563-404A-BEC3-1E0B3CC340AC}" dt="2023-08-15T18:58:29.421" v="10340" actId="1036"/>
          <ac:spMkLst>
            <pc:docMk/>
            <pc:sldMk cId="810424239" sldId="2147478598"/>
            <ac:spMk id="43" creationId="{078E9FAA-E17C-F28E-6BC6-CB94C64E09BB}"/>
          </ac:spMkLst>
        </pc:spChg>
        <pc:spChg chg="add mod">
          <ac:chgData name="Henry Jammes" userId="5f22554b-fd15-4676-8c82-dc6122af2a80" providerId="ADAL" clId="{A3A6ABF9-8563-404A-BEC3-1E0B3CC340AC}" dt="2023-08-15T18:58:29.421" v="10340" actId="1036"/>
          <ac:spMkLst>
            <pc:docMk/>
            <pc:sldMk cId="810424239" sldId="2147478598"/>
            <ac:spMk id="44" creationId="{3075CA2E-7130-000B-33BA-1C7B1108E2AA}"/>
          </ac:spMkLst>
        </pc:spChg>
        <pc:spChg chg="add mod">
          <ac:chgData name="Henry Jammes" userId="5f22554b-fd15-4676-8c82-dc6122af2a80" providerId="ADAL" clId="{A3A6ABF9-8563-404A-BEC3-1E0B3CC340AC}" dt="2023-08-15T18:58:29.421" v="10340" actId="1036"/>
          <ac:spMkLst>
            <pc:docMk/>
            <pc:sldMk cId="810424239" sldId="2147478598"/>
            <ac:spMk id="45" creationId="{3756D779-FE49-08BB-6E7E-A024D9748FA4}"/>
          </ac:spMkLst>
        </pc:spChg>
        <pc:spChg chg="add mod">
          <ac:chgData name="Henry Jammes" userId="5f22554b-fd15-4676-8c82-dc6122af2a80" providerId="ADAL" clId="{A3A6ABF9-8563-404A-BEC3-1E0B3CC340AC}" dt="2023-08-15T18:58:29.421" v="10340" actId="1036"/>
          <ac:spMkLst>
            <pc:docMk/>
            <pc:sldMk cId="810424239" sldId="2147478598"/>
            <ac:spMk id="49" creationId="{56A285E4-E9A5-E44B-0AF4-17A1313BD7E9}"/>
          </ac:spMkLst>
        </pc:spChg>
        <pc:spChg chg="add mod">
          <ac:chgData name="Henry Jammes" userId="5f22554b-fd15-4676-8c82-dc6122af2a80" providerId="ADAL" clId="{A3A6ABF9-8563-404A-BEC3-1E0B3CC340AC}" dt="2023-08-15T18:58:29.421" v="10340" actId="1036"/>
          <ac:spMkLst>
            <pc:docMk/>
            <pc:sldMk cId="810424239" sldId="2147478598"/>
            <ac:spMk id="51" creationId="{0F1B2CF4-2606-D362-9946-1FD7101218F8}"/>
          </ac:spMkLst>
        </pc:spChg>
        <pc:spChg chg="add mod">
          <ac:chgData name="Henry Jammes" userId="5f22554b-fd15-4676-8c82-dc6122af2a80" providerId="ADAL" clId="{A3A6ABF9-8563-404A-BEC3-1E0B3CC340AC}" dt="2023-08-15T18:58:29.421" v="10340" actId="1036"/>
          <ac:spMkLst>
            <pc:docMk/>
            <pc:sldMk cId="810424239" sldId="2147478598"/>
            <ac:spMk id="52" creationId="{B9C6A49C-522A-E9FE-8783-6B40D8F5B01C}"/>
          </ac:spMkLst>
        </pc:spChg>
        <pc:spChg chg="add mod">
          <ac:chgData name="Henry Jammes" userId="5f22554b-fd15-4676-8c82-dc6122af2a80" providerId="ADAL" clId="{A3A6ABF9-8563-404A-BEC3-1E0B3CC340AC}" dt="2023-08-15T18:58:29.421" v="10340" actId="1036"/>
          <ac:spMkLst>
            <pc:docMk/>
            <pc:sldMk cId="810424239" sldId="2147478598"/>
            <ac:spMk id="58" creationId="{812498CD-5E60-3268-5843-9174E63C1903}"/>
          </ac:spMkLst>
        </pc:spChg>
        <pc:spChg chg="add mod">
          <ac:chgData name="Henry Jammes" userId="5f22554b-fd15-4676-8c82-dc6122af2a80" providerId="ADAL" clId="{A3A6ABF9-8563-404A-BEC3-1E0B3CC340AC}" dt="2023-08-15T18:58:29.421" v="10340" actId="1036"/>
          <ac:spMkLst>
            <pc:docMk/>
            <pc:sldMk cId="810424239" sldId="2147478598"/>
            <ac:spMk id="60" creationId="{AA08B1B0-E853-E612-F278-E229888ED835}"/>
          </ac:spMkLst>
        </pc:spChg>
        <pc:spChg chg="add mod">
          <ac:chgData name="Henry Jammes" userId="5f22554b-fd15-4676-8c82-dc6122af2a80" providerId="ADAL" clId="{A3A6ABF9-8563-404A-BEC3-1E0B3CC340AC}" dt="2023-08-15T18:58:29.421" v="10340" actId="1036"/>
          <ac:spMkLst>
            <pc:docMk/>
            <pc:sldMk cId="810424239" sldId="2147478598"/>
            <ac:spMk id="62" creationId="{517C70D3-0155-B640-F376-9F30C76FBF9D}"/>
          </ac:spMkLst>
        </pc:spChg>
        <pc:spChg chg="add mod">
          <ac:chgData name="Henry Jammes" userId="5f22554b-fd15-4676-8c82-dc6122af2a80" providerId="ADAL" clId="{A3A6ABF9-8563-404A-BEC3-1E0B3CC340AC}" dt="2023-08-15T18:58:29.421" v="10340" actId="1036"/>
          <ac:spMkLst>
            <pc:docMk/>
            <pc:sldMk cId="810424239" sldId="2147478598"/>
            <ac:spMk id="63" creationId="{B8D63060-4761-DA4C-0C3D-666A54A8A3A4}"/>
          </ac:spMkLst>
        </pc:spChg>
        <pc:spChg chg="add mod">
          <ac:chgData name="Henry Jammes" userId="5f22554b-fd15-4676-8c82-dc6122af2a80" providerId="ADAL" clId="{A3A6ABF9-8563-404A-BEC3-1E0B3CC340AC}" dt="2023-08-15T18:58:29.421" v="10340" actId="1036"/>
          <ac:spMkLst>
            <pc:docMk/>
            <pc:sldMk cId="810424239" sldId="2147478598"/>
            <ac:spMk id="64" creationId="{BBF69F17-6A97-972D-067D-4ED6FA54D704}"/>
          </ac:spMkLst>
        </pc:spChg>
        <pc:spChg chg="add mod">
          <ac:chgData name="Henry Jammes" userId="5f22554b-fd15-4676-8c82-dc6122af2a80" providerId="ADAL" clId="{A3A6ABF9-8563-404A-BEC3-1E0B3CC340AC}" dt="2023-08-15T18:58:29.421" v="10340" actId="1036"/>
          <ac:spMkLst>
            <pc:docMk/>
            <pc:sldMk cId="810424239" sldId="2147478598"/>
            <ac:spMk id="66" creationId="{5296851D-FC76-EB30-C6B2-2D37C7D9F9F3}"/>
          </ac:spMkLst>
        </pc:spChg>
        <pc:spChg chg="add mod">
          <ac:chgData name="Henry Jammes" userId="5f22554b-fd15-4676-8c82-dc6122af2a80" providerId="ADAL" clId="{A3A6ABF9-8563-404A-BEC3-1E0B3CC340AC}" dt="2023-08-15T18:58:29.421" v="10340" actId="1036"/>
          <ac:spMkLst>
            <pc:docMk/>
            <pc:sldMk cId="810424239" sldId="2147478598"/>
            <ac:spMk id="67" creationId="{F72A708A-103C-663B-1E46-4D4F1C88C6AD}"/>
          </ac:spMkLst>
        </pc:spChg>
        <pc:spChg chg="add mod">
          <ac:chgData name="Henry Jammes" userId="5f22554b-fd15-4676-8c82-dc6122af2a80" providerId="ADAL" clId="{A3A6ABF9-8563-404A-BEC3-1E0B3CC340AC}" dt="2023-08-15T18:58:29.421" v="10340" actId="1036"/>
          <ac:spMkLst>
            <pc:docMk/>
            <pc:sldMk cId="810424239" sldId="2147478598"/>
            <ac:spMk id="68" creationId="{73ADE254-1A28-7770-D492-9DF8ED90817D}"/>
          </ac:spMkLst>
        </pc:spChg>
        <pc:spChg chg="add mod">
          <ac:chgData name="Henry Jammes" userId="5f22554b-fd15-4676-8c82-dc6122af2a80" providerId="ADAL" clId="{A3A6ABF9-8563-404A-BEC3-1E0B3CC340AC}" dt="2023-08-15T18:58:29.421" v="10340" actId="1036"/>
          <ac:spMkLst>
            <pc:docMk/>
            <pc:sldMk cId="810424239" sldId="2147478598"/>
            <ac:spMk id="69" creationId="{791A8A9E-BA26-85B7-4ED1-4264ADC31E18}"/>
          </ac:spMkLst>
        </pc:spChg>
        <pc:spChg chg="add mod">
          <ac:chgData name="Henry Jammes" userId="5f22554b-fd15-4676-8c82-dc6122af2a80" providerId="ADAL" clId="{A3A6ABF9-8563-404A-BEC3-1E0B3CC340AC}" dt="2023-08-15T18:58:29.421" v="10340" actId="1036"/>
          <ac:spMkLst>
            <pc:docMk/>
            <pc:sldMk cId="810424239" sldId="2147478598"/>
            <ac:spMk id="70" creationId="{FD088728-9222-B8F6-585B-AEF5F63E2426}"/>
          </ac:spMkLst>
        </pc:spChg>
        <pc:spChg chg="add mod">
          <ac:chgData name="Henry Jammes" userId="5f22554b-fd15-4676-8c82-dc6122af2a80" providerId="ADAL" clId="{A3A6ABF9-8563-404A-BEC3-1E0B3CC340AC}" dt="2023-08-15T18:58:29.421" v="10340" actId="1036"/>
          <ac:spMkLst>
            <pc:docMk/>
            <pc:sldMk cId="810424239" sldId="2147478598"/>
            <ac:spMk id="71" creationId="{1C30BDAC-FFD6-8EF7-2B2F-1DEEF75071CB}"/>
          </ac:spMkLst>
        </pc:spChg>
        <pc:spChg chg="add mod">
          <ac:chgData name="Henry Jammes" userId="5f22554b-fd15-4676-8c82-dc6122af2a80" providerId="ADAL" clId="{A3A6ABF9-8563-404A-BEC3-1E0B3CC340AC}" dt="2023-08-15T18:58:29.421" v="10340" actId="1036"/>
          <ac:spMkLst>
            <pc:docMk/>
            <pc:sldMk cId="810424239" sldId="2147478598"/>
            <ac:spMk id="72" creationId="{EF03DB25-2043-5711-B3E1-F69921FBB9E0}"/>
          </ac:spMkLst>
        </pc:spChg>
        <pc:spChg chg="add del mod">
          <ac:chgData name="Henry Jammes" userId="5f22554b-fd15-4676-8c82-dc6122af2a80" providerId="ADAL" clId="{A3A6ABF9-8563-404A-BEC3-1E0B3CC340AC}" dt="2023-09-08T01:25:16.060" v="39703"/>
          <ac:spMkLst>
            <pc:docMk/>
            <pc:sldMk cId="810424239" sldId="2147478598"/>
            <ac:spMk id="73" creationId="{36170406-B189-FE2A-B441-8C336445F2A4}"/>
          </ac:spMkLst>
        </pc:spChg>
        <pc:spChg chg="add del mod">
          <ac:chgData name="Henry Jammes" userId="5f22554b-fd15-4676-8c82-dc6122af2a80" providerId="ADAL" clId="{A3A6ABF9-8563-404A-BEC3-1E0B3CC340AC}" dt="2023-09-08T01:25:16.060" v="39703"/>
          <ac:spMkLst>
            <pc:docMk/>
            <pc:sldMk cId="810424239" sldId="2147478598"/>
            <ac:spMk id="74" creationId="{7A8E0132-7513-1682-106B-41C15CD97354}"/>
          </ac:spMkLst>
        </pc:spChg>
        <pc:spChg chg="add mod">
          <ac:chgData name="Henry Jammes" userId="5f22554b-fd15-4676-8c82-dc6122af2a80" providerId="ADAL" clId="{A3A6ABF9-8563-404A-BEC3-1E0B3CC340AC}" dt="2023-08-15T18:58:29.421" v="10340" actId="1036"/>
          <ac:spMkLst>
            <pc:docMk/>
            <pc:sldMk cId="810424239" sldId="2147478598"/>
            <ac:spMk id="76" creationId="{19246765-23B1-17CD-1DCA-408B8E5E73FF}"/>
          </ac:spMkLst>
        </pc:spChg>
        <pc:spChg chg="add del mod">
          <ac:chgData name="Henry Jammes" userId="5f22554b-fd15-4676-8c82-dc6122af2a80" providerId="ADAL" clId="{A3A6ABF9-8563-404A-BEC3-1E0B3CC340AC}" dt="2023-09-08T01:25:16.060" v="39703"/>
          <ac:spMkLst>
            <pc:docMk/>
            <pc:sldMk cId="810424239" sldId="2147478598"/>
            <ac:spMk id="79" creationId="{A2967BEA-766C-6BB7-A9FD-0FE2D32B361D}"/>
          </ac:spMkLst>
        </pc:spChg>
        <pc:spChg chg="add del mod">
          <ac:chgData name="Henry Jammes" userId="5f22554b-fd15-4676-8c82-dc6122af2a80" providerId="ADAL" clId="{A3A6ABF9-8563-404A-BEC3-1E0B3CC340AC}" dt="2023-09-08T01:25:16.060" v="39703"/>
          <ac:spMkLst>
            <pc:docMk/>
            <pc:sldMk cId="810424239" sldId="2147478598"/>
            <ac:spMk id="80" creationId="{8C2CA29B-0C72-9B2F-DC8D-A88EF132D2D8}"/>
          </ac:spMkLst>
        </pc:spChg>
        <pc:spChg chg="add mod topLvl">
          <ac:chgData name="Henry Jammes" userId="5f22554b-fd15-4676-8c82-dc6122af2a80" providerId="ADAL" clId="{A3A6ABF9-8563-404A-BEC3-1E0B3CC340AC}" dt="2023-08-16T17:15:50.100" v="11315" actId="1036"/>
          <ac:spMkLst>
            <pc:docMk/>
            <pc:sldMk cId="810424239" sldId="2147478598"/>
            <ac:spMk id="81" creationId="{C8182A00-2FE5-E97E-B8FC-69BA44E92F17}"/>
          </ac:spMkLst>
        </pc:spChg>
        <pc:spChg chg="add del mod">
          <ac:chgData name="Henry Jammes" userId="5f22554b-fd15-4676-8c82-dc6122af2a80" providerId="ADAL" clId="{A3A6ABF9-8563-404A-BEC3-1E0B3CC340AC}" dt="2023-09-08T01:25:16.060" v="39703"/>
          <ac:spMkLst>
            <pc:docMk/>
            <pc:sldMk cId="810424239" sldId="2147478598"/>
            <ac:spMk id="82" creationId="{0FDD12C7-3995-2413-35FC-B660E2727B71}"/>
          </ac:spMkLst>
        </pc:spChg>
        <pc:spChg chg="add del mod">
          <ac:chgData name="Henry Jammes" userId="5f22554b-fd15-4676-8c82-dc6122af2a80" providerId="ADAL" clId="{A3A6ABF9-8563-404A-BEC3-1E0B3CC340AC}" dt="2023-09-08T01:25:16.060" v="39703"/>
          <ac:spMkLst>
            <pc:docMk/>
            <pc:sldMk cId="810424239" sldId="2147478598"/>
            <ac:spMk id="84" creationId="{6205A178-DDAE-D1D9-5DE1-1E28EFABF3E4}"/>
          </ac:spMkLst>
        </pc:spChg>
        <pc:spChg chg="add del mod">
          <ac:chgData name="Henry Jammes" userId="5f22554b-fd15-4676-8c82-dc6122af2a80" providerId="ADAL" clId="{A3A6ABF9-8563-404A-BEC3-1E0B3CC340AC}" dt="2023-09-08T01:25:16.060" v="39703"/>
          <ac:spMkLst>
            <pc:docMk/>
            <pc:sldMk cId="810424239" sldId="2147478598"/>
            <ac:spMk id="85" creationId="{ECE9BC72-A536-844C-3F91-0B7602D24969}"/>
          </ac:spMkLst>
        </pc:spChg>
        <pc:spChg chg="add del mod">
          <ac:chgData name="Henry Jammes" userId="5f22554b-fd15-4676-8c82-dc6122af2a80" providerId="ADAL" clId="{A3A6ABF9-8563-404A-BEC3-1E0B3CC340AC}" dt="2023-09-08T01:25:16.060" v="39703"/>
          <ac:spMkLst>
            <pc:docMk/>
            <pc:sldMk cId="810424239" sldId="2147478598"/>
            <ac:spMk id="86" creationId="{9E54A3E3-8D14-5202-5695-B8EDA48B0F9B}"/>
          </ac:spMkLst>
        </pc:spChg>
        <pc:spChg chg="add del mod">
          <ac:chgData name="Henry Jammes" userId="5f22554b-fd15-4676-8c82-dc6122af2a80" providerId="ADAL" clId="{A3A6ABF9-8563-404A-BEC3-1E0B3CC340AC}" dt="2023-09-08T01:25:16.060" v="39703"/>
          <ac:spMkLst>
            <pc:docMk/>
            <pc:sldMk cId="810424239" sldId="2147478598"/>
            <ac:spMk id="87" creationId="{E7DE9F91-B396-6C1F-9F15-5F14B04F4905}"/>
          </ac:spMkLst>
        </pc:spChg>
        <pc:spChg chg="add del mod">
          <ac:chgData name="Henry Jammes" userId="5f22554b-fd15-4676-8c82-dc6122af2a80" providerId="ADAL" clId="{A3A6ABF9-8563-404A-BEC3-1E0B3CC340AC}" dt="2023-09-08T01:25:16.060" v="39703"/>
          <ac:spMkLst>
            <pc:docMk/>
            <pc:sldMk cId="810424239" sldId="2147478598"/>
            <ac:spMk id="88" creationId="{B7C55BDF-892D-ECEC-A7D6-9C8B130F4F5C}"/>
          </ac:spMkLst>
        </pc:spChg>
        <pc:spChg chg="add del mod">
          <ac:chgData name="Henry Jammes" userId="5f22554b-fd15-4676-8c82-dc6122af2a80" providerId="ADAL" clId="{A3A6ABF9-8563-404A-BEC3-1E0B3CC340AC}" dt="2023-09-08T01:25:16.060" v="39703"/>
          <ac:spMkLst>
            <pc:docMk/>
            <pc:sldMk cId="810424239" sldId="2147478598"/>
            <ac:spMk id="89" creationId="{002DDC00-CF62-229D-E7BB-6093A8D4C6CA}"/>
          </ac:spMkLst>
        </pc:spChg>
        <pc:spChg chg="add del mod">
          <ac:chgData name="Henry Jammes" userId="5f22554b-fd15-4676-8c82-dc6122af2a80" providerId="ADAL" clId="{A3A6ABF9-8563-404A-BEC3-1E0B3CC340AC}" dt="2023-09-08T01:25:16.060" v="39703"/>
          <ac:spMkLst>
            <pc:docMk/>
            <pc:sldMk cId="810424239" sldId="2147478598"/>
            <ac:spMk id="90" creationId="{5CC883C7-118D-9614-3747-0679E82488F4}"/>
          </ac:spMkLst>
        </pc:spChg>
        <pc:spChg chg="mod">
          <ac:chgData name="Henry Jammes" userId="5f22554b-fd15-4676-8c82-dc6122af2a80" providerId="ADAL" clId="{A3A6ABF9-8563-404A-BEC3-1E0B3CC340AC}" dt="2023-09-08T01:25:13.823" v="39701" actId="207"/>
          <ac:spMkLst>
            <pc:docMk/>
            <pc:sldMk cId="810424239" sldId="2147478598"/>
            <ac:spMk id="98" creationId="{E0923117-16CD-7A02-36D1-1DD3C893922F}"/>
          </ac:spMkLst>
        </pc:spChg>
        <pc:spChg chg="mod">
          <ac:chgData name="Henry Jammes" userId="5f22554b-fd15-4676-8c82-dc6122af2a80" providerId="ADAL" clId="{A3A6ABF9-8563-404A-BEC3-1E0B3CC340AC}" dt="2023-09-08T01:25:13.823" v="39701" actId="207"/>
          <ac:spMkLst>
            <pc:docMk/>
            <pc:sldMk cId="810424239" sldId="2147478598"/>
            <ac:spMk id="99" creationId="{7C0FB44A-C1C0-295E-6DE1-007CE2ACC52D}"/>
          </ac:spMkLst>
        </pc:spChg>
        <pc:spChg chg="mod">
          <ac:chgData name="Henry Jammes" userId="5f22554b-fd15-4676-8c82-dc6122af2a80" providerId="ADAL" clId="{A3A6ABF9-8563-404A-BEC3-1E0B3CC340AC}" dt="2023-09-08T01:25:13.823" v="39701" actId="207"/>
          <ac:spMkLst>
            <pc:docMk/>
            <pc:sldMk cId="810424239" sldId="2147478598"/>
            <ac:spMk id="101" creationId="{9FCCE590-02AC-FCDB-8D16-830547F6B3AB}"/>
          </ac:spMkLst>
        </pc:spChg>
        <pc:spChg chg="mod">
          <ac:chgData name="Henry Jammes" userId="5f22554b-fd15-4676-8c82-dc6122af2a80" providerId="ADAL" clId="{A3A6ABF9-8563-404A-BEC3-1E0B3CC340AC}" dt="2023-09-08T01:25:13.823" v="39701" actId="207"/>
          <ac:spMkLst>
            <pc:docMk/>
            <pc:sldMk cId="810424239" sldId="2147478598"/>
            <ac:spMk id="102" creationId="{0C333DE4-F552-8514-C72D-739E49A42377}"/>
          </ac:spMkLst>
        </pc:spChg>
        <pc:spChg chg="mod">
          <ac:chgData name="Henry Jammes" userId="5f22554b-fd15-4676-8c82-dc6122af2a80" providerId="ADAL" clId="{A3A6ABF9-8563-404A-BEC3-1E0B3CC340AC}" dt="2023-09-08T01:25:13.823" v="39701" actId="207"/>
          <ac:spMkLst>
            <pc:docMk/>
            <pc:sldMk cId="810424239" sldId="2147478598"/>
            <ac:spMk id="103" creationId="{B2610C71-C653-23C0-ADBA-341181C6AD68}"/>
          </ac:spMkLst>
        </pc:spChg>
        <pc:spChg chg="mod">
          <ac:chgData name="Henry Jammes" userId="5f22554b-fd15-4676-8c82-dc6122af2a80" providerId="ADAL" clId="{A3A6ABF9-8563-404A-BEC3-1E0B3CC340AC}" dt="2023-09-08T01:25:13.823" v="39701" actId="207"/>
          <ac:spMkLst>
            <pc:docMk/>
            <pc:sldMk cId="810424239" sldId="2147478598"/>
            <ac:spMk id="104" creationId="{1E73F013-C684-33B9-70CD-B0341CA5F279}"/>
          </ac:spMkLst>
        </pc:spChg>
        <pc:spChg chg="mod">
          <ac:chgData name="Henry Jammes" userId="5f22554b-fd15-4676-8c82-dc6122af2a80" providerId="ADAL" clId="{A3A6ABF9-8563-404A-BEC3-1E0B3CC340AC}" dt="2023-09-08T01:25:13.823" v="39701" actId="207"/>
          <ac:spMkLst>
            <pc:docMk/>
            <pc:sldMk cId="810424239" sldId="2147478598"/>
            <ac:spMk id="106" creationId="{999D37C5-C59D-B853-B52C-C15F119C3AD7}"/>
          </ac:spMkLst>
        </pc:spChg>
        <pc:spChg chg="mod">
          <ac:chgData name="Henry Jammes" userId="5f22554b-fd15-4676-8c82-dc6122af2a80" providerId="ADAL" clId="{A3A6ABF9-8563-404A-BEC3-1E0B3CC340AC}" dt="2023-09-08T01:25:13.823" v="39701" actId="207"/>
          <ac:spMkLst>
            <pc:docMk/>
            <pc:sldMk cId="810424239" sldId="2147478598"/>
            <ac:spMk id="109" creationId="{E8E88F38-D0CD-4952-7A8E-C5C44C6A064B}"/>
          </ac:spMkLst>
        </pc:spChg>
        <pc:spChg chg="mod">
          <ac:chgData name="Henry Jammes" userId="5f22554b-fd15-4676-8c82-dc6122af2a80" providerId="ADAL" clId="{A3A6ABF9-8563-404A-BEC3-1E0B3CC340AC}" dt="2023-09-08T01:25:13.823" v="39701" actId="207"/>
          <ac:spMkLst>
            <pc:docMk/>
            <pc:sldMk cId="810424239" sldId="2147478598"/>
            <ac:spMk id="110" creationId="{D0C1A9F7-C3D8-A711-2585-3900C080C990}"/>
          </ac:spMkLst>
        </pc:spChg>
        <pc:spChg chg="mod">
          <ac:chgData name="Henry Jammes" userId="5f22554b-fd15-4676-8c82-dc6122af2a80" providerId="ADAL" clId="{A3A6ABF9-8563-404A-BEC3-1E0B3CC340AC}" dt="2023-09-08T01:25:13.823" v="39701" actId="207"/>
          <ac:spMkLst>
            <pc:docMk/>
            <pc:sldMk cId="810424239" sldId="2147478598"/>
            <ac:spMk id="112" creationId="{58EA7A66-2C3E-AAA7-952F-7CB5794D943D}"/>
          </ac:spMkLst>
        </pc:spChg>
        <pc:spChg chg="mod">
          <ac:chgData name="Henry Jammes" userId="5f22554b-fd15-4676-8c82-dc6122af2a80" providerId="ADAL" clId="{A3A6ABF9-8563-404A-BEC3-1E0B3CC340AC}" dt="2023-09-08T01:25:13.823" v="39701" actId="207"/>
          <ac:spMkLst>
            <pc:docMk/>
            <pc:sldMk cId="810424239" sldId="2147478598"/>
            <ac:spMk id="113" creationId="{678F389E-7625-DB29-4B00-5D237070EE4B}"/>
          </ac:spMkLst>
        </pc:spChg>
        <pc:spChg chg="mod">
          <ac:chgData name="Henry Jammes" userId="5f22554b-fd15-4676-8c82-dc6122af2a80" providerId="ADAL" clId="{A3A6ABF9-8563-404A-BEC3-1E0B3CC340AC}" dt="2023-09-08T01:25:13.823" v="39701" actId="207"/>
          <ac:spMkLst>
            <pc:docMk/>
            <pc:sldMk cId="810424239" sldId="2147478598"/>
            <ac:spMk id="114" creationId="{A7EF5AA9-BB65-E405-6F1A-F377A2EEA987}"/>
          </ac:spMkLst>
        </pc:spChg>
        <pc:spChg chg="mod">
          <ac:chgData name="Henry Jammes" userId="5f22554b-fd15-4676-8c82-dc6122af2a80" providerId="ADAL" clId="{A3A6ABF9-8563-404A-BEC3-1E0B3CC340AC}" dt="2023-09-08T01:25:13.823" v="39701" actId="207"/>
          <ac:spMkLst>
            <pc:docMk/>
            <pc:sldMk cId="810424239" sldId="2147478598"/>
            <ac:spMk id="115" creationId="{790056E8-A067-C6A8-CE81-973864B84148}"/>
          </ac:spMkLst>
        </pc:spChg>
        <pc:spChg chg="mod">
          <ac:chgData name="Henry Jammes" userId="5f22554b-fd15-4676-8c82-dc6122af2a80" providerId="ADAL" clId="{A3A6ABF9-8563-404A-BEC3-1E0B3CC340AC}" dt="2023-09-08T01:25:13.823" v="39701" actId="207"/>
          <ac:spMkLst>
            <pc:docMk/>
            <pc:sldMk cId="810424239" sldId="2147478598"/>
            <ac:spMk id="116" creationId="{693CE970-7903-63E9-934C-02C304881A78}"/>
          </ac:spMkLst>
        </pc:spChg>
        <pc:spChg chg="mod">
          <ac:chgData name="Henry Jammes" userId="5f22554b-fd15-4676-8c82-dc6122af2a80" providerId="ADAL" clId="{A3A6ABF9-8563-404A-BEC3-1E0B3CC340AC}" dt="2023-09-08T01:25:13.823" v="39701" actId="207"/>
          <ac:spMkLst>
            <pc:docMk/>
            <pc:sldMk cId="810424239" sldId="2147478598"/>
            <ac:spMk id="117" creationId="{2AB45F8C-A9EB-FDE1-7E70-499DBFFD4307}"/>
          </ac:spMkLst>
        </pc:spChg>
        <pc:spChg chg="mod">
          <ac:chgData name="Henry Jammes" userId="5f22554b-fd15-4676-8c82-dc6122af2a80" providerId="ADAL" clId="{A3A6ABF9-8563-404A-BEC3-1E0B3CC340AC}" dt="2023-09-08T01:25:13.823" v="39701" actId="207"/>
          <ac:spMkLst>
            <pc:docMk/>
            <pc:sldMk cId="810424239" sldId="2147478598"/>
            <ac:spMk id="118" creationId="{A8ADE7A1-3A67-F65A-FB0D-C807671DA3FE}"/>
          </ac:spMkLst>
        </pc:spChg>
        <pc:spChg chg="mod">
          <ac:chgData name="Henry Jammes" userId="5f22554b-fd15-4676-8c82-dc6122af2a80" providerId="ADAL" clId="{A3A6ABF9-8563-404A-BEC3-1E0B3CC340AC}" dt="2023-09-08T01:25:13.823" v="39701" actId="207"/>
          <ac:spMkLst>
            <pc:docMk/>
            <pc:sldMk cId="810424239" sldId="2147478598"/>
            <ac:spMk id="119" creationId="{98E52919-FA93-651C-C1D1-16FE90FC232C}"/>
          </ac:spMkLst>
        </pc:spChg>
        <pc:spChg chg="mod">
          <ac:chgData name="Henry Jammes" userId="5f22554b-fd15-4676-8c82-dc6122af2a80" providerId="ADAL" clId="{A3A6ABF9-8563-404A-BEC3-1E0B3CC340AC}" dt="2023-09-08T01:25:13.823" v="39701" actId="207"/>
          <ac:spMkLst>
            <pc:docMk/>
            <pc:sldMk cId="810424239" sldId="2147478598"/>
            <ac:spMk id="120" creationId="{34D07A7C-19C1-F24F-9F39-2A57339E966D}"/>
          </ac:spMkLst>
        </pc:spChg>
        <pc:spChg chg="mod">
          <ac:chgData name="Henry Jammes" userId="5f22554b-fd15-4676-8c82-dc6122af2a80" providerId="ADAL" clId="{A3A6ABF9-8563-404A-BEC3-1E0B3CC340AC}" dt="2023-09-08T01:30:09.344" v="40014" actId="2711"/>
          <ac:spMkLst>
            <pc:docMk/>
            <pc:sldMk cId="810424239" sldId="2147478598"/>
            <ac:spMk id="122" creationId="{F547D8BC-4246-CA28-13E1-0527D82EC600}"/>
          </ac:spMkLst>
        </pc:spChg>
        <pc:spChg chg="mod">
          <ac:chgData name="Henry Jammes" userId="5f22554b-fd15-4676-8c82-dc6122af2a80" providerId="ADAL" clId="{A3A6ABF9-8563-404A-BEC3-1E0B3CC340AC}" dt="2023-09-08T01:30:36.691" v="40021" actId="2711"/>
          <ac:spMkLst>
            <pc:docMk/>
            <pc:sldMk cId="810424239" sldId="2147478598"/>
            <ac:spMk id="123" creationId="{B670365D-422F-FEC8-EC41-F07A03670203}"/>
          </ac:spMkLst>
        </pc:spChg>
        <pc:spChg chg="mod">
          <ac:chgData name="Henry Jammes" userId="5f22554b-fd15-4676-8c82-dc6122af2a80" providerId="ADAL" clId="{A3A6ABF9-8563-404A-BEC3-1E0B3CC340AC}" dt="2023-09-08T01:30:09.344" v="40014" actId="2711"/>
          <ac:spMkLst>
            <pc:docMk/>
            <pc:sldMk cId="810424239" sldId="2147478598"/>
            <ac:spMk id="125" creationId="{6AE53024-F26C-FF2E-1B9C-4BF4227923F1}"/>
          </ac:spMkLst>
        </pc:spChg>
        <pc:spChg chg="mod">
          <ac:chgData name="Henry Jammes" userId="5f22554b-fd15-4676-8c82-dc6122af2a80" providerId="ADAL" clId="{A3A6ABF9-8563-404A-BEC3-1E0B3CC340AC}" dt="2023-09-08T01:30:38.522" v="40022" actId="108"/>
          <ac:spMkLst>
            <pc:docMk/>
            <pc:sldMk cId="810424239" sldId="2147478598"/>
            <ac:spMk id="126" creationId="{2EA32354-6C75-83A7-95B9-9189451A9D11}"/>
          </ac:spMkLst>
        </pc:spChg>
        <pc:spChg chg="mod">
          <ac:chgData name="Henry Jammes" userId="5f22554b-fd15-4676-8c82-dc6122af2a80" providerId="ADAL" clId="{A3A6ABF9-8563-404A-BEC3-1E0B3CC340AC}" dt="2023-09-08T01:30:09.344" v="40014" actId="2711"/>
          <ac:spMkLst>
            <pc:docMk/>
            <pc:sldMk cId="810424239" sldId="2147478598"/>
            <ac:spMk id="128" creationId="{27D54960-E6FF-5376-ECCE-1F4904D53D33}"/>
          </ac:spMkLst>
        </pc:spChg>
        <pc:spChg chg="mod">
          <ac:chgData name="Henry Jammes" userId="5f22554b-fd15-4676-8c82-dc6122af2a80" providerId="ADAL" clId="{A3A6ABF9-8563-404A-BEC3-1E0B3CC340AC}" dt="2023-09-08T01:30:40.930" v="40023" actId="108"/>
          <ac:spMkLst>
            <pc:docMk/>
            <pc:sldMk cId="810424239" sldId="2147478598"/>
            <ac:spMk id="129" creationId="{5A3FA565-CD4D-4627-6204-EE4F7AF638AC}"/>
          </ac:spMkLst>
        </pc:spChg>
        <pc:spChg chg="mod">
          <ac:chgData name="Henry Jammes" userId="5f22554b-fd15-4676-8c82-dc6122af2a80" providerId="ADAL" clId="{A3A6ABF9-8563-404A-BEC3-1E0B3CC340AC}" dt="2023-09-08T01:30:09.344" v="40014" actId="2711"/>
          <ac:spMkLst>
            <pc:docMk/>
            <pc:sldMk cId="810424239" sldId="2147478598"/>
            <ac:spMk id="131" creationId="{A24905C8-6DE3-ADBA-F26B-298DF3EBCDC3}"/>
          </ac:spMkLst>
        </pc:spChg>
        <pc:spChg chg="mod">
          <ac:chgData name="Henry Jammes" userId="5f22554b-fd15-4676-8c82-dc6122af2a80" providerId="ADAL" clId="{A3A6ABF9-8563-404A-BEC3-1E0B3CC340AC}" dt="2023-09-08T01:30:42.826" v="40024" actId="108"/>
          <ac:spMkLst>
            <pc:docMk/>
            <pc:sldMk cId="810424239" sldId="2147478598"/>
            <ac:spMk id="132" creationId="{DDC7DAD1-96BD-B383-2B73-234ED3900299}"/>
          </ac:spMkLst>
        </pc:spChg>
        <pc:spChg chg="mod">
          <ac:chgData name="Henry Jammes" userId="5f22554b-fd15-4676-8c82-dc6122af2a80" providerId="ADAL" clId="{A3A6ABF9-8563-404A-BEC3-1E0B3CC340AC}" dt="2023-09-08T01:30:09.344" v="40014" actId="2711"/>
          <ac:spMkLst>
            <pc:docMk/>
            <pc:sldMk cId="810424239" sldId="2147478598"/>
            <ac:spMk id="134" creationId="{4586E3EC-76E7-D21B-3B76-3691E5E13123}"/>
          </ac:spMkLst>
        </pc:spChg>
        <pc:spChg chg="mod">
          <ac:chgData name="Henry Jammes" userId="5f22554b-fd15-4676-8c82-dc6122af2a80" providerId="ADAL" clId="{A3A6ABF9-8563-404A-BEC3-1E0B3CC340AC}" dt="2023-09-08T01:30:44.886" v="40025" actId="108"/>
          <ac:spMkLst>
            <pc:docMk/>
            <pc:sldMk cId="810424239" sldId="2147478598"/>
            <ac:spMk id="135" creationId="{63E0FD5F-22D7-8A0E-E9EC-9C4F72F484AF}"/>
          </ac:spMkLst>
        </pc:spChg>
        <pc:spChg chg="mod">
          <ac:chgData name="Henry Jammes" userId="5f22554b-fd15-4676-8c82-dc6122af2a80" providerId="ADAL" clId="{A3A6ABF9-8563-404A-BEC3-1E0B3CC340AC}" dt="2023-09-08T01:30:09.344" v="40014" actId="2711"/>
          <ac:spMkLst>
            <pc:docMk/>
            <pc:sldMk cId="810424239" sldId="2147478598"/>
            <ac:spMk id="137" creationId="{C77FA7F0-818E-8BA5-4AD0-281B39BE0FBC}"/>
          </ac:spMkLst>
        </pc:spChg>
        <pc:spChg chg="mod">
          <ac:chgData name="Henry Jammes" userId="5f22554b-fd15-4676-8c82-dc6122af2a80" providerId="ADAL" clId="{A3A6ABF9-8563-404A-BEC3-1E0B3CC340AC}" dt="2023-09-08T01:30:47.268" v="40026" actId="108"/>
          <ac:spMkLst>
            <pc:docMk/>
            <pc:sldMk cId="810424239" sldId="2147478598"/>
            <ac:spMk id="138" creationId="{33D1A99C-9CBA-9BC9-CD78-8CB04C4B2629}"/>
          </ac:spMkLst>
        </pc:spChg>
        <pc:spChg chg="add mod topLvl">
          <ac:chgData name="Henry Jammes" userId="5f22554b-fd15-4676-8c82-dc6122af2a80" providerId="ADAL" clId="{A3A6ABF9-8563-404A-BEC3-1E0B3CC340AC}" dt="2023-09-08T01:30:51.295" v="40027" actId="2711"/>
          <ac:spMkLst>
            <pc:docMk/>
            <pc:sldMk cId="810424239" sldId="2147478598"/>
            <ac:spMk id="139" creationId="{DEFA48D5-FD8C-FA62-B1A6-FDF0134A0EFD}"/>
          </ac:spMkLst>
        </pc:spChg>
        <pc:spChg chg="add mod topLvl">
          <ac:chgData name="Henry Jammes" userId="5f22554b-fd15-4676-8c82-dc6122af2a80" providerId="ADAL" clId="{A3A6ABF9-8563-404A-BEC3-1E0B3CC340AC}" dt="2023-09-08T01:30:09.344" v="40014" actId="2711"/>
          <ac:spMkLst>
            <pc:docMk/>
            <pc:sldMk cId="810424239" sldId="2147478598"/>
            <ac:spMk id="140" creationId="{6A17066E-F62E-6D28-A83E-F56F6174EB04}"/>
          </ac:spMkLst>
        </pc:spChg>
        <pc:spChg chg="add mod topLvl">
          <ac:chgData name="Henry Jammes" userId="5f22554b-fd15-4676-8c82-dc6122af2a80" providerId="ADAL" clId="{A3A6ABF9-8563-404A-BEC3-1E0B3CC340AC}" dt="2023-09-08T01:30:09.344" v="40014" actId="2711"/>
          <ac:spMkLst>
            <pc:docMk/>
            <pc:sldMk cId="810424239" sldId="2147478598"/>
            <ac:spMk id="141" creationId="{1E407D7D-74A4-39F6-4517-3758572FB03F}"/>
          </ac:spMkLst>
        </pc:spChg>
        <pc:spChg chg="add mod topLvl">
          <ac:chgData name="Henry Jammes" userId="5f22554b-fd15-4676-8c82-dc6122af2a80" providerId="ADAL" clId="{A3A6ABF9-8563-404A-BEC3-1E0B3CC340AC}" dt="2023-09-08T01:30:09.344" v="40014" actId="2711"/>
          <ac:spMkLst>
            <pc:docMk/>
            <pc:sldMk cId="810424239" sldId="2147478598"/>
            <ac:spMk id="142" creationId="{38E87D27-A2AC-40C2-3492-B56949D82BC7}"/>
          </ac:spMkLst>
        </pc:spChg>
        <pc:spChg chg="add mod topLvl">
          <ac:chgData name="Henry Jammes" userId="5f22554b-fd15-4676-8c82-dc6122af2a80" providerId="ADAL" clId="{A3A6ABF9-8563-404A-BEC3-1E0B3CC340AC}" dt="2023-09-08T01:30:19.015" v="40017" actId="108"/>
          <ac:spMkLst>
            <pc:docMk/>
            <pc:sldMk cId="810424239" sldId="2147478598"/>
            <ac:spMk id="143" creationId="{83E5117E-1B2D-59FB-8952-42CAB9EFD422}"/>
          </ac:spMkLst>
        </pc:spChg>
        <pc:spChg chg="add mod topLvl">
          <ac:chgData name="Henry Jammes" userId="5f22554b-fd15-4676-8c82-dc6122af2a80" providerId="ADAL" clId="{A3A6ABF9-8563-404A-BEC3-1E0B3CC340AC}" dt="2023-09-08T01:30:09.344" v="40014" actId="2711"/>
          <ac:spMkLst>
            <pc:docMk/>
            <pc:sldMk cId="810424239" sldId="2147478598"/>
            <ac:spMk id="144" creationId="{1C2B436A-6DD5-B00E-456D-3AE63BA4CEB8}"/>
          </ac:spMkLst>
        </pc:spChg>
        <pc:spChg chg="add mod topLvl">
          <ac:chgData name="Henry Jammes" userId="5f22554b-fd15-4676-8c82-dc6122af2a80" providerId="ADAL" clId="{A3A6ABF9-8563-404A-BEC3-1E0B3CC340AC}" dt="2023-09-08T01:30:09.344" v="40014" actId="2711"/>
          <ac:spMkLst>
            <pc:docMk/>
            <pc:sldMk cId="810424239" sldId="2147478598"/>
            <ac:spMk id="145" creationId="{8976E30C-B22D-6ADC-0F91-3CB6C1370AAC}"/>
          </ac:spMkLst>
        </pc:spChg>
        <pc:spChg chg="add mod topLvl">
          <ac:chgData name="Henry Jammes" userId="5f22554b-fd15-4676-8c82-dc6122af2a80" providerId="ADAL" clId="{A3A6ABF9-8563-404A-BEC3-1E0B3CC340AC}" dt="2023-09-08T01:30:09.344" v="40014" actId="2711"/>
          <ac:spMkLst>
            <pc:docMk/>
            <pc:sldMk cId="810424239" sldId="2147478598"/>
            <ac:spMk id="146" creationId="{0196F538-93E2-A744-D39E-A01DD35EB7D3}"/>
          </ac:spMkLst>
        </pc:spChg>
        <pc:spChg chg="add mod topLvl">
          <ac:chgData name="Henry Jammes" userId="5f22554b-fd15-4676-8c82-dc6122af2a80" providerId="ADAL" clId="{A3A6ABF9-8563-404A-BEC3-1E0B3CC340AC}" dt="2023-09-08T01:30:14.592" v="40015" actId="2711"/>
          <ac:spMkLst>
            <pc:docMk/>
            <pc:sldMk cId="810424239" sldId="2147478598"/>
            <ac:spMk id="147" creationId="{12AD9231-CB88-2DF9-2457-A24A02AA78EF}"/>
          </ac:spMkLst>
        </pc:spChg>
        <pc:spChg chg="add mod topLvl">
          <ac:chgData name="Henry Jammes" userId="5f22554b-fd15-4676-8c82-dc6122af2a80" providerId="ADAL" clId="{A3A6ABF9-8563-404A-BEC3-1E0B3CC340AC}" dt="2023-09-08T01:30:09.344" v="40014" actId="2711"/>
          <ac:spMkLst>
            <pc:docMk/>
            <pc:sldMk cId="810424239" sldId="2147478598"/>
            <ac:spMk id="148" creationId="{44A3710F-8A65-D086-59F3-BF974D5193F6}"/>
          </ac:spMkLst>
        </pc:spChg>
        <pc:spChg chg="add mod topLvl">
          <ac:chgData name="Henry Jammes" userId="5f22554b-fd15-4676-8c82-dc6122af2a80" providerId="ADAL" clId="{A3A6ABF9-8563-404A-BEC3-1E0B3CC340AC}" dt="2023-09-08T01:30:09.344" v="40014" actId="2711"/>
          <ac:spMkLst>
            <pc:docMk/>
            <pc:sldMk cId="810424239" sldId="2147478598"/>
            <ac:spMk id="149" creationId="{486B806E-FDE2-CB7B-D771-7ABE4589771A}"/>
          </ac:spMkLst>
        </pc:spChg>
        <pc:spChg chg="add mod topLvl">
          <ac:chgData name="Henry Jammes" userId="5f22554b-fd15-4676-8c82-dc6122af2a80" providerId="ADAL" clId="{A3A6ABF9-8563-404A-BEC3-1E0B3CC340AC}" dt="2023-09-08T01:30:09.344" v="40014" actId="2711"/>
          <ac:spMkLst>
            <pc:docMk/>
            <pc:sldMk cId="810424239" sldId="2147478598"/>
            <ac:spMk id="150" creationId="{E5095681-DFBD-9225-26D8-573147E311FD}"/>
          </ac:spMkLst>
        </pc:spChg>
        <pc:spChg chg="add mod topLvl">
          <ac:chgData name="Henry Jammes" userId="5f22554b-fd15-4676-8c82-dc6122af2a80" providerId="ADAL" clId="{A3A6ABF9-8563-404A-BEC3-1E0B3CC340AC}" dt="2023-09-08T01:30:16.879" v="40016" actId="108"/>
          <ac:spMkLst>
            <pc:docMk/>
            <pc:sldMk cId="810424239" sldId="2147478598"/>
            <ac:spMk id="151" creationId="{71593E54-E5E4-09B0-0D85-853A05A5A1A5}"/>
          </ac:spMkLst>
        </pc:spChg>
        <pc:spChg chg="add mod topLvl">
          <ac:chgData name="Henry Jammes" userId="5f22554b-fd15-4676-8c82-dc6122af2a80" providerId="ADAL" clId="{A3A6ABF9-8563-404A-BEC3-1E0B3CC340AC}" dt="2023-09-08T01:30:09.344" v="40014" actId="2711"/>
          <ac:spMkLst>
            <pc:docMk/>
            <pc:sldMk cId="810424239" sldId="2147478598"/>
            <ac:spMk id="152" creationId="{96494A76-99F8-2BE8-C5FA-DECF3F59CDE0}"/>
          </ac:spMkLst>
        </pc:spChg>
        <pc:spChg chg="add mod topLvl">
          <ac:chgData name="Henry Jammes" userId="5f22554b-fd15-4676-8c82-dc6122af2a80" providerId="ADAL" clId="{A3A6ABF9-8563-404A-BEC3-1E0B3CC340AC}" dt="2023-09-08T01:30:09.344" v="40014" actId="2711"/>
          <ac:spMkLst>
            <pc:docMk/>
            <pc:sldMk cId="810424239" sldId="2147478598"/>
            <ac:spMk id="153" creationId="{BBBB6524-4B59-6B05-62E3-39FB3E4B1E59}"/>
          </ac:spMkLst>
        </pc:spChg>
        <pc:spChg chg="add mod topLvl">
          <ac:chgData name="Henry Jammes" userId="5f22554b-fd15-4676-8c82-dc6122af2a80" providerId="ADAL" clId="{A3A6ABF9-8563-404A-BEC3-1E0B3CC340AC}" dt="2023-09-08T01:30:09.344" v="40014" actId="2711"/>
          <ac:spMkLst>
            <pc:docMk/>
            <pc:sldMk cId="810424239" sldId="2147478598"/>
            <ac:spMk id="154" creationId="{C094B5C1-1CC8-DE56-D0BF-EE9E4E1BD6E2}"/>
          </ac:spMkLst>
        </pc:spChg>
        <pc:spChg chg="add mod topLvl">
          <ac:chgData name="Henry Jammes" userId="5f22554b-fd15-4676-8c82-dc6122af2a80" providerId="ADAL" clId="{A3A6ABF9-8563-404A-BEC3-1E0B3CC340AC}" dt="2023-09-08T01:30:09.344" v="40014" actId="2711"/>
          <ac:spMkLst>
            <pc:docMk/>
            <pc:sldMk cId="810424239" sldId="2147478598"/>
            <ac:spMk id="155" creationId="{D4A21BD8-AE2D-A4EC-600C-FBB5C4325DD7}"/>
          </ac:spMkLst>
        </pc:spChg>
        <pc:spChg chg="add mod topLvl">
          <ac:chgData name="Henry Jammes" userId="5f22554b-fd15-4676-8c82-dc6122af2a80" providerId="ADAL" clId="{A3A6ABF9-8563-404A-BEC3-1E0B3CC340AC}" dt="2023-09-08T01:30:09.344" v="40014" actId="2711"/>
          <ac:spMkLst>
            <pc:docMk/>
            <pc:sldMk cId="810424239" sldId="2147478598"/>
            <ac:spMk id="156" creationId="{D1481708-36FD-7D9C-AB59-DFA4B9E5FCFC}"/>
          </ac:spMkLst>
        </pc:spChg>
        <pc:spChg chg="add mod topLvl">
          <ac:chgData name="Henry Jammes" userId="5f22554b-fd15-4676-8c82-dc6122af2a80" providerId="ADAL" clId="{A3A6ABF9-8563-404A-BEC3-1E0B3CC340AC}" dt="2023-09-08T01:30:09.344" v="40014" actId="2711"/>
          <ac:spMkLst>
            <pc:docMk/>
            <pc:sldMk cId="810424239" sldId="2147478598"/>
            <ac:spMk id="157" creationId="{58FAFE8F-0DCF-D432-C13C-509FF385ED3A}"/>
          </ac:spMkLst>
        </pc:spChg>
        <pc:spChg chg="add mod topLvl">
          <ac:chgData name="Henry Jammes" userId="5f22554b-fd15-4676-8c82-dc6122af2a80" providerId="ADAL" clId="{A3A6ABF9-8563-404A-BEC3-1E0B3CC340AC}" dt="2023-09-08T01:30:09.344" v="40014" actId="2711"/>
          <ac:spMkLst>
            <pc:docMk/>
            <pc:sldMk cId="810424239" sldId="2147478598"/>
            <ac:spMk id="158" creationId="{A02FD5F9-9C30-9AA9-8BE4-A66A49A79F22}"/>
          </ac:spMkLst>
        </pc:spChg>
        <pc:spChg chg="add mod topLvl">
          <ac:chgData name="Henry Jammes" userId="5f22554b-fd15-4676-8c82-dc6122af2a80" providerId="ADAL" clId="{A3A6ABF9-8563-404A-BEC3-1E0B3CC340AC}" dt="2023-09-08T01:30:09.344" v="40014" actId="2711"/>
          <ac:spMkLst>
            <pc:docMk/>
            <pc:sldMk cId="810424239" sldId="2147478598"/>
            <ac:spMk id="159" creationId="{1063DC6C-D976-E01B-3DD8-5E5BEC6D7882}"/>
          </ac:spMkLst>
        </pc:spChg>
        <pc:spChg chg="add mod topLvl">
          <ac:chgData name="Henry Jammes" userId="5f22554b-fd15-4676-8c82-dc6122af2a80" providerId="ADAL" clId="{A3A6ABF9-8563-404A-BEC3-1E0B3CC340AC}" dt="2023-09-08T01:30:09.344" v="40014" actId="2711"/>
          <ac:spMkLst>
            <pc:docMk/>
            <pc:sldMk cId="810424239" sldId="2147478598"/>
            <ac:spMk id="160" creationId="{8EB48919-95C9-F261-574C-729177F74B78}"/>
          </ac:spMkLst>
        </pc:spChg>
        <pc:spChg chg="add mod topLvl">
          <ac:chgData name="Henry Jammes" userId="5f22554b-fd15-4676-8c82-dc6122af2a80" providerId="ADAL" clId="{A3A6ABF9-8563-404A-BEC3-1E0B3CC340AC}" dt="2023-09-08T01:30:09.344" v="40014" actId="2711"/>
          <ac:spMkLst>
            <pc:docMk/>
            <pc:sldMk cId="810424239" sldId="2147478598"/>
            <ac:spMk id="161" creationId="{ADFB0B14-7B30-1AEC-A6BF-A433869490EF}"/>
          </ac:spMkLst>
        </pc:spChg>
        <pc:spChg chg="add mod topLvl">
          <ac:chgData name="Henry Jammes" userId="5f22554b-fd15-4676-8c82-dc6122af2a80" providerId="ADAL" clId="{A3A6ABF9-8563-404A-BEC3-1E0B3CC340AC}" dt="2023-09-08T01:30:09.344" v="40014" actId="2711"/>
          <ac:spMkLst>
            <pc:docMk/>
            <pc:sldMk cId="810424239" sldId="2147478598"/>
            <ac:spMk id="162" creationId="{91A70830-9E90-3849-5BC3-45C9DF85FF25}"/>
          </ac:spMkLst>
        </pc:spChg>
        <pc:spChg chg="add mod topLvl">
          <ac:chgData name="Henry Jammes" userId="5f22554b-fd15-4676-8c82-dc6122af2a80" providerId="ADAL" clId="{A3A6ABF9-8563-404A-BEC3-1E0B3CC340AC}" dt="2023-09-08T01:30:09.344" v="40014" actId="2711"/>
          <ac:spMkLst>
            <pc:docMk/>
            <pc:sldMk cId="810424239" sldId="2147478598"/>
            <ac:spMk id="163" creationId="{0D91B21C-A5C9-105B-B51D-0A41F551285C}"/>
          </ac:spMkLst>
        </pc:spChg>
        <pc:spChg chg="add mod topLvl">
          <ac:chgData name="Henry Jammes" userId="5f22554b-fd15-4676-8c82-dc6122af2a80" providerId="ADAL" clId="{A3A6ABF9-8563-404A-BEC3-1E0B3CC340AC}" dt="2023-09-08T01:30:09.344" v="40014" actId="2711"/>
          <ac:spMkLst>
            <pc:docMk/>
            <pc:sldMk cId="810424239" sldId="2147478598"/>
            <ac:spMk id="164" creationId="{2F56AE53-6B16-8E95-A618-B9455B5C4D9B}"/>
          </ac:spMkLst>
        </pc:spChg>
        <pc:spChg chg="add mod topLvl">
          <ac:chgData name="Henry Jammes" userId="5f22554b-fd15-4676-8c82-dc6122af2a80" providerId="ADAL" clId="{A3A6ABF9-8563-404A-BEC3-1E0B3CC340AC}" dt="2023-09-08T01:30:09.344" v="40014" actId="2711"/>
          <ac:spMkLst>
            <pc:docMk/>
            <pc:sldMk cId="810424239" sldId="2147478598"/>
            <ac:spMk id="165" creationId="{5C58A22D-6335-B900-C1EE-D5FECAF6947F}"/>
          </ac:spMkLst>
        </pc:spChg>
        <pc:spChg chg="mod">
          <ac:chgData name="Henry Jammes" userId="5f22554b-fd15-4676-8c82-dc6122af2a80" providerId="ADAL" clId="{A3A6ABF9-8563-404A-BEC3-1E0B3CC340AC}" dt="2023-09-08T01:30:29.695" v="40019" actId="108"/>
          <ac:spMkLst>
            <pc:docMk/>
            <pc:sldMk cId="810424239" sldId="2147478598"/>
            <ac:spMk id="173" creationId="{04181B1C-986E-3DB9-77CE-935B2793A0A9}"/>
          </ac:spMkLst>
        </pc:spChg>
        <pc:spChg chg="mod">
          <ac:chgData name="Henry Jammes" userId="5f22554b-fd15-4676-8c82-dc6122af2a80" providerId="ADAL" clId="{A3A6ABF9-8563-404A-BEC3-1E0B3CC340AC}" dt="2023-09-08T01:30:09.344" v="40014" actId="2711"/>
          <ac:spMkLst>
            <pc:docMk/>
            <pc:sldMk cId="810424239" sldId="2147478598"/>
            <ac:spMk id="174" creationId="{A84F8F6E-82A5-BCAD-231E-C9105C11B6EF}"/>
          </ac:spMkLst>
        </pc:spChg>
        <pc:spChg chg="mod">
          <ac:chgData name="Henry Jammes" userId="5f22554b-fd15-4676-8c82-dc6122af2a80" providerId="ADAL" clId="{A3A6ABF9-8563-404A-BEC3-1E0B3CC340AC}" dt="2023-09-08T01:30:09.344" v="40014" actId="2711"/>
          <ac:spMkLst>
            <pc:docMk/>
            <pc:sldMk cId="810424239" sldId="2147478598"/>
            <ac:spMk id="176" creationId="{EFD1C4BA-521E-6A0C-234E-167BD2965500}"/>
          </ac:spMkLst>
        </pc:spChg>
        <pc:spChg chg="mod">
          <ac:chgData name="Henry Jammes" userId="5f22554b-fd15-4676-8c82-dc6122af2a80" providerId="ADAL" clId="{A3A6ABF9-8563-404A-BEC3-1E0B3CC340AC}" dt="2023-09-08T01:30:09.344" v="40014" actId="2711"/>
          <ac:spMkLst>
            <pc:docMk/>
            <pc:sldMk cId="810424239" sldId="2147478598"/>
            <ac:spMk id="177" creationId="{710A5510-3FEF-52B5-1B52-A058278138F5}"/>
          </ac:spMkLst>
        </pc:spChg>
        <pc:spChg chg="mod">
          <ac:chgData name="Henry Jammes" userId="5f22554b-fd15-4676-8c82-dc6122af2a80" providerId="ADAL" clId="{A3A6ABF9-8563-404A-BEC3-1E0B3CC340AC}" dt="2023-09-08T01:30:09.344" v="40014" actId="2711"/>
          <ac:spMkLst>
            <pc:docMk/>
            <pc:sldMk cId="810424239" sldId="2147478598"/>
            <ac:spMk id="178" creationId="{CA2EBA80-108E-DD94-E623-20A4ED0D16DC}"/>
          </ac:spMkLst>
        </pc:spChg>
        <pc:spChg chg="mod">
          <ac:chgData name="Henry Jammes" userId="5f22554b-fd15-4676-8c82-dc6122af2a80" providerId="ADAL" clId="{A3A6ABF9-8563-404A-BEC3-1E0B3CC340AC}" dt="2023-09-08T01:30:09.344" v="40014" actId="2711"/>
          <ac:spMkLst>
            <pc:docMk/>
            <pc:sldMk cId="810424239" sldId="2147478598"/>
            <ac:spMk id="179" creationId="{A9068426-3EFA-FE3D-A817-8198F1EC9B51}"/>
          </ac:spMkLst>
        </pc:spChg>
        <pc:spChg chg="mod">
          <ac:chgData name="Henry Jammes" userId="5f22554b-fd15-4676-8c82-dc6122af2a80" providerId="ADAL" clId="{A3A6ABF9-8563-404A-BEC3-1E0B3CC340AC}" dt="2023-09-08T01:30:27.425" v="40018" actId="2711"/>
          <ac:spMkLst>
            <pc:docMk/>
            <pc:sldMk cId="810424239" sldId="2147478598"/>
            <ac:spMk id="181" creationId="{2AE92983-D7BD-27DE-FB40-3A286E79557A}"/>
          </ac:spMkLst>
        </pc:spChg>
        <pc:spChg chg="mod">
          <ac:chgData name="Henry Jammes" userId="5f22554b-fd15-4676-8c82-dc6122af2a80" providerId="ADAL" clId="{A3A6ABF9-8563-404A-BEC3-1E0B3CC340AC}" dt="2023-09-08T01:30:32.050" v="40020" actId="108"/>
          <ac:spMkLst>
            <pc:docMk/>
            <pc:sldMk cId="810424239" sldId="2147478598"/>
            <ac:spMk id="184" creationId="{6AFCEE3B-A986-27EB-E14A-74DEE2C6FF78}"/>
          </ac:spMkLst>
        </pc:spChg>
        <pc:spChg chg="mod">
          <ac:chgData name="Henry Jammes" userId="5f22554b-fd15-4676-8c82-dc6122af2a80" providerId="ADAL" clId="{A3A6ABF9-8563-404A-BEC3-1E0B3CC340AC}" dt="2023-09-08T01:30:09.344" v="40014" actId="2711"/>
          <ac:spMkLst>
            <pc:docMk/>
            <pc:sldMk cId="810424239" sldId="2147478598"/>
            <ac:spMk id="185" creationId="{348DD874-6177-470C-4929-57D83E05DB72}"/>
          </ac:spMkLst>
        </pc:spChg>
        <pc:spChg chg="mod">
          <ac:chgData name="Henry Jammes" userId="5f22554b-fd15-4676-8c82-dc6122af2a80" providerId="ADAL" clId="{A3A6ABF9-8563-404A-BEC3-1E0B3CC340AC}" dt="2023-09-08T01:30:09.344" v="40014" actId="2711"/>
          <ac:spMkLst>
            <pc:docMk/>
            <pc:sldMk cId="810424239" sldId="2147478598"/>
            <ac:spMk id="187" creationId="{52F3479F-108C-0B77-A3C0-8AB2493C4DD7}"/>
          </ac:spMkLst>
        </pc:spChg>
        <pc:spChg chg="mod">
          <ac:chgData name="Henry Jammes" userId="5f22554b-fd15-4676-8c82-dc6122af2a80" providerId="ADAL" clId="{A3A6ABF9-8563-404A-BEC3-1E0B3CC340AC}" dt="2023-09-08T01:30:09.344" v="40014" actId="2711"/>
          <ac:spMkLst>
            <pc:docMk/>
            <pc:sldMk cId="810424239" sldId="2147478598"/>
            <ac:spMk id="188" creationId="{7B9EA9A8-4F62-529D-9004-12035E0DF7B2}"/>
          </ac:spMkLst>
        </pc:spChg>
        <pc:spChg chg="mod">
          <ac:chgData name="Henry Jammes" userId="5f22554b-fd15-4676-8c82-dc6122af2a80" providerId="ADAL" clId="{A3A6ABF9-8563-404A-BEC3-1E0B3CC340AC}" dt="2023-09-08T01:30:09.344" v="40014" actId="2711"/>
          <ac:spMkLst>
            <pc:docMk/>
            <pc:sldMk cId="810424239" sldId="2147478598"/>
            <ac:spMk id="189" creationId="{FABA520B-F62F-0CF9-E214-534933F293CB}"/>
          </ac:spMkLst>
        </pc:spChg>
        <pc:spChg chg="mod">
          <ac:chgData name="Henry Jammes" userId="5f22554b-fd15-4676-8c82-dc6122af2a80" providerId="ADAL" clId="{A3A6ABF9-8563-404A-BEC3-1E0B3CC340AC}" dt="2023-09-08T01:30:09.344" v="40014" actId="2711"/>
          <ac:spMkLst>
            <pc:docMk/>
            <pc:sldMk cId="810424239" sldId="2147478598"/>
            <ac:spMk id="190" creationId="{344A34FB-DF42-3A48-3DC6-58CC8A279C57}"/>
          </ac:spMkLst>
        </pc:spChg>
        <pc:spChg chg="mod">
          <ac:chgData name="Henry Jammes" userId="5f22554b-fd15-4676-8c82-dc6122af2a80" providerId="ADAL" clId="{A3A6ABF9-8563-404A-BEC3-1E0B3CC340AC}" dt="2023-09-08T01:30:09.344" v="40014" actId="2711"/>
          <ac:spMkLst>
            <pc:docMk/>
            <pc:sldMk cId="810424239" sldId="2147478598"/>
            <ac:spMk id="191" creationId="{AA9DD755-8C31-121F-07A7-391A9FA0E14B}"/>
          </ac:spMkLst>
        </pc:spChg>
        <pc:spChg chg="mod">
          <ac:chgData name="Henry Jammes" userId="5f22554b-fd15-4676-8c82-dc6122af2a80" providerId="ADAL" clId="{A3A6ABF9-8563-404A-BEC3-1E0B3CC340AC}" dt="2023-09-08T01:30:09.344" v="40014" actId="2711"/>
          <ac:spMkLst>
            <pc:docMk/>
            <pc:sldMk cId="810424239" sldId="2147478598"/>
            <ac:spMk id="192" creationId="{21AEC5AF-B4FC-43CE-B10E-40A7B7EF7F80}"/>
          </ac:spMkLst>
        </pc:spChg>
        <pc:spChg chg="mod">
          <ac:chgData name="Henry Jammes" userId="5f22554b-fd15-4676-8c82-dc6122af2a80" providerId="ADAL" clId="{A3A6ABF9-8563-404A-BEC3-1E0B3CC340AC}" dt="2023-09-08T01:30:09.344" v="40014" actId="2711"/>
          <ac:spMkLst>
            <pc:docMk/>
            <pc:sldMk cId="810424239" sldId="2147478598"/>
            <ac:spMk id="193" creationId="{44573999-B38F-CFA1-53BB-66F688BFEC50}"/>
          </ac:spMkLst>
        </pc:spChg>
        <pc:spChg chg="mod">
          <ac:chgData name="Henry Jammes" userId="5f22554b-fd15-4676-8c82-dc6122af2a80" providerId="ADAL" clId="{A3A6ABF9-8563-404A-BEC3-1E0B3CC340AC}" dt="2023-09-08T01:30:09.344" v="40014" actId="2711"/>
          <ac:spMkLst>
            <pc:docMk/>
            <pc:sldMk cId="810424239" sldId="2147478598"/>
            <ac:spMk id="194" creationId="{FC87AA0B-581B-A024-D0DA-2E92387B76DC}"/>
          </ac:spMkLst>
        </pc:spChg>
        <pc:spChg chg="mod">
          <ac:chgData name="Henry Jammes" userId="5f22554b-fd15-4676-8c82-dc6122af2a80" providerId="ADAL" clId="{A3A6ABF9-8563-404A-BEC3-1E0B3CC340AC}" dt="2023-09-08T01:30:09.344" v="40014" actId="2711"/>
          <ac:spMkLst>
            <pc:docMk/>
            <pc:sldMk cId="810424239" sldId="2147478598"/>
            <ac:spMk id="195" creationId="{C7EADBE8-A222-082B-4845-28D85CA279EB}"/>
          </ac:spMkLst>
        </pc:spChg>
        <pc:spChg chg="add del mod">
          <ac:chgData name="Henry Jammes" userId="5f22554b-fd15-4676-8c82-dc6122af2a80" providerId="ADAL" clId="{A3A6ABF9-8563-404A-BEC3-1E0B3CC340AC}" dt="2023-09-08T01:26:06.657" v="39716" actId="478"/>
          <ac:spMkLst>
            <pc:docMk/>
            <pc:sldMk cId="810424239" sldId="2147478598"/>
            <ac:spMk id="197" creationId="{FE9CDD72-C89A-AD2D-7B64-9A213FB07848}"/>
          </ac:spMkLst>
        </pc:spChg>
        <pc:spChg chg="mod">
          <ac:chgData name="Henry Jammes" userId="5f22554b-fd15-4676-8c82-dc6122af2a80" providerId="ADAL" clId="{A3A6ABF9-8563-404A-BEC3-1E0B3CC340AC}" dt="2023-09-08T01:25:56.673" v="39712"/>
          <ac:spMkLst>
            <pc:docMk/>
            <pc:sldMk cId="810424239" sldId="2147478598"/>
            <ac:spMk id="199" creationId="{0683930F-8ED4-D38B-2E32-2F91B8AF6837}"/>
          </ac:spMkLst>
        </pc:spChg>
        <pc:spChg chg="mod">
          <ac:chgData name="Henry Jammes" userId="5f22554b-fd15-4676-8c82-dc6122af2a80" providerId="ADAL" clId="{A3A6ABF9-8563-404A-BEC3-1E0B3CC340AC}" dt="2023-09-08T01:25:56.673" v="39712"/>
          <ac:spMkLst>
            <pc:docMk/>
            <pc:sldMk cId="810424239" sldId="2147478598"/>
            <ac:spMk id="200" creationId="{0FAF5707-8ADE-2781-5D63-73E958C97CF0}"/>
          </ac:spMkLst>
        </pc:spChg>
        <pc:grpChg chg="add del">
          <ac:chgData name="Henry Jammes" userId="5f22554b-fd15-4676-8c82-dc6122af2a80" providerId="ADAL" clId="{A3A6ABF9-8563-404A-BEC3-1E0B3CC340AC}" dt="2023-09-08T01:24:41.417" v="39695" actId="478"/>
          <ac:grpSpMkLst>
            <pc:docMk/>
            <pc:sldMk cId="810424239" sldId="2147478598"/>
            <ac:grpSpMk id="5" creationId="{C103FD04-F72C-9C76-F72A-6630800B51B6}"/>
          </ac:grpSpMkLst>
        </pc:grpChg>
        <pc:grpChg chg="add del mod">
          <ac:chgData name="Henry Jammes" userId="5f22554b-fd15-4676-8c82-dc6122af2a80" providerId="ADAL" clId="{A3A6ABF9-8563-404A-BEC3-1E0B3CC340AC}" dt="2023-09-08T01:25:16.060" v="39703"/>
          <ac:grpSpMkLst>
            <pc:docMk/>
            <pc:sldMk cId="810424239" sldId="2147478598"/>
            <ac:grpSpMk id="7" creationId="{93581F7E-EB55-AAA3-3290-5822EABB4AF4}"/>
          </ac:grpSpMkLst>
        </pc:grpChg>
        <pc:grpChg chg="add del mod">
          <ac:chgData name="Henry Jammes" userId="5f22554b-fd15-4676-8c82-dc6122af2a80" providerId="ADAL" clId="{A3A6ABF9-8563-404A-BEC3-1E0B3CC340AC}" dt="2023-09-08T01:25:16.060" v="39703"/>
          <ac:grpSpMkLst>
            <pc:docMk/>
            <pc:sldMk cId="810424239" sldId="2147478598"/>
            <ac:grpSpMk id="11" creationId="{BD65B98A-C1C9-567A-12D3-A23A11BA82DA}"/>
          </ac:grpSpMkLst>
        </pc:grpChg>
        <pc:grpChg chg="add del mod">
          <ac:chgData name="Henry Jammes" userId="5f22554b-fd15-4676-8c82-dc6122af2a80" providerId="ADAL" clId="{A3A6ABF9-8563-404A-BEC3-1E0B3CC340AC}" dt="2023-09-08T01:25:16.060" v="39703"/>
          <ac:grpSpMkLst>
            <pc:docMk/>
            <pc:sldMk cId="810424239" sldId="2147478598"/>
            <ac:grpSpMk id="14" creationId="{FBBE85CB-A061-377F-82F8-6958C14C7328}"/>
          </ac:grpSpMkLst>
        </pc:grpChg>
        <pc:grpChg chg="add del mod">
          <ac:chgData name="Henry Jammes" userId="5f22554b-fd15-4676-8c82-dc6122af2a80" providerId="ADAL" clId="{A3A6ABF9-8563-404A-BEC3-1E0B3CC340AC}" dt="2023-09-08T01:25:16.060" v="39703"/>
          <ac:grpSpMkLst>
            <pc:docMk/>
            <pc:sldMk cId="810424239" sldId="2147478598"/>
            <ac:grpSpMk id="17" creationId="{D010B846-65CB-F333-2C9E-0BAF89DD15ED}"/>
          </ac:grpSpMkLst>
        </pc:grpChg>
        <pc:grpChg chg="add del mod">
          <ac:chgData name="Henry Jammes" userId="5f22554b-fd15-4676-8c82-dc6122af2a80" providerId="ADAL" clId="{A3A6ABF9-8563-404A-BEC3-1E0B3CC340AC}" dt="2023-09-08T01:25:16.060" v="39703"/>
          <ac:grpSpMkLst>
            <pc:docMk/>
            <pc:sldMk cId="810424239" sldId="2147478598"/>
            <ac:grpSpMk id="20" creationId="{2243F7F3-D7CD-12D2-F392-86B3A65BC888}"/>
          </ac:grpSpMkLst>
        </pc:grpChg>
        <pc:grpChg chg="add del mod">
          <ac:chgData name="Henry Jammes" userId="5f22554b-fd15-4676-8c82-dc6122af2a80" providerId="ADAL" clId="{A3A6ABF9-8563-404A-BEC3-1E0B3CC340AC}" dt="2023-09-08T01:25:16.060" v="39703"/>
          <ac:grpSpMkLst>
            <pc:docMk/>
            <pc:sldMk cId="810424239" sldId="2147478598"/>
            <ac:grpSpMk id="23" creationId="{13147E88-3F7C-9EBF-6FA3-2BBE6AD586AE}"/>
          </ac:grpSpMkLst>
        </pc:grpChg>
        <pc:grpChg chg="add mod topLvl">
          <ac:chgData name="Henry Jammes" userId="5f22554b-fd15-4676-8c82-dc6122af2a80" providerId="ADAL" clId="{A3A6ABF9-8563-404A-BEC3-1E0B3CC340AC}" dt="2023-08-15T18:58:29.421" v="10340" actId="1036"/>
          <ac:grpSpMkLst>
            <pc:docMk/>
            <pc:sldMk cId="810424239" sldId="2147478598"/>
            <ac:grpSpMk id="78" creationId="{58C91CD5-8BBF-8E65-668E-E7C8FFD04503}"/>
          </ac:grpSpMkLst>
        </pc:grpChg>
        <pc:grpChg chg="add del mod topLvl">
          <ac:chgData name="Henry Jammes" userId="5f22554b-fd15-4676-8c82-dc6122af2a80" providerId="ADAL" clId="{A3A6ABF9-8563-404A-BEC3-1E0B3CC340AC}" dt="2023-08-15T18:57:10.121" v="10318" actId="165"/>
          <ac:grpSpMkLst>
            <pc:docMk/>
            <pc:sldMk cId="810424239" sldId="2147478598"/>
            <ac:grpSpMk id="79" creationId="{E5B46C17-CA33-EEB8-F3B2-CCF52E216957}"/>
          </ac:grpSpMkLst>
        </pc:grpChg>
        <pc:grpChg chg="add del mod topLvl">
          <ac:chgData name="Henry Jammes" userId="5f22554b-fd15-4676-8c82-dc6122af2a80" providerId="ADAL" clId="{A3A6ABF9-8563-404A-BEC3-1E0B3CC340AC}" dt="2023-08-15T18:57:04.191" v="10317" actId="165"/>
          <ac:grpSpMkLst>
            <pc:docMk/>
            <pc:sldMk cId="810424239" sldId="2147478598"/>
            <ac:grpSpMk id="80" creationId="{0EBC9D00-0B94-A26D-3DE4-F717D022A023}"/>
          </ac:grpSpMkLst>
        </pc:grpChg>
        <pc:grpChg chg="add del mod">
          <ac:chgData name="Henry Jammes" userId="5f22554b-fd15-4676-8c82-dc6122af2a80" providerId="ADAL" clId="{A3A6ABF9-8563-404A-BEC3-1E0B3CC340AC}" dt="2023-08-15T18:56:58.052" v="10316" actId="165"/>
          <ac:grpSpMkLst>
            <pc:docMk/>
            <pc:sldMk cId="810424239" sldId="2147478598"/>
            <ac:grpSpMk id="82" creationId="{C7DE520F-2FBE-4E88-5D6C-3EDC82511EEF}"/>
          </ac:grpSpMkLst>
        </pc:grpChg>
        <pc:grpChg chg="add mod">
          <ac:chgData name="Henry Jammes" userId="5f22554b-fd15-4676-8c82-dc6122af2a80" providerId="ADAL" clId="{A3A6ABF9-8563-404A-BEC3-1E0B3CC340AC}" dt="2023-08-15T18:58:29.421" v="10340" actId="1036"/>
          <ac:grpSpMkLst>
            <pc:docMk/>
            <pc:sldMk cId="810424239" sldId="2147478598"/>
            <ac:grpSpMk id="83" creationId="{C66302B3-17BB-87EA-32EE-779C2E896E26}"/>
          </ac:grpSpMkLst>
        </pc:grpChg>
        <pc:grpChg chg="add del mod">
          <ac:chgData name="Henry Jammes" userId="5f22554b-fd15-4676-8c82-dc6122af2a80" providerId="ADAL" clId="{A3A6ABF9-8563-404A-BEC3-1E0B3CC340AC}" dt="2023-09-08T01:25:16.060" v="39703"/>
          <ac:grpSpMkLst>
            <pc:docMk/>
            <pc:sldMk cId="810424239" sldId="2147478598"/>
            <ac:grpSpMk id="97" creationId="{41FCF879-17F5-2F0A-51D0-1800C27AB601}"/>
          </ac:grpSpMkLst>
        </pc:grpChg>
        <pc:grpChg chg="mod">
          <ac:chgData name="Henry Jammes" userId="5f22554b-fd15-4676-8c82-dc6122af2a80" providerId="ADAL" clId="{A3A6ABF9-8563-404A-BEC3-1E0B3CC340AC}" dt="2023-09-08T01:25:13.823" v="39701" actId="207"/>
          <ac:grpSpMkLst>
            <pc:docMk/>
            <pc:sldMk cId="810424239" sldId="2147478598"/>
            <ac:grpSpMk id="100" creationId="{DD481485-104F-292B-3873-DF2AD52A52EF}"/>
          </ac:grpSpMkLst>
        </pc:grpChg>
        <pc:grpChg chg="add del mod">
          <ac:chgData name="Henry Jammes" userId="5f22554b-fd15-4676-8c82-dc6122af2a80" providerId="ADAL" clId="{A3A6ABF9-8563-404A-BEC3-1E0B3CC340AC}" dt="2023-09-08T01:25:16.060" v="39703"/>
          <ac:grpSpMkLst>
            <pc:docMk/>
            <pc:sldMk cId="810424239" sldId="2147478598"/>
            <ac:grpSpMk id="105" creationId="{E53158EA-D129-BE25-6471-8906922F86BF}"/>
          </ac:grpSpMkLst>
        </pc:grpChg>
        <pc:grpChg chg="add del mod">
          <ac:chgData name="Henry Jammes" userId="5f22554b-fd15-4676-8c82-dc6122af2a80" providerId="ADAL" clId="{A3A6ABF9-8563-404A-BEC3-1E0B3CC340AC}" dt="2023-09-08T01:25:16.060" v="39703"/>
          <ac:grpSpMkLst>
            <pc:docMk/>
            <pc:sldMk cId="810424239" sldId="2147478598"/>
            <ac:grpSpMk id="108" creationId="{C03EE466-CC4A-2A25-B67D-E91CD9436260}"/>
          </ac:grpSpMkLst>
        </pc:grpChg>
        <pc:grpChg chg="mod">
          <ac:chgData name="Henry Jammes" userId="5f22554b-fd15-4676-8c82-dc6122af2a80" providerId="ADAL" clId="{A3A6ABF9-8563-404A-BEC3-1E0B3CC340AC}" dt="2023-09-08T01:25:13.823" v="39701" actId="207"/>
          <ac:grpSpMkLst>
            <pc:docMk/>
            <pc:sldMk cId="810424239" sldId="2147478598"/>
            <ac:grpSpMk id="111" creationId="{2DEBD01B-907A-3E62-A374-A7CD27C6F5C4}"/>
          </ac:grpSpMkLst>
        </pc:grpChg>
        <pc:grpChg chg="add mod topLvl">
          <ac:chgData name="Henry Jammes" userId="5f22554b-fd15-4676-8c82-dc6122af2a80" providerId="ADAL" clId="{A3A6ABF9-8563-404A-BEC3-1E0B3CC340AC}" dt="2023-09-08T01:26:37.320" v="39722" actId="165"/>
          <ac:grpSpMkLst>
            <pc:docMk/>
            <pc:sldMk cId="810424239" sldId="2147478598"/>
            <ac:grpSpMk id="121" creationId="{29178272-4989-4EA8-9DD9-FCBD3FD333CE}"/>
          </ac:grpSpMkLst>
        </pc:grpChg>
        <pc:grpChg chg="add mod topLvl">
          <ac:chgData name="Henry Jammes" userId="5f22554b-fd15-4676-8c82-dc6122af2a80" providerId="ADAL" clId="{A3A6ABF9-8563-404A-BEC3-1E0B3CC340AC}" dt="2023-09-08T01:26:37.320" v="39722" actId="165"/>
          <ac:grpSpMkLst>
            <pc:docMk/>
            <pc:sldMk cId="810424239" sldId="2147478598"/>
            <ac:grpSpMk id="124" creationId="{E1327B0B-60D9-2095-4401-0C44C6A1424E}"/>
          </ac:grpSpMkLst>
        </pc:grpChg>
        <pc:grpChg chg="add mod topLvl">
          <ac:chgData name="Henry Jammes" userId="5f22554b-fd15-4676-8c82-dc6122af2a80" providerId="ADAL" clId="{A3A6ABF9-8563-404A-BEC3-1E0B3CC340AC}" dt="2023-09-08T01:26:37.320" v="39722" actId="165"/>
          <ac:grpSpMkLst>
            <pc:docMk/>
            <pc:sldMk cId="810424239" sldId="2147478598"/>
            <ac:grpSpMk id="127" creationId="{CD738C76-C6A6-C333-4F7D-4B928EB45A45}"/>
          </ac:grpSpMkLst>
        </pc:grpChg>
        <pc:grpChg chg="add mod topLvl">
          <ac:chgData name="Henry Jammes" userId="5f22554b-fd15-4676-8c82-dc6122af2a80" providerId="ADAL" clId="{A3A6ABF9-8563-404A-BEC3-1E0B3CC340AC}" dt="2023-09-08T01:26:37.320" v="39722" actId="165"/>
          <ac:grpSpMkLst>
            <pc:docMk/>
            <pc:sldMk cId="810424239" sldId="2147478598"/>
            <ac:grpSpMk id="130" creationId="{F0E42BFD-7034-8612-E207-2F84E8F5BCBF}"/>
          </ac:grpSpMkLst>
        </pc:grpChg>
        <pc:grpChg chg="add mod topLvl">
          <ac:chgData name="Henry Jammes" userId="5f22554b-fd15-4676-8c82-dc6122af2a80" providerId="ADAL" clId="{A3A6ABF9-8563-404A-BEC3-1E0B3CC340AC}" dt="2023-09-08T01:26:37.320" v="39722" actId="165"/>
          <ac:grpSpMkLst>
            <pc:docMk/>
            <pc:sldMk cId="810424239" sldId="2147478598"/>
            <ac:grpSpMk id="133" creationId="{BB340A59-244C-1C45-63DF-819E414B0936}"/>
          </ac:grpSpMkLst>
        </pc:grpChg>
        <pc:grpChg chg="add mod topLvl">
          <ac:chgData name="Henry Jammes" userId="5f22554b-fd15-4676-8c82-dc6122af2a80" providerId="ADAL" clId="{A3A6ABF9-8563-404A-BEC3-1E0B3CC340AC}" dt="2023-09-08T01:26:37.320" v="39722" actId="165"/>
          <ac:grpSpMkLst>
            <pc:docMk/>
            <pc:sldMk cId="810424239" sldId="2147478598"/>
            <ac:grpSpMk id="136" creationId="{AFB44F8A-3EF5-4E9D-2C4A-B2D8D9A60475}"/>
          </ac:grpSpMkLst>
        </pc:grpChg>
        <pc:grpChg chg="add mod topLvl">
          <ac:chgData name="Henry Jammes" userId="5f22554b-fd15-4676-8c82-dc6122af2a80" providerId="ADAL" clId="{A3A6ABF9-8563-404A-BEC3-1E0B3CC340AC}" dt="2023-09-08T01:27:02.198" v="39728" actId="1076"/>
          <ac:grpSpMkLst>
            <pc:docMk/>
            <pc:sldMk cId="810424239" sldId="2147478598"/>
            <ac:grpSpMk id="172" creationId="{1FFCB237-90D2-6EC5-3169-25D3193DE6F2}"/>
          </ac:grpSpMkLst>
        </pc:grpChg>
        <pc:grpChg chg="mod">
          <ac:chgData name="Henry Jammes" userId="5f22554b-fd15-4676-8c82-dc6122af2a80" providerId="ADAL" clId="{A3A6ABF9-8563-404A-BEC3-1E0B3CC340AC}" dt="2023-09-08T01:25:18.257" v="39704"/>
          <ac:grpSpMkLst>
            <pc:docMk/>
            <pc:sldMk cId="810424239" sldId="2147478598"/>
            <ac:grpSpMk id="175" creationId="{7DB367C1-260E-74EF-1F4A-D2BA97023F15}"/>
          </ac:grpSpMkLst>
        </pc:grpChg>
        <pc:grpChg chg="add mod topLvl">
          <ac:chgData name="Henry Jammes" userId="5f22554b-fd15-4676-8c82-dc6122af2a80" providerId="ADAL" clId="{A3A6ABF9-8563-404A-BEC3-1E0B3CC340AC}" dt="2023-09-08T01:26:37.320" v="39722" actId="165"/>
          <ac:grpSpMkLst>
            <pc:docMk/>
            <pc:sldMk cId="810424239" sldId="2147478598"/>
            <ac:grpSpMk id="180" creationId="{FE7444B8-D62F-F857-1E79-7C54727B5789}"/>
          </ac:grpSpMkLst>
        </pc:grpChg>
        <pc:grpChg chg="add mod topLvl">
          <ac:chgData name="Henry Jammes" userId="5f22554b-fd15-4676-8c82-dc6122af2a80" providerId="ADAL" clId="{A3A6ABF9-8563-404A-BEC3-1E0B3CC340AC}" dt="2023-09-08T01:26:52.794" v="39726" actId="1076"/>
          <ac:grpSpMkLst>
            <pc:docMk/>
            <pc:sldMk cId="810424239" sldId="2147478598"/>
            <ac:grpSpMk id="183" creationId="{34B38C9F-81A2-C7F2-E2B7-6E1E02AB4141}"/>
          </ac:grpSpMkLst>
        </pc:grpChg>
        <pc:grpChg chg="mod">
          <ac:chgData name="Henry Jammes" userId="5f22554b-fd15-4676-8c82-dc6122af2a80" providerId="ADAL" clId="{A3A6ABF9-8563-404A-BEC3-1E0B3CC340AC}" dt="2023-09-08T01:25:18.257" v="39704"/>
          <ac:grpSpMkLst>
            <pc:docMk/>
            <pc:sldMk cId="810424239" sldId="2147478598"/>
            <ac:grpSpMk id="186" creationId="{3C752758-4515-DF22-56B4-02BB8934BE90}"/>
          </ac:grpSpMkLst>
        </pc:grpChg>
        <pc:grpChg chg="add del mod">
          <ac:chgData name="Henry Jammes" userId="5f22554b-fd15-4676-8c82-dc6122af2a80" providerId="ADAL" clId="{A3A6ABF9-8563-404A-BEC3-1E0B3CC340AC}" dt="2023-09-08T01:26:37.320" v="39722" actId="165"/>
          <ac:grpSpMkLst>
            <pc:docMk/>
            <pc:sldMk cId="810424239" sldId="2147478598"/>
            <ac:grpSpMk id="196" creationId="{E8E19086-1463-5CD3-E9FE-CABC99E331F7}"/>
          </ac:grpSpMkLst>
        </pc:grpChg>
        <pc:grpChg chg="add del mod">
          <ac:chgData name="Henry Jammes" userId="5f22554b-fd15-4676-8c82-dc6122af2a80" providerId="ADAL" clId="{A3A6ABF9-8563-404A-BEC3-1E0B3CC340AC}" dt="2023-09-08T01:26:05.103" v="39715" actId="478"/>
          <ac:grpSpMkLst>
            <pc:docMk/>
            <pc:sldMk cId="810424239" sldId="2147478598"/>
            <ac:grpSpMk id="198" creationId="{A48FAA5D-3ED4-1E1D-20DC-49C974C4A9D2}"/>
          </ac:grpSpMkLst>
        </pc:grpChg>
        <pc:grpChg chg="add mod">
          <ac:chgData name="Henry Jammes" userId="5f22554b-fd15-4676-8c82-dc6122af2a80" providerId="ADAL" clId="{A3A6ABF9-8563-404A-BEC3-1E0B3CC340AC}" dt="2023-09-08T01:26:47.290" v="39725" actId="14100"/>
          <ac:grpSpMkLst>
            <pc:docMk/>
            <pc:sldMk cId="810424239" sldId="2147478598"/>
            <ac:grpSpMk id="202" creationId="{5AA1171F-F092-8B15-4AD4-2ED0F61087E2}"/>
          </ac:grpSpMkLst>
        </pc:grpChg>
        <pc:picChg chg="add del mod">
          <ac:chgData name="Henry Jammes" userId="5f22554b-fd15-4676-8c82-dc6122af2a80" providerId="ADAL" clId="{A3A6ABF9-8563-404A-BEC3-1E0B3CC340AC}" dt="2023-08-15T18:25:19.430" v="9310"/>
          <ac:picMkLst>
            <pc:docMk/>
            <pc:sldMk cId="810424239" sldId="2147478598"/>
            <ac:picMk id="13" creationId="{774B314E-1F9F-2989-7663-73B38A960862}"/>
          </ac:picMkLst>
        </pc:picChg>
        <pc:picChg chg="add del mod">
          <ac:chgData name="Henry Jammes" userId="5f22554b-fd15-4676-8c82-dc6122af2a80" providerId="ADAL" clId="{A3A6ABF9-8563-404A-BEC3-1E0B3CC340AC}" dt="2023-08-15T18:25:19.430" v="9310"/>
          <ac:picMkLst>
            <pc:docMk/>
            <pc:sldMk cId="810424239" sldId="2147478598"/>
            <ac:picMk id="14" creationId="{518D639A-6113-A0DE-6CE7-7EFEE97A9EDB}"/>
          </ac:picMkLst>
        </pc:picChg>
        <pc:picChg chg="add del mod">
          <ac:chgData name="Henry Jammes" userId="5f22554b-fd15-4676-8c82-dc6122af2a80" providerId="ADAL" clId="{A3A6ABF9-8563-404A-BEC3-1E0B3CC340AC}" dt="2023-08-15T18:25:19.430" v="9310"/>
          <ac:picMkLst>
            <pc:docMk/>
            <pc:sldMk cId="810424239" sldId="2147478598"/>
            <ac:picMk id="15" creationId="{D23559FC-6B89-762C-E541-0AEBEF3C3884}"/>
          </ac:picMkLst>
        </pc:picChg>
        <pc:picChg chg="add del mod">
          <ac:chgData name="Henry Jammes" userId="5f22554b-fd15-4676-8c82-dc6122af2a80" providerId="ADAL" clId="{A3A6ABF9-8563-404A-BEC3-1E0B3CC340AC}" dt="2023-08-15T18:25:19.430" v="9310"/>
          <ac:picMkLst>
            <pc:docMk/>
            <pc:sldMk cId="810424239" sldId="2147478598"/>
            <ac:picMk id="17" creationId="{9D2DA287-B555-463A-7ED6-36358F73C070}"/>
          </ac:picMkLst>
        </pc:picChg>
        <pc:picChg chg="add del mod">
          <ac:chgData name="Henry Jammes" userId="5f22554b-fd15-4676-8c82-dc6122af2a80" providerId="ADAL" clId="{A3A6ABF9-8563-404A-BEC3-1E0B3CC340AC}" dt="2023-08-15T18:25:19.430" v="9310"/>
          <ac:picMkLst>
            <pc:docMk/>
            <pc:sldMk cId="810424239" sldId="2147478598"/>
            <ac:picMk id="26" creationId="{639DA08C-DA75-F18A-477A-A187FB541D4B}"/>
          </ac:picMkLst>
        </pc:picChg>
        <pc:picChg chg="add del mod">
          <ac:chgData name="Henry Jammes" userId="5f22554b-fd15-4676-8c82-dc6122af2a80" providerId="ADAL" clId="{A3A6ABF9-8563-404A-BEC3-1E0B3CC340AC}" dt="2023-08-15T18:25:19.430" v="9310"/>
          <ac:picMkLst>
            <pc:docMk/>
            <pc:sldMk cId="810424239" sldId="2147478598"/>
            <ac:picMk id="28" creationId="{85DA1E69-0200-10B5-9A43-32BB8F53ABF9}"/>
          </ac:picMkLst>
        </pc:picChg>
        <pc:picChg chg="add del mod">
          <ac:chgData name="Henry Jammes" userId="5f22554b-fd15-4676-8c82-dc6122af2a80" providerId="ADAL" clId="{A3A6ABF9-8563-404A-BEC3-1E0B3CC340AC}" dt="2023-08-15T18:25:19.430" v="9310"/>
          <ac:picMkLst>
            <pc:docMk/>
            <pc:sldMk cId="810424239" sldId="2147478598"/>
            <ac:picMk id="32" creationId="{3891228B-6D0D-5797-45E3-F0289C452FF4}"/>
          </ac:picMkLst>
        </pc:picChg>
        <pc:picChg chg="add del mod">
          <ac:chgData name="Henry Jammes" userId="5f22554b-fd15-4676-8c82-dc6122af2a80" providerId="ADAL" clId="{A3A6ABF9-8563-404A-BEC3-1E0B3CC340AC}" dt="2023-08-15T18:25:19.430" v="9310"/>
          <ac:picMkLst>
            <pc:docMk/>
            <pc:sldMk cId="810424239" sldId="2147478598"/>
            <ac:picMk id="40" creationId="{6CA51231-EE3D-0F91-6246-D1CEFE1E435C}"/>
          </ac:picMkLst>
        </pc:picChg>
        <pc:picChg chg="add mod">
          <ac:chgData name="Henry Jammes" userId="5f22554b-fd15-4676-8c82-dc6122af2a80" providerId="ADAL" clId="{A3A6ABF9-8563-404A-BEC3-1E0B3CC340AC}" dt="2023-08-15T18:58:29.421" v="10340" actId="1036"/>
          <ac:picMkLst>
            <pc:docMk/>
            <pc:sldMk cId="810424239" sldId="2147478598"/>
            <ac:picMk id="46" creationId="{887D6E82-5283-869A-4BA6-22D6B3D98666}"/>
          </ac:picMkLst>
        </pc:picChg>
        <pc:picChg chg="add mod">
          <ac:chgData name="Henry Jammes" userId="5f22554b-fd15-4676-8c82-dc6122af2a80" providerId="ADAL" clId="{A3A6ABF9-8563-404A-BEC3-1E0B3CC340AC}" dt="2023-08-15T18:58:29.421" v="10340" actId="1036"/>
          <ac:picMkLst>
            <pc:docMk/>
            <pc:sldMk cId="810424239" sldId="2147478598"/>
            <ac:picMk id="47" creationId="{00EDAE82-12B5-22E3-686D-D2ACD0BCCBAB}"/>
          </ac:picMkLst>
        </pc:picChg>
        <pc:picChg chg="add mod">
          <ac:chgData name="Henry Jammes" userId="5f22554b-fd15-4676-8c82-dc6122af2a80" providerId="ADAL" clId="{A3A6ABF9-8563-404A-BEC3-1E0B3CC340AC}" dt="2023-08-15T18:58:29.421" v="10340" actId="1036"/>
          <ac:picMkLst>
            <pc:docMk/>
            <pc:sldMk cId="810424239" sldId="2147478598"/>
            <ac:picMk id="48" creationId="{1E338420-D4B8-3557-BA2F-AD7FBD0B7413}"/>
          </ac:picMkLst>
        </pc:picChg>
        <pc:picChg chg="add mod">
          <ac:chgData name="Henry Jammes" userId="5f22554b-fd15-4676-8c82-dc6122af2a80" providerId="ADAL" clId="{A3A6ABF9-8563-404A-BEC3-1E0B3CC340AC}" dt="2023-08-15T18:58:29.421" v="10340" actId="1036"/>
          <ac:picMkLst>
            <pc:docMk/>
            <pc:sldMk cId="810424239" sldId="2147478598"/>
            <ac:picMk id="50" creationId="{C54E7CD3-F125-C223-FF46-F60ACDF82449}"/>
          </ac:picMkLst>
        </pc:picChg>
        <pc:picChg chg="add mod">
          <ac:chgData name="Henry Jammes" userId="5f22554b-fd15-4676-8c82-dc6122af2a80" providerId="ADAL" clId="{A3A6ABF9-8563-404A-BEC3-1E0B3CC340AC}" dt="2023-08-15T18:58:29.421" v="10340" actId="1036"/>
          <ac:picMkLst>
            <pc:docMk/>
            <pc:sldMk cId="810424239" sldId="2147478598"/>
            <ac:picMk id="59" creationId="{25FA95FA-2011-33F9-CD85-2DBAF2379476}"/>
          </ac:picMkLst>
        </pc:picChg>
        <pc:picChg chg="add mod">
          <ac:chgData name="Henry Jammes" userId="5f22554b-fd15-4676-8c82-dc6122af2a80" providerId="ADAL" clId="{A3A6ABF9-8563-404A-BEC3-1E0B3CC340AC}" dt="2023-08-15T18:58:29.421" v="10340" actId="1036"/>
          <ac:picMkLst>
            <pc:docMk/>
            <pc:sldMk cId="810424239" sldId="2147478598"/>
            <ac:picMk id="61" creationId="{B03B5878-9654-D927-C7E1-9821D9550939}"/>
          </ac:picMkLst>
        </pc:picChg>
        <pc:picChg chg="add mod">
          <ac:chgData name="Henry Jammes" userId="5f22554b-fd15-4676-8c82-dc6122af2a80" providerId="ADAL" clId="{A3A6ABF9-8563-404A-BEC3-1E0B3CC340AC}" dt="2023-08-15T18:58:29.421" v="10340" actId="1036"/>
          <ac:picMkLst>
            <pc:docMk/>
            <pc:sldMk cId="810424239" sldId="2147478598"/>
            <ac:picMk id="65" creationId="{5BCFB12E-C1BE-5529-4279-9058A13755C2}"/>
          </ac:picMkLst>
        </pc:picChg>
        <pc:picChg chg="add del mod">
          <ac:chgData name="Henry Jammes" userId="5f22554b-fd15-4676-8c82-dc6122af2a80" providerId="ADAL" clId="{A3A6ABF9-8563-404A-BEC3-1E0B3CC340AC}" dt="2023-08-15T18:25:24.089" v="9312" actId="478"/>
          <ac:picMkLst>
            <pc:docMk/>
            <pc:sldMk cId="810424239" sldId="2147478598"/>
            <ac:picMk id="73" creationId="{BE5C0965-3519-F0D4-76E7-D7F42DE0507B}"/>
          </ac:picMkLst>
        </pc:picChg>
        <pc:picChg chg="add mod ord">
          <ac:chgData name="Henry Jammes" userId="5f22554b-fd15-4676-8c82-dc6122af2a80" providerId="ADAL" clId="{A3A6ABF9-8563-404A-BEC3-1E0B3CC340AC}" dt="2023-08-15T18:58:29.421" v="10340" actId="1036"/>
          <ac:picMkLst>
            <pc:docMk/>
            <pc:sldMk cId="810424239" sldId="2147478598"/>
            <ac:picMk id="75" creationId="{9B698659-C397-0C2C-7C53-C67CF13EFB87}"/>
          </ac:picMkLst>
        </pc:picChg>
        <pc:picChg chg="add mod topLvl">
          <ac:chgData name="Henry Jammes" userId="5f22554b-fd15-4676-8c82-dc6122af2a80" providerId="ADAL" clId="{A3A6ABF9-8563-404A-BEC3-1E0B3CC340AC}" dt="2023-08-15T18:58:29.421" v="10340" actId="1036"/>
          <ac:picMkLst>
            <pc:docMk/>
            <pc:sldMk cId="810424239" sldId="2147478598"/>
            <ac:picMk id="77" creationId="{59693D8F-3C33-DD80-D521-EDC2759F61FC}"/>
          </ac:picMkLst>
        </pc:picChg>
        <pc:picChg chg="mod">
          <ac:chgData name="Henry Jammes" userId="5f22554b-fd15-4676-8c82-dc6122af2a80" providerId="ADAL" clId="{A3A6ABF9-8563-404A-BEC3-1E0B3CC340AC}" dt="2023-09-08T01:25:13.823" v="39701" actId="207"/>
          <ac:picMkLst>
            <pc:docMk/>
            <pc:sldMk cId="810424239" sldId="2147478598"/>
            <ac:picMk id="107" creationId="{4CDA141A-F450-7814-A03B-510368BF52FA}"/>
          </ac:picMkLst>
        </pc:picChg>
        <pc:picChg chg="mod">
          <ac:chgData name="Henry Jammes" userId="5f22554b-fd15-4676-8c82-dc6122af2a80" providerId="ADAL" clId="{A3A6ABF9-8563-404A-BEC3-1E0B3CC340AC}" dt="2023-09-08T01:27:31.666" v="39732" actId="1076"/>
          <ac:picMkLst>
            <pc:docMk/>
            <pc:sldMk cId="810424239" sldId="2147478598"/>
            <ac:picMk id="182" creationId="{3925214E-A465-8816-75D1-5C562BFE07AC}"/>
          </ac:picMkLst>
        </pc:picChg>
        <pc:picChg chg="add del mod">
          <ac:chgData name="Henry Jammes" userId="5f22554b-fd15-4676-8c82-dc6122af2a80" providerId="ADAL" clId="{A3A6ABF9-8563-404A-BEC3-1E0B3CC340AC}" dt="2023-09-08T01:26:07.059" v="39717" actId="478"/>
          <ac:picMkLst>
            <pc:docMk/>
            <pc:sldMk cId="810424239" sldId="2147478598"/>
            <ac:picMk id="201" creationId="{35001B2F-B78B-B657-67EF-A88065342D74}"/>
          </ac:picMkLst>
        </pc:picChg>
        <pc:cxnChg chg="add del mod">
          <ac:chgData name="Henry Jammes" userId="5f22554b-fd15-4676-8c82-dc6122af2a80" providerId="ADAL" clId="{A3A6ABF9-8563-404A-BEC3-1E0B3CC340AC}" dt="2023-08-15T18:25:19.430" v="9310"/>
          <ac:cxnSpMkLst>
            <pc:docMk/>
            <pc:sldMk cId="810424239" sldId="2147478598"/>
            <ac:cxnSpMk id="20" creationId="{D7164E4F-D959-A76B-7E1D-1171E81E8AE4}"/>
          </ac:cxnSpMkLst>
        </pc:cxnChg>
        <pc:cxnChg chg="add del mod">
          <ac:chgData name="Henry Jammes" userId="5f22554b-fd15-4676-8c82-dc6122af2a80" providerId="ADAL" clId="{A3A6ABF9-8563-404A-BEC3-1E0B3CC340AC}" dt="2023-08-15T18:25:19.430" v="9310"/>
          <ac:cxnSpMkLst>
            <pc:docMk/>
            <pc:sldMk cId="810424239" sldId="2147478598"/>
            <ac:cxnSpMk id="21" creationId="{DB7DEFD4-6BCA-E859-8FCF-C65807716F5A}"/>
          </ac:cxnSpMkLst>
        </pc:cxnChg>
        <pc:cxnChg chg="add del mod">
          <ac:chgData name="Henry Jammes" userId="5f22554b-fd15-4676-8c82-dc6122af2a80" providerId="ADAL" clId="{A3A6ABF9-8563-404A-BEC3-1E0B3CC340AC}" dt="2023-08-15T18:25:19.430" v="9310"/>
          <ac:cxnSpMkLst>
            <pc:docMk/>
            <pc:sldMk cId="810424239" sldId="2147478598"/>
            <ac:cxnSpMk id="22" creationId="{16E40B12-4C12-2B95-B30D-A57409F60074}"/>
          </ac:cxnSpMkLst>
        </pc:cxnChg>
        <pc:cxnChg chg="add del mod">
          <ac:chgData name="Henry Jammes" userId="5f22554b-fd15-4676-8c82-dc6122af2a80" providerId="ADAL" clId="{A3A6ABF9-8563-404A-BEC3-1E0B3CC340AC}" dt="2023-08-15T18:25:19.430" v="9310"/>
          <ac:cxnSpMkLst>
            <pc:docMk/>
            <pc:sldMk cId="810424239" sldId="2147478598"/>
            <ac:cxnSpMk id="23" creationId="{BCE4152A-6C22-6D7D-73AB-68D5446AB161}"/>
          </ac:cxnSpMkLst>
        </pc:cxnChg>
        <pc:cxnChg chg="add del mod">
          <ac:chgData name="Henry Jammes" userId="5f22554b-fd15-4676-8c82-dc6122af2a80" providerId="ADAL" clId="{A3A6ABF9-8563-404A-BEC3-1E0B3CC340AC}" dt="2023-08-15T18:25:19.430" v="9310"/>
          <ac:cxnSpMkLst>
            <pc:docMk/>
            <pc:sldMk cId="810424239" sldId="2147478598"/>
            <ac:cxnSpMk id="24" creationId="{99A4815F-D318-8B43-D610-41191903D4D3}"/>
          </ac:cxnSpMkLst>
        </pc:cxnChg>
        <pc:cxnChg chg="add mod">
          <ac:chgData name="Henry Jammes" userId="5f22554b-fd15-4676-8c82-dc6122af2a80" providerId="ADAL" clId="{A3A6ABF9-8563-404A-BEC3-1E0B3CC340AC}" dt="2023-08-15T18:58:29.421" v="10340" actId="1036"/>
          <ac:cxnSpMkLst>
            <pc:docMk/>
            <pc:sldMk cId="810424239" sldId="2147478598"/>
            <ac:cxnSpMk id="53" creationId="{F0730309-B06A-0131-CAE8-9D9881BA287D}"/>
          </ac:cxnSpMkLst>
        </pc:cxnChg>
        <pc:cxnChg chg="add mod">
          <ac:chgData name="Henry Jammes" userId="5f22554b-fd15-4676-8c82-dc6122af2a80" providerId="ADAL" clId="{A3A6ABF9-8563-404A-BEC3-1E0B3CC340AC}" dt="2023-08-15T18:58:29.421" v="10340" actId="1036"/>
          <ac:cxnSpMkLst>
            <pc:docMk/>
            <pc:sldMk cId="810424239" sldId="2147478598"/>
            <ac:cxnSpMk id="54" creationId="{72737FA8-BDDE-17C7-6E27-6D48884DBCDF}"/>
          </ac:cxnSpMkLst>
        </pc:cxnChg>
        <pc:cxnChg chg="add mod">
          <ac:chgData name="Henry Jammes" userId="5f22554b-fd15-4676-8c82-dc6122af2a80" providerId="ADAL" clId="{A3A6ABF9-8563-404A-BEC3-1E0B3CC340AC}" dt="2023-08-15T18:58:29.421" v="10340" actId="1036"/>
          <ac:cxnSpMkLst>
            <pc:docMk/>
            <pc:sldMk cId="810424239" sldId="2147478598"/>
            <ac:cxnSpMk id="55" creationId="{6F3EDF88-CB2F-02E2-9151-A3AABD836CB4}"/>
          </ac:cxnSpMkLst>
        </pc:cxnChg>
        <pc:cxnChg chg="add mod">
          <ac:chgData name="Henry Jammes" userId="5f22554b-fd15-4676-8c82-dc6122af2a80" providerId="ADAL" clId="{A3A6ABF9-8563-404A-BEC3-1E0B3CC340AC}" dt="2023-08-15T18:58:29.421" v="10340" actId="1036"/>
          <ac:cxnSpMkLst>
            <pc:docMk/>
            <pc:sldMk cId="810424239" sldId="2147478598"/>
            <ac:cxnSpMk id="56" creationId="{B3CA1939-DB09-B48E-4F27-50167454AF0A}"/>
          </ac:cxnSpMkLst>
        </pc:cxnChg>
        <pc:cxnChg chg="add mod">
          <ac:chgData name="Henry Jammes" userId="5f22554b-fd15-4676-8c82-dc6122af2a80" providerId="ADAL" clId="{A3A6ABF9-8563-404A-BEC3-1E0B3CC340AC}" dt="2023-08-15T18:58:29.421" v="10340" actId="1036"/>
          <ac:cxnSpMkLst>
            <pc:docMk/>
            <pc:sldMk cId="810424239" sldId="2147478598"/>
            <ac:cxnSpMk id="57" creationId="{FD972F52-C186-8B5E-A315-9A5BB6E0B7B6}"/>
          </ac:cxnSpMkLst>
        </pc:cxnChg>
        <pc:cxnChg chg="add del mod">
          <ac:chgData name="Henry Jammes" userId="5f22554b-fd15-4676-8c82-dc6122af2a80" providerId="ADAL" clId="{A3A6ABF9-8563-404A-BEC3-1E0B3CC340AC}" dt="2023-09-08T01:25:16.060" v="39703"/>
          <ac:cxnSpMkLst>
            <pc:docMk/>
            <pc:sldMk cId="810424239" sldId="2147478598"/>
            <ac:cxnSpMk id="91" creationId="{347B84BF-4DE2-B879-E896-65EAC6A458E1}"/>
          </ac:cxnSpMkLst>
        </pc:cxnChg>
        <pc:cxnChg chg="add del mod">
          <ac:chgData name="Henry Jammes" userId="5f22554b-fd15-4676-8c82-dc6122af2a80" providerId="ADAL" clId="{A3A6ABF9-8563-404A-BEC3-1E0B3CC340AC}" dt="2023-09-08T01:25:16.060" v="39703"/>
          <ac:cxnSpMkLst>
            <pc:docMk/>
            <pc:sldMk cId="810424239" sldId="2147478598"/>
            <ac:cxnSpMk id="92" creationId="{A784A830-5AA3-B286-46D7-0602983CB8B9}"/>
          </ac:cxnSpMkLst>
        </pc:cxnChg>
        <pc:cxnChg chg="add del mod">
          <ac:chgData name="Henry Jammes" userId="5f22554b-fd15-4676-8c82-dc6122af2a80" providerId="ADAL" clId="{A3A6ABF9-8563-404A-BEC3-1E0B3CC340AC}" dt="2023-09-08T01:25:16.060" v="39703"/>
          <ac:cxnSpMkLst>
            <pc:docMk/>
            <pc:sldMk cId="810424239" sldId="2147478598"/>
            <ac:cxnSpMk id="93" creationId="{B747757D-F776-075D-623D-CC4B0245BBA5}"/>
          </ac:cxnSpMkLst>
        </pc:cxnChg>
        <pc:cxnChg chg="add del mod">
          <ac:chgData name="Henry Jammes" userId="5f22554b-fd15-4676-8c82-dc6122af2a80" providerId="ADAL" clId="{A3A6ABF9-8563-404A-BEC3-1E0B3CC340AC}" dt="2023-09-08T01:25:16.060" v="39703"/>
          <ac:cxnSpMkLst>
            <pc:docMk/>
            <pc:sldMk cId="810424239" sldId="2147478598"/>
            <ac:cxnSpMk id="94" creationId="{87243382-CF80-6283-16F6-6062ED2AE88C}"/>
          </ac:cxnSpMkLst>
        </pc:cxnChg>
        <pc:cxnChg chg="add del mod">
          <ac:chgData name="Henry Jammes" userId="5f22554b-fd15-4676-8c82-dc6122af2a80" providerId="ADAL" clId="{A3A6ABF9-8563-404A-BEC3-1E0B3CC340AC}" dt="2023-09-08T01:25:16.060" v="39703"/>
          <ac:cxnSpMkLst>
            <pc:docMk/>
            <pc:sldMk cId="810424239" sldId="2147478598"/>
            <ac:cxnSpMk id="95" creationId="{5F4BD0C5-87A4-8A8A-AA73-83A4CA0D776E}"/>
          </ac:cxnSpMkLst>
        </pc:cxnChg>
        <pc:cxnChg chg="add del mod">
          <ac:chgData name="Henry Jammes" userId="5f22554b-fd15-4676-8c82-dc6122af2a80" providerId="ADAL" clId="{A3A6ABF9-8563-404A-BEC3-1E0B3CC340AC}" dt="2023-09-08T01:25:16.060" v="39703"/>
          <ac:cxnSpMkLst>
            <pc:docMk/>
            <pc:sldMk cId="810424239" sldId="2147478598"/>
            <ac:cxnSpMk id="96" creationId="{0662C868-8564-9D36-5A87-C0D996FF4003}"/>
          </ac:cxnSpMkLst>
        </pc:cxnChg>
        <pc:cxnChg chg="add mod topLvl">
          <ac:chgData name="Henry Jammes" userId="5f22554b-fd15-4676-8c82-dc6122af2a80" providerId="ADAL" clId="{A3A6ABF9-8563-404A-BEC3-1E0B3CC340AC}" dt="2023-09-08T01:26:37.320" v="39722" actId="165"/>
          <ac:cxnSpMkLst>
            <pc:docMk/>
            <pc:sldMk cId="810424239" sldId="2147478598"/>
            <ac:cxnSpMk id="166" creationId="{C76ED552-5632-214A-7B3E-98CAACAA4C8A}"/>
          </ac:cxnSpMkLst>
        </pc:cxnChg>
        <pc:cxnChg chg="add mod topLvl">
          <ac:chgData name="Henry Jammes" userId="5f22554b-fd15-4676-8c82-dc6122af2a80" providerId="ADAL" clId="{A3A6ABF9-8563-404A-BEC3-1E0B3CC340AC}" dt="2023-09-08T01:26:37.320" v="39722" actId="165"/>
          <ac:cxnSpMkLst>
            <pc:docMk/>
            <pc:sldMk cId="810424239" sldId="2147478598"/>
            <ac:cxnSpMk id="167" creationId="{0BE0A7F4-FA71-1CD0-9DA8-92944A7692F8}"/>
          </ac:cxnSpMkLst>
        </pc:cxnChg>
        <pc:cxnChg chg="add mod topLvl">
          <ac:chgData name="Henry Jammes" userId="5f22554b-fd15-4676-8c82-dc6122af2a80" providerId="ADAL" clId="{A3A6ABF9-8563-404A-BEC3-1E0B3CC340AC}" dt="2023-09-08T01:26:37.320" v="39722" actId="165"/>
          <ac:cxnSpMkLst>
            <pc:docMk/>
            <pc:sldMk cId="810424239" sldId="2147478598"/>
            <ac:cxnSpMk id="168" creationId="{B311A2FB-6609-132B-4406-EA50C60F0B0A}"/>
          </ac:cxnSpMkLst>
        </pc:cxnChg>
        <pc:cxnChg chg="add mod topLvl">
          <ac:chgData name="Henry Jammes" userId="5f22554b-fd15-4676-8c82-dc6122af2a80" providerId="ADAL" clId="{A3A6ABF9-8563-404A-BEC3-1E0B3CC340AC}" dt="2023-09-08T01:26:37.320" v="39722" actId="165"/>
          <ac:cxnSpMkLst>
            <pc:docMk/>
            <pc:sldMk cId="810424239" sldId="2147478598"/>
            <ac:cxnSpMk id="169" creationId="{809E7AF8-3893-1155-2344-1D5D012A1CBE}"/>
          </ac:cxnSpMkLst>
        </pc:cxnChg>
        <pc:cxnChg chg="add mod topLvl">
          <ac:chgData name="Henry Jammes" userId="5f22554b-fd15-4676-8c82-dc6122af2a80" providerId="ADAL" clId="{A3A6ABF9-8563-404A-BEC3-1E0B3CC340AC}" dt="2023-09-08T01:26:37.320" v="39722" actId="165"/>
          <ac:cxnSpMkLst>
            <pc:docMk/>
            <pc:sldMk cId="810424239" sldId="2147478598"/>
            <ac:cxnSpMk id="170" creationId="{E21EC3F6-91FA-7CC7-8068-19E87ACFDBFE}"/>
          </ac:cxnSpMkLst>
        </pc:cxnChg>
        <pc:cxnChg chg="add mod topLvl">
          <ac:chgData name="Henry Jammes" userId="5f22554b-fd15-4676-8c82-dc6122af2a80" providerId="ADAL" clId="{A3A6ABF9-8563-404A-BEC3-1E0B3CC340AC}" dt="2023-09-08T01:26:37.320" v="39722" actId="165"/>
          <ac:cxnSpMkLst>
            <pc:docMk/>
            <pc:sldMk cId="810424239" sldId="2147478598"/>
            <ac:cxnSpMk id="171" creationId="{F8288E17-188F-AB3E-11A9-DD5E72FD9CCF}"/>
          </ac:cxnSpMkLst>
        </pc:cxnChg>
      </pc:sldChg>
      <pc:sldChg chg="addSp delSp modSp mod">
        <pc:chgData name="Henry Jammes" userId="5f22554b-fd15-4676-8c82-dc6122af2a80" providerId="ADAL" clId="{A3A6ABF9-8563-404A-BEC3-1E0B3CC340AC}" dt="2023-09-08T21:29:21.451" v="45216" actId="6549"/>
        <pc:sldMkLst>
          <pc:docMk/>
          <pc:sldMk cId="1101019302" sldId="2147478601"/>
        </pc:sldMkLst>
        <pc:spChg chg="mod">
          <ac:chgData name="Henry Jammes" userId="5f22554b-fd15-4676-8c82-dc6122af2a80" providerId="ADAL" clId="{A3A6ABF9-8563-404A-BEC3-1E0B3CC340AC}" dt="2023-09-08T21:29:21.451" v="45216" actId="6549"/>
          <ac:spMkLst>
            <pc:docMk/>
            <pc:sldMk cId="1101019302" sldId="2147478601"/>
            <ac:spMk id="4" creationId="{D9B38A2B-9E29-84AC-3185-EDD79A09F1B3}"/>
          </ac:spMkLst>
        </pc:spChg>
        <pc:spChg chg="del">
          <ac:chgData name="Henry Jammes" userId="5f22554b-fd15-4676-8c82-dc6122af2a80" providerId="ADAL" clId="{A3A6ABF9-8563-404A-BEC3-1E0B3CC340AC}" dt="2023-08-11T17:26:31.151" v="5183" actId="478"/>
          <ac:spMkLst>
            <pc:docMk/>
            <pc:sldMk cId="1101019302" sldId="2147478601"/>
            <ac:spMk id="5" creationId="{C988E342-EBAA-BB53-15BA-7EACFA68601A}"/>
          </ac:spMkLst>
        </pc:spChg>
        <pc:spChg chg="add del mod">
          <ac:chgData name="Henry Jammes" userId="5f22554b-fd15-4676-8c82-dc6122af2a80" providerId="ADAL" clId="{A3A6ABF9-8563-404A-BEC3-1E0B3CC340AC}" dt="2023-08-11T17:26:32.312" v="5184"/>
          <ac:spMkLst>
            <pc:docMk/>
            <pc:sldMk cId="1101019302" sldId="2147478601"/>
            <ac:spMk id="7" creationId="{9762D232-63F4-1F8A-5AF8-B3F571165E4A}"/>
          </ac:spMkLst>
        </pc:spChg>
        <pc:spChg chg="add mod">
          <ac:chgData name="Henry Jammes" userId="5f22554b-fd15-4676-8c82-dc6122af2a80" providerId="ADAL" clId="{A3A6ABF9-8563-404A-BEC3-1E0B3CC340AC}" dt="2023-08-11T17:26:32.312" v="5184"/>
          <ac:spMkLst>
            <pc:docMk/>
            <pc:sldMk cId="1101019302" sldId="2147478601"/>
            <ac:spMk id="8" creationId="{84674E49-B631-5942-5F0C-2F4CA1EAA77C}"/>
          </ac:spMkLst>
        </pc:spChg>
      </pc:sldChg>
      <pc:sldChg chg="del">
        <pc:chgData name="Henry Jammes" userId="5f22554b-fd15-4676-8c82-dc6122af2a80" providerId="ADAL" clId="{A3A6ABF9-8563-404A-BEC3-1E0B3CC340AC}" dt="2023-07-24T21:00:49.959" v="1" actId="47"/>
        <pc:sldMkLst>
          <pc:docMk/>
          <pc:sldMk cId="894588597" sldId="2147478603"/>
        </pc:sldMkLst>
      </pc:sldChg>
      <pc:sldChg chg="del">
        <pc:chgData name="Henry Jammes" userId="5f22554b-fd15-4676-8c82-dc6122af2a80" providerId="ADAL" clId="{A3A6ABF9-8563-404A-BEC3-1E0B3CC340AC}" dt="2023-07-24T21:00:49.959" v="1" actId="47"/>
        <pc:sldMkLst>
          <pc:docMk/>
          <pc:sldMk cId="2270400066" sldId="2147478605"/>
        </pc:sldMkLst>
      </pc:sldChg>
      <pc:sldChg chg="modSp mod">
        <pc:chgData name="Henry Jammes" userId="5f22554b-fd15-4676-8c82-dc6122af2a80" providerId="ADAL" clId="{A3A6ABF9-8563-404A-BEC3-1E0B3CC340AC}" dt="2023-09-08T21:32:29.707" v="45331" actId="20577"/>
        <pc:sldMkLst>
          <pc:docMk/>
          <pc:sldMk cId="3137727299" sldId="2147478606"/>
        </pc:sldMkLst>
        <pc:spChg chg="mod">
          <ac:chgData name="Henry Jammes" userId="5f22554b-fd15-4676-8c82-dc6122af2a80" providerId="ADAL" clId="{A3A6ABF9-8563-404A-BEC3-1E0B3CC340AC}" dt="2023-09-08T21:32:29.707" v="45331" actId="20577"/>
          <ac:spMkLst>
            <pc:docMk/>
            <pc:sldMk cId="3137727299" sldId="2147478606"/>
            <ac:spMk id="2" creationId="{F5CBAF58-5D88-5198-31B4-DD9916692427}"/>
          </ac:spMkLst>
        </pc:spChg>
        <pc:spChg chg="mod">
          <ac:chgData name="Henry Jammes" userId="5f22554b-fd15-4676-8c82-dc6122af2a80" providerId="ADAL" clId="{A3A6ABF9-8563-404A-BEC3-1E0B3CC340AC}" dt="2023-09-08T21:32:25.638" v="45322" actId="5793"/>
          <ac:spMkLst>
            <pc:docMk/>
            <pc:sldMk cId="3137727299" sldId="2147478606"/>
            <ac:spMk id="3" creationId="{12FE072A-FD0F-AA19-FC74-BC7F6FFFC4B0}"/>
          </ac:spMkLst>
        </pc:spChg>
      </pc:sldChg>
      <pc:sldChg chg="modSp del mod">
        <pc:chgData name="Henry Jammes" userId="5f22554b-fd15-4676-8c82-dc6122af2a80" providerId="ADAL" clId="{A3A6ABF9-8563-404A-BEC3-1E0B3CC340AC}" dt="2023-09-08T21:32:19.302" v="45318" actId="47"/>
        <pc:sldMkLst>
          <pc:docMk/>
          <pc:sldMk cId="2492887002" sldId="2147478608"/>
        </pc:sldMkLst>
        <pc:spChg chg="mod">
          <ac:chgData name="Henry Jammes" userId="5f22554b-fd15-4676-8c82-dc6122af2a80" providerId="ADAL" clId="{A3A6ABF9-8563-404A-BEC3-1E0B3CC340AC}" dt="2023-09-08T21:32:17.489" v="45317" actId="20577"/>
          <ac:spMkLst>
            <pc:docMk/>
            <pc:sldMk cId="2492887002" sldId="2147478608"/>
            <ac:spMk id="3" creationId="{F0DB2B99-4051-22D0-B89E-A370E1730240}"/>
          </ac:spMkLst>
        </pc:spChg>
      </pc:sldChg>
      <pc:sldChg chg="modSp mod">
        <pc:chgData name="Henry Jammes" userId="5f22554b-fd15-4676-8c82-dc6122af2a80" providerId="ADAL" clId="{A3A6ABF9-8563-404A-BEC3-1E0B3CC340AC}" dt="2023-09-04T23:35:30.284" v="34472" actId="20577"/>
        <pc:sldMkLst>
          <pc:docMk/>
          <pc:sldMk cId="2717696996" sldId="2147478609"/>
        </pc:sldMkLst>
        <pc:spChg chg="mod">
          <ac:chgData name="Henry Jammes" userId="5f22554b-fd15-4676-8c82-dc6122af2a80" providerId="ADAL" clId="{A3A6ABF9-8563-404A-BEC3-1E0B3CC340AC}" dt="2023-09-04T23:35:30.284" v="34472" actId="20577"/>
          <ac:spMkLst>
            <pc:docMk/>
            <pc:sldMk cId="2717696996" sldId="2147478609"/>
            <ac:spMk id="3" creationId="{C046D201-F7EA-000D-C63C-4EE4CB679A20}"/>
          </ac:spMkLst>
        </pc:spChg>
      </pc:sldChg>
      <pc:sldChg chg="addSp delSp modSp del mod addCm modCm">
        <pc:chgData name="Henry Jammes" userId="5f22554b-fd15-4676-8c82-dc6122af2a80" providerId="ADAL" clId="{A3A6ABF9-8563-404A-BEC3-1E0B3CC340AC}" dt="2023-09-04T21:54:41.201" v="30732" actId="47"/>
        <pc:sldMkLst>
          <pc:docMk/>
          <pc:sldMk cId="1594896466" sldId="2147478610"/>
        </pc:sldMkLst>
        <pc:spChg chg="del">
          <ac:chgData name="Henry Jammes" userId="5f22554b-fd15-4676-8c82-dc6122af2a80" providerId="ADAL" clId="{A3A6ABF9-8563-404A-BEC3-1E0B3CC340AC}" dt="2023-08-11T17:26:08.875" v="5173" actId="478"/>
          <ac:spMkLst>
            <pc:docMk/>
            <pc:sldMk cId="1594896466" sldId="2147478610"/>
            <ac:spMk id="5" creationId="{C988E342-EBAA-BB53-15BA-7EACFA68601A}"/>
          </ac:spMkLst>
        </pc:spChg>
        <pc:spChg chg="add del mod">
          <ac:chgData name="Henry Jammes" userId="5f22554b-fd15-4676-8c82-dc6122af2a80" providerId="ADAL" clId="{A3A6ABF9-8563-404A-BEC3-1E0B3CC340AC}" dt="2023-08-11T17:26:09.978" v="5174"/>
          <ac:spMkLst>
            <pc:docMk/>
            <pc:sldMk cId="1594896466" sldId="2147478610"/>
            <ac:spMk id="8" creationId="{F48B8D7D-747D-9FAB-46EE-ADA9772A284C}"/>
          </ac:spMkLst>
        </pc:spChg>
        <pc:spChg chg="add mod">
          <ac:chgData name="Henry Jammes" userId="5f22554b-fd15-4676-8c82-dc6122af2a80" providerId="ADAL" clId="{A3A6ABF9-8563-404A-BEC3-1E0B3CC340AC}" dt="2023-08-11T17:26:09.978" v="5174"/>
          <ac:spMkLst>
            <pc:docMk/>
            <pc:sldMk cId="1594896466" sldId="2147478610"/>
            <ac:spMk id="9" creationId="{7F8BF2DF-4094-51B9-7726-7AB8C7666D3E}"/>
          </ac:spMkLst>
        </pc:spChg>
        <pc:graphicFrameChg chg="add del">
          <ac:chgData name="Henry Jammes" userId="5f22554b-fd15-4676-8c82-dc6122af2a80" providerId="ADAL" clId="{A3A6ABF9-8563-404A-BEC3-1E0B3CC340AC}" dt="2023-09-04T21:48:27.967" v="30510"/>
          <ac:graphicFrameMkLst>
            <pc:docMk/>
            <pc:sldMk cId="1594896466" sldId="2147478610"/>
            <ac:graphicFrameMk id="5" creationId="{DF4D6A4F-A67F-695B-2D0C-2E153F170DD6}"/>
          </ac:graphicFrameMkLst>
        </pc:graphicFrameChg>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A3A6ABF9-8563-404A-BEC3-1E0B3CC340AC}" dt="2023-08-15T19:20:24.809" v="11305"/>
              <pc2:cmMkLst xmlns:pc2="http://schemas.microsoft.com/office/powerpoint/2019/9/main/command">
                <pc:docMk/>
                <pc:sldMk cId="1594896466" sldId="2147478610"/>
                <pc2:cmMk id="{E292A7DD-BF58-4B9C-B22F-CD81EE61C2CC}"/>
              </pc2:cmMkLst>
            </pc226:cmChg>
          </p:ext>
        </pc:extLst>
      </pc:sldChg>
      <pc:sldChg chg="modSp mod">
        <pc:chgData name="Henry Jammes" userId="5f22554b-fd15-4676-8c82-dc6122af2a80" providerId="ADAL" clId="{A3A6ABF9-8563-404A-BEC3-1E0B3CC340AC}" dt="2023-09-04T21:40:30.300" v="30349" actId="20577"/>
        <pc:sldMkLst>
          <pc:docMk/>
          <pc:sldMk cId="2238225375" sldId="2147478611"/>
        </pc:sldMkLst>
        <pc:spChg chg="mod">
          <ac:chgData name="Henry Jammes" userId="5f22554b-fd15-4676-8c82-dc6122af2a80" providerId="ADAL" clId="{A3A6ABF9-8563-404A-BEC3-1E0B3CC340AC}" dt="2023-09-04T21:40:18.016" v="30320" actId="20577"/>
          <ac:spMkLst>
            <pc:docMk/>
            <pc:sldMk cId="2238225375" sldId="2147478611"/>
            <ac:spMk id="2" creationId="{F81F0AEF-8F74-2124-CAB0-96F8A20CD203}"/>
          </ac:spMkLst>
        </pc:spChg>
        <pc:spChg chg="mod">
          <ac:chgData name="Henry Jammes" userId="5f22554b-fd15-4676-8c82-dc6122af2a80" providerId="ADAL" clId="{A3A6ABF9-8563-404A-BEC3-1E0B3CC340AC}" dt="2023-09-04T21:40:30.300" v="30349" actId="20577"/>
          <ac:spMkLst>
            <pc:docMk/>
            <pc:sldMk cId="2238225375" sldId="2147478611"/>
            <ac:spMk id="3" creationId="{C046D201-F7EA-000D-C63C-4EE4CB679A20}"/>
          </ac:spMkLst>
        </pc:spChg>
      </pc:sldChg>
      <pc:sldChg chg="addSp delSp modSp del mod">
        <pc:chgData name="Henry Jammes" userId="5f22554b-fd15-4676-8c82-dc6122af2a80" providerId="ADAL" clId="{A3A6ABF9-8563-404A-BEC3-1E0B3CC340AC}" dt="2023-09-08T21:25:02.352" v="44737" actId="2696"/>
        <pc:sldMkLst>
          <pc:docMk/>
          <pc:sldMk cId="3665190896" sldId="2147478612"/>
        </pc:sldMkLst>
        <pc:spChg chg="del mod">
          <ac:chgData name="Henry Jammes" userId="5f22554b-fd15-4676-8c82-dc6122af2a80" providerId="ADAL" clId="{A3A6ABF9-8563-404A-BEC3-1E0B3CC340AC}" dt="2023-08-11T17:26:15.603" v="5176"/>
          <ac:spMkLst>
            <pc:docMk/>
            <pc:sldMk cId="3665190896" sldId="2147478612"/>
            <ac:spMk id="5" creationId="{C988E342-EBAA-BB53-15BA-7EACFA68601A}"/>
          </ac:spMkLst>
        </pc:spChg>
        <pc:spChg chg="add mod">
          <ac:chgData name="Henry Jammes" userId="5f22554b-fd15-4676-8c82-dc6122af2a80" providerId="ADAL" clId="{A3A6ABF9-8563-404A-BEC3-1E0B3CC340AC}" dt="2023-08-11T17:26:15.603" v="5176"/>
          <ac:spMkLst>
            <pc:docMk/>
            <pc:sldMk cId="3665190896" sldId="2147478612"/>
            <ac:spMk id="6" creationId="{4D4A770B-84E4-C104-E154-85DD700351CF}"/>
          </ac:spMkLst>
        </pc:spChg>
      </pc:sldChg>
      <pc:sldChg chg="addSp delSp modSp mod">
        <pc:chgData name="Henry Jammes" userId="5f22554b-fd15-4676-8c82-dc6122af2a80" providerId="ADAL" clId="{A3A6ABF9-8563-404A-BEC3-1E0B3CC340AC}" dt="2023-09-08T21:27:46.454" v="45071" actId="6549"/>
        <pc:sldMkLst>
          <pc:docMk/>
          <pc:sldMk cId="3408382971" sldId="2147478613"/>
        </pc:sldMkLst>
        <pc:spChg chg="add del mod">
          <ac:chgData name="Henry Jammes" userId="5f22554b-fd15-4676-8c82-dc6122af2a80" providerId="ADAL" clId="{A3A6ABF9-8563-404A-BEC3-1E0B3CC340AC}" dt="2023-08-11T17:26:20.285" v="5178"/>
          <ac:spMkLst>
            <pc:docMk/>
            <pc:sldMk cId="3408382971" sldId="2147478613"/>
            <ac:spMk id="3" creationId="{0A7F37CD-3EA1-7CD5-5F4D-D730B63A5608}"/>
          </ac:spMkLst>
        </pc:spChg>
        <pc:spChg chg="mod">
          <ac:chgData name="Henry Jammes" userId="5f22554b-fd15-4676-8c82-dc6122af2a80" providerId="ADAL" clId="{A3A6ABF9-8563-404A-BEC3-1E0B3CC340AC}" dt="2023-09-08T21:27:46.454" v="45071" actId="6549"/>
          <ac:spMkLst>
            <pc:docMk/>
            <pc:sldMk cId="3408382971" sldId="2147478613"/>
            <ac:spMk id="6" creationId="{3EA49C09-32CD-C487-92B1-427CC69BB900}"/>
          </ac:spMkLst>
        </pc:spChg>
        <pc:spChg chg="del">
          <ac:chgData name="Henry Jammes" userId="5f22554b-fd15-4676-8c82-dc6122af2a80" providerId="ADAL" clId="{A3A6ABF9-8563-404A-BEC3-1E0B3CC340AC}" dt="2023-08-11T17:26:19.250" v="5177" actId="478"/>
          <ac:spMkLst>
            <pc:docMk/>
            <pc:sldMk cId="3408382971" sldId="2147478613"/>
            <ac:spMk id="7" creationId="{87452B04-D079-4B21-354F-0702999CCB97}"/>
          </ac:spMkLst>
        </pc:spChg>
        <pc:spChg chg="add mod">
          <ac:chgData name="Henry Jammes" userId="5f22554b-fd15-4676-8c82-dc6122af2a80" providerId="ADAL" clId="{A3A6ABF9-8563-404A-BEC3-1E0B3CC340AC}" dt="2023-08-11T17:26:20.285" v="5178"/>
          <ac:spMkLst>
            <pc:docMk/>
            <pc:sldMk cId="3408382971" sldId="2147478613"/>
            <ac:spMk id="8" creationId="{E9FBA5A7-2190-E00A-F884-481F51EAFA63}"/>
          </ac:spMkLst>
        </pc:spChg>
      </pc:sldChg>
      <pc:sldChg chg="addSp delSp modSp mod">
        <pc:chgData name="Henry Jammes" userId="5f22554b-fd15-4676-8c82-dc6122af2a80" providerId="ADAL" clId="{A3A6ABF9-8563-404A-BEC3-1E0B3CC340AC}" dt="2023-09-08T21:28:19.399" v="45114" actId="6549"/>
        <pc:sldMkLst>
          <pc:docMk/>
          <pc:sldMk cId="4147192753" sldId="2147478614"/>
        </pc:sldMkLst>
        <pc:spChg chg="mod">
          <ac:chgData name="Henry Jammes" userId="5f22554b-fd15-4676-8c82-dc6122af2a80" providerId="ADAL" clId="{A3A6ABF9-8563-404A-BEC3-1E0B3CC340AC}" dt="2023-09-08T21:28:19.399" v="45114" actId="6549"/>
          <ac:spMkLst>
            <pc:docMk/>
            <pc:sldMk cId="4147192753" sldId="2147478614"/>
            <ac:spMk id="4" creationId="{2B821994-7AC5-3649-C732-C95526744FDE}"/>
          </ac:spMkLst>
        </pc:spChg>
        <pc:spChg chg="del">
          <ac:chgData name="Henry Jammes" userId="5f22554b-fd15-4676-8c82-dc6122af2a80" providerId="ADAL" clId="{A3A6ABF9-8563-404A-BEC3-1E0B3CC340AC}" dt="2023-08-11T17:26:23.635" v="5179" actId="478"/>
          <ac:spMkLst>
            <pc:docMk/>
            <pc:sldMk cId="4147192753" sldId="2147478614"/>
            <ac:spMk id="5" creationId="{F52ED535-4BB4-5CBD-2ABC-DBE485CBCC35}"/>
          </ac:spMkLst>
        </pc:spChg>
        <pc:spChg chg="add del mod">
          <ac:chgData name="Henry Jammes" userId="5f22554b-fd15-4676-8c82-dc6122af2a80" providerId="ADAL" clId="{A3A6ABF9-8563-404A-BEC3-1E0B3CC340AC}" dt="2023-08-11T17:26:24.718" v="5180"/>
          <ac:spMkLst>
            <pc:docMk/>
            <pc:sldMk cId="4147192753" sldId="2147478614"/>
            <ac:spMk id="7" creationId="{8C1CA1D8-E8C6-94BB-1FBC-60516DA83C90}"/>
          </ac:spMkLst>
        </pc:spChg>
        <pc:spChg chg="add mod">
          <ac:chgData name="Henry Jammes" userId="5f22554b-fd15-4676-8c82-dc6122af2a80" providerId="ADAL" clId="{A3A6ABF9-8563-404A-BEC3-1E0B3CC340AC}" dt="2023-08-11T17:26:24.718" v="5180"/>
          <ac:spMkLst>
            <pc:docMk/>
            <pc:sldMk cId="4147192753" sldId="2147478614"/>
            <ac:spMk id="8" creationId="{96668197-5EA5-0A80-55B0-45B7374A47C9}"/>
          </ac:spMkLst>
        </pc:spChg>
      </pc:sldChg>
      <pc:sldChg chg="addSp delSp modSp mod">
        <pc:chgData name="Henry Jammes" userId="5f22554b-fd15-4676-8c82-dc6122af2a80" providerId="ADAL" clId="{A3A6ABF9-8563-404A-BEC3-1E0B3CC340AC}" dt="2023-09-08T21:29:11.796" v="45215" actId="20577"/>
        <pc:sldMkLst>
          <pc:docMk/>
          <pc:sldMk cId="2499841972" sldId="2147478615"/>
        </pc:sldMkLst>
        <pc:spChg chg="mod">
          <ac:chgData name="Henry Jammes" userId="5f22554b-fd15-4676-8c82-dc6122af2a80" providerId="ADAL" clId="{A3A6ABF9-8563-404A-BEC3-1E0B3CC340AC}" dt="2023-09-08T21:29:11.796" v="45215" actId="20577"/>
          <ac:spMkLst>
            <pc:docMk/>
            <pc:sldMk cId="2499841972" sldId="2147478615"/>
            <ac:spMk id="4" creationId="{2B821994-7AC5-3649-C732-C95526744FDE}"/>
          </ac:spMkLst>
        </pc:spChg>
        <pc:spChg chg="del">
          <ac:chgData name="Henry Jammes" userId="5f22554b-fd15-4676-8c82-dc6122af2a80" providerId="ADAL" clId="{A3A6ABF9-8563-404A-BEC3-1E0B3CC340AC}" dt="2023-08-11T17:26:27.057" v="5181" actId="478"/>
          <ac:spMkLst>
            <pc:docMk/>
            <pc:sldMk cId="2499841972" sldId="2147478615"/>
            <ac:spMk id="5" creationId="{F52ED535-4BB4-5CBD-2ABC-DBE485CBCC35}"/>
          </ac:spMkLst>
        </pc:spChg>
        <pc:spChg chg="add del mod">
          <ac:chgData name="Henry Jammes" userId="5f22554b-fd15-4676-8c82-dc6122af2a80" providerId="ADAL" clId="{A3A6ABF9-8563-404A-BEC3-1E0B3CC340AC}" dt="2023-08-11T17:26:28.043" v="5182"/>
          <ac:spMkLst>
            <pc:docMk/>
            <pc:sldMk cId="2499841972" sldId="2147478615"/>
            <ac:spMk id="7" creationId="{1A122843-3081-5B43-C49D-BE208B381403}"/>
          </ac:spMkLst>
        </pc:spChg>
        <pc:spChg chg="add mod">
          <ac:chgData name="Henry Jammes" userId="5f22554b-fd15-4676-8c82-dc6122af2a80" providerId="ADAL" clId="{A3A6ABF9-8563-404A-BEC3-1E0B3CC340AC}" dt="2023-09-04T23:36:05.570" v="34561" actId="20577"/>
          <ac:spMkLst>
            <pc:docMk/>
            <pc:sldMk cId="2499841972" sldId="2147478615"/>
            <ac:spMk id="8" creationId="{0F79ED7F-3FCF-3A03-DA8D-38B6375D9FC6}"/>
          </ac:spMkLst>
        </pc:spChg>
      </pc:sldChg>
      <pc:sldChg chg="addSp delSp modSp mod ord">
        <pc:chgData name="Henry Jammes" userId="5f22554b-fd15-4676-8c82-dc6122af2a80" providerId="ADAL" clId="{A3A6ABF9-8563-404A-BEC3-1E0B3CC340AC}" dt="2023-08-31T22:56:26.156" v="13785" actId="20577"/>
        <pc:sldMkLst>
          <pc:docMk/>
          <pc:sldMk cId="597390494" sldId="2147478616"/>
        </pc:sldMkLst>
        <pc:spChg chg="mod">
          <ac:chgData name="Henry Jammes" userId="5f22554b-fd15-4676-8c82-dc6122af2a80" providerId="ADAL" clId="{A3A6ABF9-8563-404A-BEC3-1E0B3CC340AC}" dt="2023-08-31T22:35:11.140" v="11803" actId="20577"/>
          <ac:spMkLst>
            <pc:docMk/>
            <pc:sldMk cId="597390494" sldId="2147478616"/>
            <ac:spMk id="2" creationId="{06200FD3-EB50-A291-6952-748348F5754E}"/>
          </ac:spMkLst>
        </pc:spChg>
        <pc:spChg chg="mod">
          <ac:chgData name="Henry Jammes" userId="5f22554b-fd15-4676-8c82-dc6122af2a80" providerId="ADAL" clId="{A3A6ABF9-8563-404A-BEC3-1E0B3CC340AC}" dt="2023-08-31T22:35:16.696" v="11804"/>
          <ac:spMkLst>
            <pc:docMk/>
            <pc:sldMk cId="597390494" sldId="2147478616"/>
            <ac:spMk id="3" creationId="{77FB708B-1EC6-0043-1545-8A46233783FD}"/>
          </ac:spMkLst>
        </pc:spChg>
        <pc:spChg chg="add del mod">
          <ac:chgData name="Henry Jammes" userId="5f22554b-fd15-4676-8c82-dc6122af2a80" providerId="ADAL" clId="{A3A6ABF9-8563-404A-BEC3-1E0B3CC340AC}" dt="2023-08-15T18:01:23.419" v="8746" actId="478"/>
          <ac:spMkLst>
            <pc:docMk/>
            <pc:sldMk cId="597390494" sldId="2147478616"/>
            <ac:spMk id="4" creationId="{059C22D9-2B47-4EBC-941A-05788E4BA5B1}"/>
          </ac:spMkLst>
        </pc:spChg>
        <pc:spChg chg="add mod ord">
          <ac:chgData name="Henry Jammes" userId="5f22554b-fd15-4676-8c82-dc6122af2a80" providerId="ADAL" clId="{A3A6ABF9-8563-404A-BEC3-1E0B3CC340AC}" dt="2023-08-31T22:37:57.795" v="12145" actId="20577"/>
          <ac:spMkLst>
            <pc:docMk/>
            <pc:sldMk cId="597390494" sldId="2147478616"/>
            <ac:spMk id="5" creationId="{713C0EDE-5347-B8FC-9D56-781F67C7E4C1}"/>
          </ac:spMkLst>
        </pc:spChg>
        <pc:spChg chg="del">
          <ac:chgData name="Henry Jammes" userId="5f22554b-fd15-4676-8c82-dc6122af2a80" providerId="ADAL" clId="{A3A6ABF9-8563-404A-BEC3-1E0B3CC340AC}" dt="2023-08-11T17:25:48.666" v="5165" actId="478"/>
          <ac:spMkLst>
            <pc:docMk/>
            <pc:sldMk cId="597390494" sldId="2147478616"/>
            <ac:spMk id="5" creationId="{E8B7A729-6924-1C56-26AE-F5386D0349F3}"/>
          </ac:spMkLst>
        </pc:spChg>
        <pc:spChg chg="add del mod">
          <ac:chgData name="Henry Jammes" userId="5f22554b-fd15-4676-8c82-dc6122af2a80" providerId="ADAL" clId="{A3A6ABF9-8563-404A-BEC3-1E0B3CC340AC}" dt="2023-08-11T17:25:49.751" v="5166"/>
          <ac:spMkLst>
            <pc:docMk/>
            <pc:sldMk cId="597390494" sldId="2147478616"/>
            <ac:spMk id="6" creationId="{047A530C-9109-CF83-FD0F-A75DE4CD524C}"/>
          </ac:spMkLst>
        </pc:spChg>
        <pc:spChg chg="add mod ord">
          <ac:chgData name="Henry Jammes" userId="5f22554b-fd15-4676-8c82-dc6122af2a80" providerId="ADAL" clId="{A3A6ABF9-8563-404A-BEC3-1E0B3CC340AC}" dt="2023-08-31T22:38:24.072" v="12189" actId="20577"/>
          <ac:spMkLst>
            <pc:docMk/>
            <pc:sldMk cId="597390494" sldId="2147478616"/>
            <ac:spMk id="6" creationId="{076F0F01-D547-EAF1-1DA6-7C0297A2A941}"/>
          </ac:spMkLst>
        </pc:spChg>
        <pc:spChg chg="add mod">
          <ac:chgData name="Henry Jammes" userId="5f22554b-fd15-4676-8c82-dc6122af2a80" providerId="ADAL" clId="{A3A6ABF9-8563-404A-BEC3-1E0B3CC340AC}" dt="2023-08-31T22:56:26.156" v="13785" actId="20577"/>
          <ac:spMkLst>
            <pc:docMk/>
            <pc:sldMk cId="597390494" sldId="2147478616"/>
            <ac:spMk id="7" creationId="{FA2A3B42-5989-8325-9E53-C665FD9AB133}"/>
          </ac:spMkLst>
        </pc:spChg>
        <pc:spChg chg="add mod ord">
          <ac:chgData name="Henry Jammes" userId="5f22554b-fd15-4676-8c82-dc6122af2a80" providerId="ADAL" clId="{A3A6ABF9-8563-404A-BEC3-1E0B3CC340AC}" dt="2023-08-31T22:38:48.737" v="12228" actId="20577"/>
          <ac:spMkLst>
            <pc:docMk/>
            <pc:sldMk cId="597390494" sldId="2147478616"/>
            <ac:spMk id="8" creationId="{B955FCDA-2EFA-98B8-F6EF-99548F5BCDD6}"/>
          </ac:spMkLst>
        </pc:spChg>
        <pc:graphicFrameChg chg="add del mod modGraphic">
          <ac:chgData name="Henry Jammes" userId="5f22554b-fd15-4676-8c82-dc6122af2a80" providerId="ADAL" clId="{A3A6ABF9-8563-404A-BEC3-1E0B3CC340AC}" dt="2023-08-31T22:37:30.976" v="12032" actId="20577"/>
          <ac:graphicFrameMkLst>
            <pc:docMk/>
            <pc:sldMk cId="597390494" sldId="2147478616"/>
            <ac:graphicFrameMk id="42" creationId="{DC128E1B-AD7A-382B-7A91-BAA6B4B9C014}"/>
          </ac:graphicFrameMkLst>
        </pc:graphicFrameChg>
      </pc:sldChg>
      <pc:sldChg chg="addSp delSp modSp mod">
        <pc:chgData name="Henry Jammes" userId="5f22554b-fd15-4676-8c82-dc6122af2a80" providerId="ADAL" clId="{A3A6ABF9-8563-404A-BEC3-1E0B3CC340AC}" dt="2023-09-04T21:08:56.110" v="28107" actId="20577"/>
        <pc:sldMkLst>
          <pc:docMk/>
          <pc:sldMk cId="1448101322" sldId="2147478617"/>
        </pc:sldMkLst>
        <pc:spChg chg="mod">
          <ac:chgData name="Henry Jammes" userId="5f22554b-fd15-4676-8c82-dc6122af2a80" providerId="ADAL" clId="{A3A6ABF9-8563-404A-BEC3-1E0B3CC340AC}" dt="2023-09-01T18:26:37.882" v="20837"/>
          <ac:spMkLst>
            <pc:docMk/>
            <pc:sldMk cId="1448101322" sldId="2147478617"/>
            <ac:spMk id="2" creationId="{06200FD3-EB50-A291-6952-748348F5754E}"/>
          </ac:spMkLst>
        </pc:spChg>
        <pc:spChg chg="add del mod">
          <ac:chgData name="Henry Jammes" userId="5f22554b-fd15-4676-8c82-dc6122af2a80" providerId="ADAL" clId="{A3A6ABF9-8563-404A-BEC3-1E0B3CC340AC}" dt="2023-08-15T18:47:54.421" v="9789"/>
          <ac:spMkLst>
            <pc:docMk/>
            <pc:sldMk cId="1448101322" sldId="2147478617"/>
            <ac:spMk id="4" creationId="{C0EA444F-35B6-A12C-33CD-9E99AEA31BE1}"/>
          </ac:spMkLst>
        </pc:spChg>
        <pc:spChg chg="add del mod">
          <ac:chgData name="Henry Jammes" userId="5f22554b-fd15-4676-8c82-dc6122af2a80" providerId="ADAL" clId="{A3A6ABF9-8563-404A-BEC3-1E0B3CC340AC}" dt="2023-08-15T18:47:54.421" v="9789"/>
          <ac:spMkLst>
            <pc:docMk/>
            <pc:sldMk cId="1448101322" sldId="2147478617"/>
            <ac:spMk id="5" creationId="{28088E7B-8FD8-4AFC-ED14-19A5DDF7527B}"/>
          </ac:spMkLst>
        </pc:spChg>
        <pc:spChg chg="del">
          <ac:chgData name="Henry Jammes" userId="5f22554b-fd15-4676-8c82-dc6122af2a80" providerId="ADAL" clId="{A3A6ABF9-8563-404A-BEC3-1E0B3CC340AC}" dt="2023-08-11T17:25:58.178" v="5169" actId="478"/>
          <ac:spMkLst>
            <pc:docMk/>
            <pc:sldMk cId="1448101322" sldId="2147478617"/>
            <ac:spMk id="5" creationId="{E8B7A729-6924-1C56-26AE-F5386D0349F3}"/>
          </ac:spMkLst>
        </pc:spChg>
        <pc:spChg chg="add mod">
          <ac:chgData name="Henry Jammes" userId="5f22554b-fd15-4676-8c82-dc6122af2a80" providerId="ADAL" clId="{A3A6ABF9-8563-404A-BEC3-1E0B3CC340AC}" dt="2023-09-01T18:32:42.785" v="21730" actId="20577"/>
          <ac:spMkLst>
            <pc:docMk/>
            <pc:sldMk cId="1448101322" sldId="2147478617"/>
            <ac:spMk id="5" creationId="{EBF7ED77-A742-FBCE-BD52-DC34A33041EE}"/>
          </ac:spMkLst>
        </pc:spChg>
        <pc:spChg chg="add del mod">
          <ac:chgData name="Henry Jammes" userId="5f22554b-fd15-4676-8c82-dc6122af2a80" providerId="ADAL" clId="{A3A6ABF9-8563-404A-BEC3-1E0B3CC340AC}" dt="2023-08-15T18:47:54.421" v="9789"/>
          <ac:spMkLst>
            <pc:docMk/>
            <pc:sldMk cId="1448101322" sldId="2147478617"/>
            <ac:spMk id="6" creationId="{390F4189-34A7-BD42-7285-40B3914DC071}"/>
          </ac:spMkLst>
        </pc:spChg>
        <pc:spChg chg="add del mod">
          <ac:chgData name="Henry Jammes" userId="5f22554b-fd15-4676-8c82-dc6122af2a80" providerId="ADAL" clId="{A3A6ABF9-8563-404A-BEC3-1E0B3CC340AC}" dt="2023-08-11T17:25:59.171" v="5170"/>
          <ac:spMkLst>
            <pc:docMk/>
            <pc:sldMk cId="1448101322" sldId="2147478617"/>
            <ac:spMk id="6" creationId="{BC905CBB-40BA-A6B1-CAA9-737ED24EA4D4}"/>
          </ac:spMkLst>
        </pc:spChg>
        <pc:spChg chg="add mod">
          <ac:chgData name="Henry Jammes" userId="5f22554b-fd15-4676-8c82-dc6122af2a80" providerId="ADAL" clId="{A3A6ABF9-8563-404A-BEC3-1E0B3CC340AC}" dt="2023-09-01T18:31:29.690" v="21544" actId="20577"/>
          <ac:spMkLst>
            <pc:docMk/>
            <pc:sldMk cId="1448101322" sldId="2147478617"/>
            <ac:spMk id="6" creationId="{C3967760-9D0B-25B6-8FB9-C7F3536D29F9}"/>
          </ac:spMkLst>
        </pc:spChg>
        <pc:spChg chg="add mod">
          <ac:chgData name="Henry Jammes" userId="5f22554b-fd15-4676-8c82-dc6122af2a80" providerId="ADAL" clId="{A3A6ABF9-8563-404A-BEC3-1E0B3CC340AC}" dt="2023-09-04T21:08:56.110" v="28107" actId="20577"/>
          <ac:spMkLst>
            <pc:docMk/>
            <pc:sldMk cId="1448101322" sldId="2147478617"/>
            <ac:spMk id="7" creationId="{CDFA3B16-0CF6-4342-00CD-A2121780A14D}"/>
          </ac:spMkLst>
        </pc:spChg>
        <pc:spChg chg="add mod">
          <ac:chgData name="Henry Jammes" userId="5f22554b-fd15-4676-8c82-dc6122af2a80" providerId="ADAL" clId="{A3A6ABF9-8563-404A-BEC3-1E0B3CC340AC}" dt="2023-09-01T18:33:29.575" v="21873" actId="20577"/>
          <ac:spMkLst>
            <pc:docMk/>
            <pc:sldMk cId="1448101322" sldId="2147478617"/>
            <ac:spMk id="8" creationId="{B0F2B32F-BE63-08F9-59AD-4D818095EAFE}"/>
          </ac:spMkLst>
        </pc:spChg>
        <pc:graphicFrameChg chg="add mod modGraphic">
          <ac:chgData name="Henry Jammes" userId="5f22554b-fd15-4676-8c82-dc6122af2a80" providerId="ADAL" clId="{A3A6ABF9-8563-404A-BEC3-1E0B3CC340AC}" dt="2023-09-01T18:29:11.368" v="21146" actId="20577"/>
          <ac:graphicFrameMkLst>
            <pc:docMk/>
            <pc:sldMk cId="1448101322" sldId="2147478617"/>
            <ac:graphicFrameMk id="4" creationId="{882C9BB9-AC4D-4894-D1FB-709C728B32AC}"/>
          </ac:graphicFrameMkLst>
        </pc:graphicFrameChg>
        <pc:graphicFrameChg chg="del modGraphic">
          <ac:chgData name="Henry Jammes" userId="5f22554b-fd15-4676-8c82-dc6122af2a80" providerId="ADAL" clId="{A3A6ABF9-8563-404A-BEC3-1E0B3CC340AC}" dt="2023-09-01T18:26:05.509" v="20831" actId="478"/>
          <ac:graphicFrameMkLst>
            <pc:docMk/>
            <pc:sldMk cId="1448101322" sldId="2147478617"/>
            <ac:graphicFrameMk id="42" creationId="{DC128E1B-AD7A-382B-7A91-BAA6B4B9C014}"/>
          </ac:graphicFrameMkLst>
        </pc:graphicFrameChg>
      </pc:sldChg>
      <pc:sldChg chg="modSp mod addCm delCm">
        <pc:chgData name="Henry Jammes" userId="5f22554b-fd15-4676-8c82-dc6122af2a80" providerId="ADAL" clId="{A3A6ABF9-8563-404A-BEC3-1E0B3CC340AC}" dt="2023-09-04T21:26:04.960" v="29225" actId="20577"/>
        <pc:sldMkLst>
          <pc:docMk/>
          <pc:sldMk cId="2397848064" sldId="2147478618"/>
        </pc:sldMkLst>
        <pc:spChg chg="mod">
          <ac:chgData name="Henry Jammes" userId="5f22554b-fd15-4676-8c82-dc6122af2a80" providerId="ADAL" clId="{A3A6ABF9-8563-404A-BEC3-1E0B3CC340AC}" dt="2023-09-04T21:26:04.960" v="29225" actId="20577"/>
          <ac:spMkLst>
            <pc:docMk/>
            <pc:sldMk cId="2397848064" sldId="2147478618"/>
            <ac:spMk id="3" creationId="{C046D201-F7EA-000D-C63C-4EE4CB679A20}"/>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A3A6ABF9-8563-404A-BEC3-1E0B3CC340AC}" dt="2023-08-31T23:19:15.194" v="15054"/>
              <pc2:cmMkLst xmlns:pc2="http://schemas.microsoft.com/office/powerpoint/2019/9/main/command">
                <pc:docMk/>
                <pc:sldMk cId="2397848064" sldId="2147478618"/>
                <pc2:cmMk id="{CB9E1121-32EE-40C5-AFB4-5E71127251EE}"/>
              </pc2:cmMkLst>
            </pc226:cmChg>
          </p:ext>
        </pc:extLst>
      </pc:sldChg>
      <pc:sldChg chg="addSp delSp modSp mod ord">
        <pc:chgData name="Henry Jammes" userId="5f22554b-fd15-4676-8c82-dc6122af2a80" providerId="ADAL" clId="{A3A6ABF9-8563-404A-BEC3-1E0B3CC340AC}" dt="2023-09-04T22:18:53.781" v="32480" actId="2711"/>
        <pc:sldMkLst>
          <pc:docMk/>
          <pc:sldMk cId="1497158717" sldId="2147478619"/>
        </pc:sldMkLst>
        <pc:spChg chg="add mod">
          <ac:chgData name="Henry Jammes" userId="5f22554b-fd15-4676-8c82-dc6122af2a80" providerId="ADAL" clId="{A3A6ABF9-8563-404A-BEC3-1E0B3CC340AC}" dt="2023-09-04T22:18:53.781" v="32480" actId="2711"/>
          <ac:spMkLst>
            <pc:docMk/>
            <pc:sldMk cId="1497158717" sldId="2147478619"/>
            <ac:spMk id="4" creationId="{E9C5BFBF-F847-5B50-97D3-FA701EBB51E5}"/>
          </ac:spMkLst>
        </pc:spChg>
        <pc:spChg chg="add mod">
          <ac:chgData name="Henry Jammes" userId="5f22554b-fd15-4676-8c82-dc6122af2a80" providerId="ADAL" clId="{A3A6ABF9-8563-404A-BEC3-1E0B3CC340AC}" dt="2023-09-04T22:18:53.536" v="32479" actId="108"/>
          <ac:spMkLst>
            <pc:docMk/>
            <pc:sldMk cId="1497158717" sldId="2147478619"/>
            <ac:spMk id="5" creationId="{1EB269F9-F2EA-EF68-24DF-23CE5F2A1EAA}"/>
          </ac:spMkLst>
        </pc:spChg>
        <pc:spChg chg="del">
          <ac:chgData name="Henry Jammes" userId="5f22554b-fd15-4676-8c82-dc6122af2a80" providerId="ADAL" clId="{A3A6ABF9-8563-404A-BEC3-1E0B3CC340AC}" dt="2023-08-11T17:25:53.341" v="5167" actId="478"/>
          <ac:spMkLst>
            <pc:docMk/>
            <pc:sldMk cId="1497158717" sldId="2147478619"/>
            <ac:spMk id="5" creationId="{E8B7A729-6924-1C56-26AE-F5386D0349F3}"/>
          </ac:spMkLst>
        </pc:spChg>
        <pc:spChg chg="add mod">
          <ac:chgData name="Henry Jammes" userId="5f22554b-fd15-4676-8c82-dc6122af2a80" providerId="ADAL" clId="{A3A6ABF9-8563-404A-BEC3-1E0B3CC340AC}" dt="2023-09-04T22:18:53.316" v="32478" actId="108"/>
          <ac:spMkLst>
            <pc:docMk/>
            <pc:sldMk cId="1497158717" sldId="2147478619"/>
            <ac:spMk id="6" creationId="{15EC0A05-DA4D-6D5B-E048-5CB298572D30}"/>
          </ac:spMkLst>
        </pc:spChg>
        <pc:spChg chg="add del mod">
          <ac:chgData name="Henry Jammes" userId="5f22554b-fd15-4676-8c82-dc6122af2a80" providerId="ADAL" clId="{A3A6ABF9-8563-404A-BEC3-1E0B3CC340AC}" dt="2023-08-11T17:25:54.369" v="5168"/>
          <ac:spMkLst>
            <pc:docMk/>
            <pc:sldMk cId="1497158717" sldId="2147478619"/>
            <ac:spMk id="6" creationId="{900D768C-4670-410C-BE53-48ADB8C36847}"/>
          </ac:spMkLst>
        </pc:spChg>
        <pc:spChg chg="add mod">
          <ac:chgData name="Henry Jammes" userId="5f22554b-fd15-4676-8c82-dc6122af2a80" providerId="ADAL" clId="{A3A6ABF9-8563-404A-BEC3-1E0B3CC340AC}" dt="2023-08-15T18:49:52.562" v="9999" actId="20577"/>
          <ac:spMkLst>
            <pc:docMk/>
            <pc:sldMk cId="1497158717" sldId="2147478619"/>
            <ac:spMk id="7" creationId="{4AA1736D-05F6-AFC7-81D3-4C571488220C}"/>
          </ac:spMkLst>
        </pc:spChg>
        <pc:graphicFrameChg chg="modGraphic">
          <ac:chgData name="Henry Jammes" userId="5f22554b-fd15-4676-8c82-dc6122af2a80" providerId="ADAL" clId="{A3A6ABF9-8563-404A-BEC3-1E0B3CC340AC}" dt="2023-08-15T18:47:23.730" v="9777" actId="6549"/>
          <ac:graphicFrameMkLst>
            <pc:docMk/>
            <pc:sldMk cId="1497158717" sldId="2147478619"/>
            <ac:graphicFrameMk id="42" creationId="{DC128E1B-AD7A-382B-7A91-BAA6B4B9C014}"/>
          </ac:graphicFrameMkLst>
        </pc:graphicFrameChg>
      </pc:sldChg>
      <pc:sldChg chg="add addCm">
        <pc:chgData name="Henry Jammes" userId="5f22554b-fd15-4676-8c82-dc6122af2a80" providerId="ADAL" clId="{A3A6ABF9-8563-404A-BEC3-1E0B3CC340AC}" dt="2023-08-15T19:22:11.126" v="11309"/>
        <pc:sldMkLst>
          <pc:docMk/>
          <pc:sldMk cId="1919627942" sldId="214747862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8-15T19:22:11.126" v="11309"/>
              <pc2:cmMkLst xmlns:pc2="http://schemas.microsoft.com/office/powerpoint/2019/9/main/command">
                <pc:docMk/>
                <pc:sldMk cId="1919627942" sldId="2147478620"/>
                <pc2:cmMk id="{D12CD37B-038A-40E1-B627-3F3A43568107}"/>
              </pc2:cmMkLst>
            </pc226:cmChg>
          </p:ext>
        </pc:extLst>
      </pc:sldChg>
      <pc:sldChg chg="add">
        <pc:chgData name="Henry Jammes" userId="5f22554b-fd15-4676-8c82-dc6122af2a80" providerId="ADAL" clId="{A3A6ABF9-8563-404A-BEC3-1E0B3CC340AC}" dt="2023-07-24T21:00:47.219" v="0"/>
        <pc:sldMkLst>
          <pc:docMk/>
          <pc:sldMk cId="3668578731" sldId="2147478621"/>
        </pc:sldMkLst>
      </pc:sldChg>
      <pc:sldChg chg="modSp add mod">
        <pc:chgData name="Henry Jammes" userId="5f22554b-fd15-4676-8c82-dc6122af2a80" providerId="ADAL" clId="{A3A6ABF9-8563-404A-BEC3-1E0B3CC340AC}" dt="2023-08-03T15:24:50.074" v="30" actId="20577"/>
        <pc:sldMkLst>
          <pc:docMk/>
          <pc:sldMk cId="82038229" sldId="2147478622"/>
        </pc:sldMkLst>
        <pc:spChg chg="mod">
          <ac:chgData name="Henry Jammes" userId="5f22554b-fd15-4676-8c82-dc6122af2a80" providerId="ADAL" clId="{A3A6ABF9-8563-404A-BEC3-1E0B3CC340AC}" dt="2023-08-03T15:24:50.074" v="30" actId="20577"/>
          <ac:spMkLst>
            <pc:docMk/>
            <pc:sldMk cId="82038229" sldId="2147478622"/>
            <ac:spMk id="2" creationId="{E5395D87-555A-B415-41B2-6EAC5A73F89F}"/>
          </ac:spMkLst>
        </pc:spChg>
      </pc:sldChg>
      <pc:sldChg chg="add">
        <pc:chgData name="Henry Jammes" userId="5f22554b-fd15-4676-8c82-dc6122af2a80" providerId="ADAL" clId="{A3A6ABF9-8563-404A-BEC3-1E0B3CC340AC}" dt="2023-07-24T21:00:47.219" v="0"/>
        <pc:sldMkLst>
          <pc:docMk/>
          <pc:sldMk cId="1455157593" sldId="2147478623"/>
        </pc:sldMkLst>
      </pc:sldChg>
      <pc:sldChg chg="addSp delSp modSp add del mod">
        <pc:chgData name="Henry Jammes" userId="5f22554b-fd15-4676-8c82-dc6122af2a80" providerId="ADAL" clId="{A3A6ABF9-8563-404A-BEC3-1E0B3CC340AC}" dt="2023-09-03T16:36:37.501" v="24069" actId="47"/>
        <pc:sldMkLst>
          <pc:docMk/>
          <pc:sldMk cId="2227413602" sldId="2147478624"/>
        </pc:sldMkLst>
        <pc:spChg chg="mod">
          <ac:chgData name="Henry Jammes" userId="5f22554b-fd15-4676-8c82-dc6122af2a80" providerId="ADAL" clId="{A3A6ABF9-8563-404A-BEC3-1E0B3CC340AC}" dt="2023-08-11T18:23:51.764" v="6890" actId="20577"/>
          <ac:spMkLst>
            <pc:docMk/>
            <pc:sldMk cId="2227413602" sldId="2147478624"/>
            <ac:spMk id="2" creationId="{06200FD3-EB50-A291-6952-748348F5754E}"/>
          </ac:spMkLst>
        </pc:spChg>
        <pc:spChg chg="mod">
          <ac:chgData name="Henry Jammes" userId="5f22554b-fd15-4676-8c82-dc6122af2a80" providerId="ADAL" clId="{A3A6ABF9-8563-404A-BEC3-1E0B3CC340AC}" dt="2023-08-15T18:16:53.465" v="9187" actId="20577"/>
          <ac:spMkLst>
            <pc:docMk/>
            <pc:sldMk cId="2227413602" sldId="2147478624"/>
            <ac:spMk id="3" creationId="{77FB708B-1EC6-0043-1545-8A46233783FD}"/>
          </ac:spMkLst>
        </pc:spChg>
        <pc:spChg chg="del">
          <ac:chgData name="Henry Jammes" userId="5f22554b-fd15-4676-8c82-dc6122af2a80" providerId="ADAL" clId="{A3A6ABF9-8563-404A-BEC3-1E0B3CC340AC}" dt="2023-08-11T17:26:02.105" v="5171" actId="478"/>
          <ac:spMkLst>
            <pc:docMk/>
            <pc:sldMk cId="2227413602" sldId="2147478624"/>
            <ac:spMk id="5" creationId="{E8B7A729-6924-1C56-26AE-F5386D0349F3}"/>
          </ac:spMkLst>
        </pc:spChg>
        <pc:spChg chg="add del mod">
          <ac:chgData name="Henry Jammes" userId="5f22554b-fd15-4676-8c82-dc6122af2a80" providerId="ADAL" clId="{A3A6ABF9-8563-404A-BEC3-1E0B3CC340AC}" dt="2023-08-11T17:26:03.069" v="5172"/>
          <ac:spMkLst>
            <pc:docMk/>
            <pc:sldMk cId="2227413602" sldId="2147478624"/>
            <ac:spMk id="6" creationId="{39C5E7E1-8001-DEF9-B5A1-B408E410C1BB}"/>
          </ac:spMkLst>
        </pc:spChg>
        <pc:spChg chg="add mod">
          <ac:chgData name="Henry Jammes" userId="5f22554b-fd15-4676-8c82-dc6122af2a80" providerId="ADAL" clId="{A3A6ABF9-8563-404A-BEC3-1E0B3CC340AC}" dt="2023-08-11T17:26:03.069" v="5172"/>
          <ac:spMkLst>
            <pc:docMk/>
            <pc:sldMk cId="2227413602" sldId="2147478624"/>
            <ac:spMk id="7" creationId="{554EB741-C4CC-CB9D-7037-CDEBD803CBD7}"/>
          </ac:spMkLst>
        </pc:spChg>
        <pc:graphicFrameChg chg="modGraphic">
          <ac:chgData name="Henry Jammes" userId="5f22554b-fd15-4676-8c82-dc6122af2a80" providerId="ADAL" clId="{A3A6ABF9-8563-404A-BEC3-1E0B3CC340AC}" dt="2023-08-15T18:16:43.862" v="9159" actId="20577"/>
          <ac:graphicFrameMkLst>
            <pc:docMk/>
            <pc:sldMk cId="2227413602" sldId="2147478624"/>
            <ac:graphicFrameMk id="42" creationId="{DC128E1B-AD7A-382B-7A91-BAA6B4B9C014}"/>
          </ac:graphicFrameMkLst>
        </pc:graphicFrameChg>
      </pc:sldChg>
      <pc:sldChg chg="modSp add mod">
        <pc:chgData name="Henry Jammes" userId="5f22554b-fd15-4676-8c82-dc6122af2a80" providerId="ADAL" clId="{A3A6ABF9-8563-404A-BEC3-1E0B3CC340AC}" dt="2023-09-23T20:23:48.261" v="45480" actId="20577"/>
        <pc:sldMkLst>
          <pc:docMk/>
          <pc:sldMk cId="1341756735" sldId="2147478625"/>
        </pc:sldMkLst>
        <pc:spChg chg="mod">
          <ac:chgData name="Henry Jammes" userId="5f22554b-fd15-4676-8c82-dc6122af2a80" providerId="ADAL" clId="{A3A6ABF9-8563-404A-BEC3-1E0B3CC340AC}" dt="2023-08-11T18:23:59.976" v="6906" actId="20577"/>
          <ac:spMkLst>
            <pc:docMk/>
            <pc:sldMk cId="1341756735" sldId="2147478625"/>
            <ac:spMk id="2" creationId="{F81F0AEF-8F74-2124-CAB0-96F8A20CD203}"/>
          </ac:spMkLst>
        </pc:spChg>
        <pc:spChg chg="mod">
          <ac:chgData name="Henry Jammes" userId="5f22554b-fd15-4676-8c82-dc6122af2a80" providerId="ADAL" clId="{A3A6ABF9-8563-404A-BEC3-1E0B3CC340AC}" dt="2023-09-23T20:23:48.261" v="45480" actId="20577"/>
          <ac:spMkLst>
            <pc:docMk/>
            <pc:sldMk cId="1341756735" sldId="2147478625"/>
            <ac:spMk id="3" creationId="{C046D201-F7EA-000D-C63C-4EE4CB679A20}"/>
          </ac:spMkLst>
        </pc:spChg>
      </pc:sldChg>
      <pc:sldChg chg="modSp add del mod">
        <pc:chgData name="Henry Jammes" userId="5f22554b-fd15-4676-8c82-dc6122af2a80" providerId="ADAL" clId="{A3A6ABF9-8563-404A-BEC3-1E0B3CC340AC}" dt="2023-09-03T16:36:39.681" v="24070" actId="47"/>
        <pc:sldMkLst>
          <pc:docMk/>
          <pc:sldMk cId="1836456388" sldId="2147478626"/>
        </pc:sldMkLst>
        <pc:spChg chg="mod">
          <ac:chgData name="Henry Jammes" userId="5f22554b-fd15-4676-8c82-dc6122af2a80" providerId="ADAL" clId="{A3A6ABF9-8563-404A-BEC3-1E0B3CC340AC}" dt="2023-08-15T18:17:00.616" v="9197" actId="20577"/>
          <ac:spMkLst>
            <pc:docMk/>
            <pc:sldMk cId="1836456388" sldId="2147478626"/>
            <ac:spMk id="3" creationId="{77FB708B-1EC6-0043-1545-8A46233783FD}"/>
          </ac:spMkLst>
        </pc:spChg>
      </pc:sldChg>
      <pc:sldChg chg="modSp add del mod">
        <pc:chgData name="Henry Jammes" userId="5f22554b-fd15-4676-8c82-dc6122af2a80" providerId="ADAL" clId="{A3A6ABF9-8563-404A-BEC3-1E0B3CC340AC}" dt="2023-09-04T21:29:11.330" v="29336" actId="47"/>
        <pc:sldMkLst>
          <pc:docMk/>
          <pc:sldMk cId="3713698722" sldId="2147478627"/>
        </pc:sldMkLst>
        <pc:spChg chg="mod">
          <ac:chgData name="Henry Jammes" userId="5f22554b-fd15-4676-8c82-dc6122af2a80" providerId="ADAL" clId="{A3A6ABF9-8563-404A-BEC3-1E0B3CC340AC}" dt="2023-08-15T18:17:11.731" v="9204" actId="20577"/>
          <ac:spMkLst>
            <pc:docMk/>
            <pc:sldMk cId="3713698722" sldId="2147478627"/>
            <ac:spMk id="3" creationId="{77FB708B-1EC6-0043-1545-8A46233783FD}"/>
          </ac:spMkLst>
        </pc:spChg>
      </pc:sldChg>
      <pc:sldChg chg="addSp delSp modSp new del mod ord modClrScheme modShow chgLayout">
        <pc:chgData name="Henry Jammes" userId="5f22554b-fd15-4676-8c82-dc6122af2a80" providerId="ADAL" clId="{A3A6ABF9-8563-404A-BEC3-1E0B3CC340AC}" dt="2023-08-31T23:47:32.684" v="16004" actId="47"/>
        <pc:sldMkLst>
          <pc:docMk/>
          <pc:sldMk cId="378350106" sldId="2147478628"/>
        </pc:sldMkLst>
        <pc:spChg chg="del">
          <ac:chgData name="Henry Jammes" userId="5f22554b-fd15-4676-8c82-dc6122af2a80" providerId="ADAL" clId="{A3A6ABF9-8563-404A-BEC3-1E0B3CC340AC}" dt="2023-08-15T18:18:01.753" v="9206" actId="478"/>
          <ac:spMkLst>
            <pc:docMk/>
            <pc:sldMk cId="378350106" sldId="2147478628"/>
            <ac:spMk id="2" creationId="{19AE7AF0-9B73-C08D-87B4-0AD019EC0286}"/>
          </ac:spMkLst>
        </pc:spChg>
        <pc:spChg chg="del">
          <ac:chgData name="Henry Jammes" userId="5f22554b-fd15-4676-8c82-dc6122af2a80" providerId="ADAL" clId="{A3A6ABF9-8563-404A-BEC3-1E0B3CC340AC}" dt="2023-08-15T18:18:20.394" v="9209" actId="700"/>
          <ac:spMkLst>
            <pc:docMk/>
            <pc:sldMk cId="378350106" sldId="2147478628"/>
            <ac:spMk id="3" creationId="{B4A8B78E-34B8-3491-4854-FD684DFC2FC0}"/>
          </ac:spMkLst>
        </pc:spChg>
        <pc:spChg chg="del">
          <ac:chgData name="Henry Jammes" userId="5f22554b-fd15-4676-8c82-dc6122af2a80" providerId="ADAL" clId="{A3A6ABF9-8563-404A-BEC3-1E0B3CC340AC}" dt="2023-08-15T18:18:10.237" v="9208" actId="478"/>
          <ac:spMkLst>
            <pc:docMk/>
            <pc:sldMk cId="378350106" sldId="2147478628"/>
            <ac:spMk id="4" creationId="{68BE7083-6112-BBE2-786F-B450726E7B89}"/>
          </ac:spMkLst>
        </pc:spChg>
        <pc:spChg chg="add mod">
          <ac:chgData name="Henry Jammes" userId="5f22554b-fd15-4676-8c82-dc6122af2a80" providerId="ADAL" clId="{A3A6ABF9-8563-404A-BEC3-1E0B3CC340AC}" dt="2023-08-15T18:19:31.878" v="9218" actId="207"/>
          <ac:spMkLst>
            <pc:docMk/>
            <pc:sldMk cId="378350106" sldId="2147478628"/>
            <ac:spMk id="5" creationId="{FEEA2696-635B-9290-FD4C-0E1E924D2300}"/>
          </ac:spMkLst>
        </pc:spChg>
        <pc:spChg chg="add mod">
          <ac:chgData name="Henry Jammes" userId="5f22554b-fd15-4676-8c82-dc6122af2a80" providerId="ADAL" clId="{A3A6ABF9-8563-404A-BEC3-1E0B3CC340AC}" dt="2023-08-15T18:19:14.412" v="9216" actId="207"/>
          <ac:spMkLst>
            <pc:docMk/>
            <pc:sldMk cId="378350106" sldId="2147478628"/>
            <ac:spMk id="6" creationId="{C2998E33-420B-A2F7-B0E1-52C712FDCEB0}"/>
          </ac:spMkLst>
        </pc:spChg>
        <pc:spChg chg="add mod">
          <ac:chgData name="Henry Jammes" userId="5f22554b-fd15-4676-8c82-dc6122af2a80" providerId="ADAL" clId="{A3A6ABF9-8563-404A-BEC3-1E0B3CC340AC}" dt="2023-08-15T18:19:14.412" v="9216" actId="207"/>
          <ac:spMkLst>
            <pc:docMk/>
            <pc:sldMk cId="378350106" sldId="2147478628"/>
            <ac:spMk id="7" creationId="{3D09FB6B-6EA0-012C-B874-ED6F0361E307}"/>
          </ac:spMkLst>
        </pc:spChg>
        <pc:spChg chg="add mod">
          <ac:chgData name="Henry Jammes" userId="5f22554b-fd15-4676-8c82-dc6122af2a80" providerId="ADAL" clId="{A3A6ABF9-8563-404A-BEC3-1E0B3CC340AC}" dt="2023-08-15T18:19:14.412" v="9216" actId="207"/>
          <ac:spMkLst>
            <pc:docMk/>
            <pc:sldMk cId="378350106" sldId="2147478628"/>
            <ac:spMk id="8" creationId="{077A59DF-B42C-FD43-B4AC-71585D5589AD}"/>
          </ac:spMkLst>
        </pc:spChg>
        <pc:spChg chg="add mod">
          <ac:chgData name="Henry Jammes" userId="5f22554b-fd15-4676-8c82-dc6122af2a80" providerId="ADAL" clId="{A3A6ABF9-8563-404A-BEC3-1E0B3CC340AC}" dt="2023-08-15T18:19:14.412" v="9216" actId="207"/>
          <ac:spMkLst>
            <pc:docMk/>
            <pc:sldMk cId="378350106" sldId="2147478628"/>
            <ac:spMk id="9" creationId="{36B0B6F7-1075-E542-5A7D-D8DABF274DA9}"/>
          </ac:spMkLst>
        </pc:spChg>
        <pc:spChg chg="add mod">
          <ac:chgData name="Henry Jammes" userId="5f22554b-fd15-4676-8c82-dc6122af2a80" providerId="ADAL" clId="{A3A6ABF9-8563-404A-BEC3-1E0B3CC340AC}" dt="2023-08-15T18:19:14.412" v="9216" actId="207"/>
          <ac:spMkLst>
            <pc:docMk/>
            <pc:sldMk cId="378350106" sldId="2147478628"/>
            <ac:spMk id="10" creationId="{150D659C-E9F3-B8E1-5952-C3939C0198B1}"/>
          </ac:spMkLst>
        </pc:spChg>
        <pc:spChg chg="add mod">
          <ac:chgData name="Henry Jammes" userId="5f22554b-fd15-4676-8c82-dc6122af2a80" providerId="ADAL" clId="{A3A6ABF9-8563-404A-BEC3-1E0B3CC340AC}" dt="2023-08-15T18:19:14.412" v="9216" actId="207"/>
          <ac:spMkLst>
            <pc:docMk/>
            <pc:sldMk cId="378350106" sldId="2147478628"/>
            <ac:spMk id="11" creationId="{63B23F4A-8D99-8832-44B4-72A8E873F7BC}"/>
          </ac:spMkLst>
        </pc:spChg>
        <pc:spChg chg="add mod">
          <ac:chgData name="Henry Jammes" userId="5f22554b-fd15-4676-8c82-dc6122af2a80" providerId="ADAL" clId="{A3A6ABF9-8563-404A-BEC3-1E0B3CC340AC}" dt="2023-08-15T18:19:14.412" v="9216" actId="207"/>
          <ac:spMkLst>
            <pc:docMk/>
            <pc:sldMk cId="378350106" sldId="2147478628"/>
            <ac:spMk id="12" creationId="{DE95DF68-E309-9675-6ADB-A0F7FDD2BE1A}"/>
          </ac:spMkLst>
        </pc:spChg>
        <pc:spChg chg="add mod">
          <ac:chgData name="Henry Jammes" userId="5f22554b-fd15-4676-8c82-dc6122af2a80" providerId="ADAL" clId="{A3A6ABF9-8563-404A-BEC3-1E0B3CC340AC}" dt="2023-08-15T18:19:14.412" v="9216" actId="207"/>
          <ac:spMkLst>
            <pc:docMk/>
            <pc:sldMk cId="378350106" sldId="2147478628"/>
            <ac:spMk id="13" creationId="{42F24AEF-E250-E8E0-676E-239F58D1BEC6}"/>
          </ac:spMkLst>
        </pc:spChg>
        <pc:spChg chg="add mod">
          <ac:chgData name="Henry Jammes" userId="5f22554b-fd15-4676-8c82-dc6122af2a80" providerId="ADAL" clId="{A3A6ABF9-8563-404A-BEC3-1E0B3CC340AC}" dt="2023-08-15T18:19:14.412" v="9216" actId="207"/>
          <ac:spMkLst>
            <pc:docMk/>
            <pc:sldMk cId="378350106" sldId="2147478628"/>
            <ac:spMk id="17" creationId="{14C8191C-F2D2-378D-A14A-D9A80B9C1196}"/>
          </ac:spMkLst>
        </pc:spChg>
        <pc:spChg chg="add mod">
          <ac:chgData name="Henry Jammes" userId="5f22554b-fd15-4676-8c82-dc6122af2a80" providerId="ADAL" clId="{A3A6ABF9-8563-404A-BEC3-1E0B3CC340AC}" dt="2023-08-15T18:19:14.412" v="9216" actId="207"/>
          <ac:spMkLst>
            <pc:docMk/>
            <pc:sldMk cId="378350106" sldId="2147478628"/>
            <ac:spMk id="18" creationId="{F016C57A-E613-994F-D186-6546969AA4C5}"/>
          </ac:spMkLst>
        </pc:spChg>
        <pc:spChg chg="add mod">
          <ac:chgData name="Henry Jammes" userId="5f22554b-fd15-4676-8c82-dc6122af2a80" providerId="ADAL" clId="{A3A6ABF9-8563-404A-BEC3-1E0B3CC340AC}" dt="2023-08-15T18:19:14.412" v="9216" actId="207"/>
          <ac:spMkLst>
            <pc:docMk/>
            <pc:sldMk cId="378350106" sldId="2147478628"/>
            <ac:spMk id="19" creationId="{39A6DBEE-7E96-63FC-E646-E9FDE9C1A62C}"/>
          </ac:spMkLst>
        </pc:spChg>
        <pc:spChg chg="add mod">
          <ac:chgData name="Henry Jammes" userId="5f22554b-fd15-4676-8c82-dc6122af2a80" providerId="ADAL" clId="{A3A6ABF9-8563-404A-BEC3-1E0B3CC340AC}" dt="2023-08-15T18:19:14.412" v="9216" actId="207"/>
          <ac:spMkLst>
            <pc:docMk/>
            <pc:sldMk cId="378350106" sldId="2147478628"/>
            <ac:spMk id="20" creationId="{93CFA4D2-20A1-218B-05F3-9A23DE44835D}"/>
          </ac:spMkLst>
        </pc:spChg>
        <pc:spChg chg="add mod">
          <ac:chgData name="Henry Jammes" userId="5f22554b-fd15-4676-8c82-dc6122af2a80" providerId="ADAL" clId="{A3A6ABF9-8563-404A-BEC3-1E0B3CC340AC}" dt="2023-08-21T15:56:41.715" v="11555" actId="207"/>
          <ac:spMkLst>
            <pc:docMk/>
            <pc:sldMk cId="378350106" sldId="2147478628"/>
            <ac:spMk id="21" creationId="{7FF00610-19B3-0D46-705A-585D57501916}"/>
          </ac:spMkLst>
        </pc:spChg>
        <pc:spChg chg="add mod">
          <ac:chgData name="Henry Jammes" userId="5f22554b-fd15-4676-8c82-dc6122af2a80" providerId="ADAL" clId="{A3A6ABF9-8563-404A-BEC3-1E0B3CC340AC}" dt="2023-08-21T15:56:41.715" v="11555" actId="207"/>
          <ac:spMkLst>
            <pc:docMk/>
            <pc:sldMk cId="378350106" sldId="2147478628"/>
            <ac:spMk id="22" creationId="{BCEBE685-40C3-CA34-8DEE-95DEF3B2DEDB}"/>
          </ac:spMkLst>
        </pc:spChg>
        <pc:spChg chg="add mod">
          <ac:chgData name="Henry Jammes" userId="5f22554b-fd15-4676-8c82-dc6122af2a80" providerId="ADAL" clId="{A3A6ABF9-8563-404A-BEC3-1E0B3CC340AC}" dt="2023-08-21T15:56:41.715" v="11555" actId="207"/>
          <ac:spMkLst>
            <pc:docMk/>
            <pc:sldMk cId="378350106" sldId="2147478628"/>
            <ac:spMk id="23" creationId="{8999A27C-BB3A-C4ED-3BFB-9CB597093B5B}"/>
          </ac:spMkLst>
        </pc:spChg>
        <pc:spChg chg="add mod">
          <ac:chgData name="Henry Jammes" userId="5f22554b-fd15-4676-8c82-dc6122af2a80" providerId="ADAL" clId="{A3A6ABF9-8563-404A-BEC3-1E0B3CC340AC}" dt="2023-08-21T15:57:32.548" v="11556" actId="207"/>
          <ac:spMkLst>
            <pc:docMk/>
            <pc:sldMk cId="378350106" sldId="2147478628"/>
            <ac:spMk id="24" creationId="{E125D396-9C32-0EF6-DDD7-B73AF05537D5}"/>
          </ac:spMkLst>
        </pc:spChg>
        <pc:spChg chg="add mod">
          <ac:chgData name="Henry Jammes" userId="5f22554b-fd15-4676-8c82-dc6122af2a80" providerId="ADAL" clId="{A3A6ABF9-8563-404A-BEC3-1E0B3CC340AC}" dt="2023-08-21T15:57:32.548" v="11556" actId="207"/>
          <ac:spMkLst>
            <pc:docMk/>
            <pc:sldMk cId="378350106" sldId="2147478628"/>
            <ac:spMk id="25" creationId="{FA7B677D-232F-4EFF-CB9C-7AE3F9364809}"/>
          </ac:spMkLst>
        </pc:spChg>
        <pc:spChg chg="add mod">
          <ac:chgData name="Henry Jammes" userId="5f22554b-fd15-4676-8c82-dc6122af2a80" providerId="ADAL" clId="{A3A6ABF9-8563-404A-BEC3-1E0B3CC340AC}" dt="2023-08-21T15:57:32.548" v="11556" actId="207"/>
          <ac:spMkLst>
            <pc:docMk/>
            <pc:sldMk cId="378350106" sldId="2147478628"/>
            <ac:spMk id="26" creationId="{8D479762-DA5E-DF1E-0441-BF82BC180809}"/>
          </ac:spMkLst>
        </pc:spChg>
        <pc:spChg chg="add mod">
          <ac:chgData name="Henry Jammes" userId="5f22554b-fd15-4676-8c82-dc6122af2a80" providerId="ADAL" clId="{A3A6ABF9-8563-404A-BEC3-1E0B3CC340AC}" dt="2023-08-21T15:56:41.715" v="11555" actId="207"/>
          <ac:spMkLst>
            <pc:docMk/>
            <pc:sldMk cId="378350106" sldId="2147478628"/>
            <ac:spMk id="29" creationId="{8484182F-63D1-38B3-969B-FF8E55ED054C}"/>
          </ac:spMkLst>
        </pc:spChg>
        <pc:spChg chg="add mod">
          <ac:chgData name="Henry Jammes" userId="5f22554b-fd15-4676-8c82-dc6122af2a80" providerId="ADAL" clId="{A3A6ABF9-8563-404A-BEC3-1E0B3CC340AC}" dt="2023-08-15T18:18:02.116" v="9207"/>
          <ac:spMkLst>
            <pc:docMk/>
            <pc:sldMk cId="378350106" sldId="2147478628"/>
            <ac:spMk id="33" creationId="{A850BABF-A5E8-D7C5-ABCA-08B3EAC3AFEE}"/>
          </ac:spMkLst>
        </pc:spChg>
        <pc:spChg chg="add mod">
          <ac:chgData name="Henry Jammes" userId="5f22554b-fd15-4676-8c82-dc6122af2a80" providerId="ADAL" clId="{A3A6ABF9-8563-404A-BEC3-1E0B3CC340AC}" dt="2023-08-15T18:18:02.116" v="9207"/>
          <ac:spMkLst>
            <pc:docMk/>
            <pc:sldMk cId="378350106" sldId="2147478628"/>
            <ac:spMk id="34" creationId="{76EFF3DF-8788-D8EF-0CCC-0AA39F1A2445}"/>
          </ac:spMkLst>
        </pc:spChg>
        <pc:spChg chg="add mod">
          <ac:chgData name="Henry Jammes" userId="5f22554b-fd15-4676-8c82-dc6122af2a80" providerId="ADAL" clId="{A3A6ABF9-8563-404A-BEC3-1E0B3CC340AC}" dt="2023-08-21T15:56:41.715" v="11555" actId="207"/>
          <ac:spMkLst>
            <pc:docMk/>
            <pc:sldMk cId="378350106" sldId="2147478628"/>
            <ac:spMk id="35" creationId="{22856236-9901-41B6-9311-3D42397A2ADD}"/>
          </ac:spMkLst>
        </pc:spChg>
        <pc:spChg chg="add mod">
          <ac:chgData name="Henry Jammes" userId="5f22554b-fd15-4676-8c82-dc6122af2a80" providerId="ADAL" clId="{A3A6ABF9-8563-404A-BEC3-1E0B3CC340AC}" dt="2023-08-21T15:56:41.715" v="11555" actId="207"/>
          <ac:spMkLst>
            <pc:docMk/>
            <pc:sldMk cId="378350106" sldId="2147478628"/>
            <ac:spMk id="36" creationId="{0F3090CB-F097-ED26-88F7-3B567A86DCCA}"/>
          </ac:spMkLst>
        </pc:spChg>
        <pc:spChg chg="add mod">
          <ac:chgData name="Henry Jammes" userId="5f22554b-fd15-4676-8c82-dc6122af2a80" providerId="ADAL" clId="{A3A6ABF9-8563-404A-BEC3-1E0B3CC340AC}" dt="2023-08-15T18:19:14.412" v="9216" actId="207"/>
          <ac:spMkLst>
            <pc:docMk/>
            <pc:sldMk cId="378350106" sldId="2147478628"/>
            <ac:spMk id="42" creationId="{1A1E8BBC-208E-CB2A-B96A-42F184C7F5FD}"/>
          </ac:spMkLst>
        </pc:spChg>
        <pc:spChg chg="add mod">
          <ac:chgData name="Henry Jammes" userId="5f22554b-fd15-4676-8c82-dc6122af2a80" providerId="ADAL" clId="{A3A6ABF9-8563-404A-BEC3-1E0B3CC340AC}" dt="2023-08-15T18:19:14.412" v="9216" actId="207"/>
          <ac:spMkLst>
            <pc:docMk/>
            <pc:sldMk cId="378350106" sldId="2147478628"/>
            <ac:spMk id="43" creationId="{FAD8FBC9-62E1-8774-25E1-90504DDF6A71}"/>
          </ac:spMkLst>
        </pc:spChg>
        <pc:spChg chg="add mod">
          <ac:chgData name="Henry Jammes" userId="5f22554b-fd15-4676-8c82-dc6122af2a80" providerId="ADAL" clId="{A3A6ABF9-8563-404A-BEC3-1E0B3CC340AC}" dt="2023-08-15T18:19:14.412" v="9216" actId="207"/>
          <ac:spMkLst>
            <pc:docMk/>
            <pc:sldMk cId="378350106" sldId="2147478628"/>
            <ac:spMk id="49" creationId="{D231FFFE-2009-9EE0-F865-4697EE472285}"/>
          </ac:spMkLst>
        </pc:spChg>
        <pc:spChg chg="add mod">
          <ac:chgData name="Henry Jammes" userId="5f22554b-fd15-4676-8c82-dc6122af2a80" providerId="ADAL" clId="{A3A6ABF9-8563-404A-BEC3-1E0B3CC340AC}" dt="2023-08-15T18:19:14.412" v="9216" actId="207"/>
          <ac:spMkLst>
            <pc:docMk/>
            <pc:sldMk cId="378350106" sldId="2147478628"/>
            <ac:spMk id="50" creationId="{5270C4A5-87DE-7051-89B3-33CD1EC21E97}"/>
          </ac:spMkLst>
        </pc:spChg>
        <pc:spChg chg="add mod">
          <ac:chgData name="Henry Jammes" userId="5f22554b-fd15-4676-8c82-dc6122af2a80" providerId="ADAL" clId="{A3A6ABF9-8563-404A-BEC3-1E0B3CC340AC}" dt="2023-08-15T18:19:14.412" v="9216" actId="207"/>
          <ac:spMkLst>
            <pc:docMk/>
            <pc:sldMk cId="378350106" sldId="2147478628"/>
            <ac:spMk id="56" creationId="{5B4CF9C5-81C1-5733-F2F5-363C9501A3EA}"/>
          </ac:spMkLst>
        </pc:spChg>
        <pc:spChg chg="add mod">
          <ac:chgData name="Henry Jammes" userId="5f22554b-fd15-4676-8c82-dc6122af2a80" providerId="ADAL" clId="{A3A6ABF9-8563-404A-BEC3-1E0B3CC340AC}" dt="2023-08-15T18:19:14.412" v="9216" actId="207"/>
          <ac:spMkLst>
            <pc:docMk/>
            <pc:sldMk cId="378350106" sldId="2147478628"/>
            <ac:spMk id="57" creationId="{4935DB1A-8ABB-95F6-ACE5-ED7F12F7DCFE}"/>
          </ac:spMkLst>
        </pc:spChg>
        <pc:spChg chg="add mod">
          <ac:chgData name="Henry Jammes" userId="5f22554b-fd15-4676-8c82-dc6122af2a80" providerId="ADAL" clId="{A3A6ABF9-8563-404A-BEC3-1E0B3CC340AC}" dt="2023-08-15T18:19:14.412" v="9216" actId="207"/>
          <ac:spMkLst>
            <pc:docMk/>
            <pc:sldMk cId="378350106" sldId="2147478628"/>
            <ac:spMk id="63" creationId="{4957F986-FD82-7D8E-6A3E-80C346BF21BD}"/>
          </ac:spMkLst>
        </pc:spChg>
        <pc:spChg chg="add mod">
          <ac:chgData name="Henry Jammes" userId="5f22554b-fd15-4676-8c82-dc6122af2a80" providerId="ADAL" clId="{A3A6ABF9-8563-404A-BEC3-1E0B3CC340AC}" dt="2023-08-15T18:19:14.412" v="9216" actId="207"/>
          <ac:spMkLst>
            <pc:docMk/>
            <pc:sldMk cId="378350106" sldId="2147478628"/>
            <ac:spMk id="64" creationId="{8724DA4A-C662-5F5E-79F3-7922CE675E83}"/>
          </ac:spMkLst>
        </pc:spChg>
        <pc:spChg chg="add mod">
          <ac:chgData name="Henry Jammes" userId="5f22554b-fd15-4676-8c82-dc6122af2a80" providerId="ADAL" clId="{A3A6ABF9-8563-404A-BEC3-1E0B3CC340AC}" dt="2023-08-15T18:19:14.412" v="9216" actId="207"/>
          <ac:spMkLst>
            <pc:docMk/>
            <pc:sldMk cId="378350106" sldId="2147478628"/>
            <ac:spMk id="70" creationId="{867D3758-7AAE-2E07-F203-210FFFE69A98}"/>
          </ac:spMkLst>
        </pc:spChg>
        <pc:spChg chg="add mod">
          <ac:chgData name="Henry Jammes" userId="5f22554b-fd15-4676-8c82-dc6122af2a80" providerId="ADAL" clId="{A3A6ABF9-8563-404A-BEC3-1E0B3CC340AC}" dt="2023-08-21T15:56:41.715" v="11555" actId="207"/>
          <ac:spMkLst>
            <pc:docMk/>
            <pc:sldMk cId="378350106" sldId="2147478628"/>
            <ac:spMk id="73" creationId="{B612612E-5DE8-9E79-40E1-0E0BC601C4F5}"/>
          </ac:spMkLst>
        </pc:spChg>
        <pc:spChg chg="add mod">
          <ac:chgData name="Henry Jammes" userId="5f22554b-fd15-4676-8c82-dc6122af2a80" providerId="ADAL" clId="{A3A6ABF9-8563-404A-BEC3-1E0B3CC340AC}" dt="2023-08-15T18:19:14.412" v="9216" actId="207"/>
          <ac:spMkLst>
            <pc:docMk/>
            <pc:sldMk cId="378350106" sldId="2147478628"/>
            <ac:spMk id="74" creationId="{78EC860F-4AA3-ED68-B724-D317ED614EEC}"/>
          </ac:spMkLst>
        </pc:spChg>
        <pc:spChg chg="add mod">
          <ac:chgData name="Henry Jammes" userId="5f22554b-fd15-4676-8c82-dc6122af2a80" providerId="ADAL" clId="{A3A6ABF9-8563-404A-BEC3-1E0B3CC340AC}" dt="2023-08-21T15:56:41.715" v="11555" actId="207"/>
          <ac:spMkLst>
            <pc:docMk/>
            <pc:sldMk cId="378350106" sldId="2147478628"/>
            <ac:spMk id="76" creationId="{1AF01085-1F1D-7B38-96F8-9EDC395EEBFD}"/>
          </ac:spMkLst>
        </pc:spChg>
        <pc:spChg chg="add mod">
          <ac:chgData name="Henry Jammes" userId="5f22554b-fd15-4676-8c82-dc6122af2a80" providerId="ADAL" clId="{A3A6ABF9-8563-404A-BEC3-1E0B3CC340AC}" dt="2023-08-15T18:19:14.412" v="9216" actId="207"/>
          <ac:spMkLst>
            <pc:docMk/>
            <pc:sldMk cId="378350106" sldId="2147478628"/>
            <ac:spMk id="77" creationId="{65B14470-B10D-FAAA-31CB-D13FCD192333}"/>
          </ac:spMkLst>
        </pc:spChg>
        <pc:spChg chg="add mod">
          <ac:chgData name="Henry Jammes" userId="5f22554b-fd15-4676-8c82-dc6122af2a80" providerId="ADAL" clId="{A3A6ABF9-8563-404A-BEC3-1E0B3CC340AC}" dt="2023-08-15T18:19:14.412" v="9216" actId="207"/>
          <ac:spMkLst>
            <pc:docMk/>
            <pc:sldMk cId="378350106" sldId="2147478628"/>
            <ac:spMk id="78" creationId="{8C1B61E6-C4BC-7B0F-148B-DC8B7E17242F}"/>
          </ac:spMkLst>
        </pc:spChg>
        <pc:spChg chg="add mod">
          <ac:chgData name="Henry Jammes" userId="5f22554b-fd15-4676-8c82-dc6122af2a80" providerId="ADAL" clId="{A3A6ABF9-8563-404A-BEC3-1E0B3CC340AC}" dt="2023-08-15T18:18:02.116" v="9207"/>
          <ac:spMkLst>
            <pc:docMk/>
            <pc:sldMk cId="378350106" sldId="2147478628"/>
            <ac:spMk id="82" creationId="{01A53AFC-E734-CAB0-F5D3-3FFAD53DD996}"/>
          </ac:spMkLst>
        </pc:spChg>
        <pc:spChg chg="add mod">
          <ac:chgData name="Henry Jammes" userId="5f22554b-fd15-4676-8c82-dc6122af2a80" providerId="ADAL" clId="{A3A6ABF9-8563-404A-BEC3-1E0B3CC340AC}" dt="2023-08-15T18:18:02.116" v="9207"/>
          <ac:spMkLst>
            <pc:docMk/>
            <pc:sldMk cId="378350106" sldId="2147478628"/>
            <ac:spMk id="83" creationId="{31B49D8D-D876-0415-8736-BE7842EBDDF3}"/>
          </ac:spMkLst>
        </pc:spChg>
        <pc:spChg chg="add mod">
          <ac:chgData name="Henry Jammes" userId="5f22554b-fd15-4676-8c82-dc6122af2a80" providerId="ADAL" clId="{A3A6ABF9-8563-404A-BEC3-1E0B3CC340AC}" dt="2023-08-15T18:18:02.116" v="9207"/>
          <ac:spMkLst>
            <pc:docMk/>
            <pc:sldMk cId="378350106" sldId="2147478628"/>
            <ac:spMk id="84" creationId="{2FE964B9-27B7-3B97-E07C-E2362A02E537}"/>
          </ac:spMkLst>
        </pc:spChg>
        <pc:spChg chg="add mod">
          <ac:chgData name="Henry Jammes" userId="5f22554b-fd15-4676-8c82-dc6122af2a80" providerId="ADAL" clId="{A3A6ABF9-8563-404A-BEC3-1E0B3CC340AC}" dt="2023-08-15T18:18:02.116" v="9207"/>
          <ac:spMkLst>
            <pc:docMk/>
            <pc:sldMk cId="378350106" sldId="2147478628"/>
            <ac:spMk id="89" creationId="{3B002E0A-25F0-1CDC-473A-D2EDEF5812E3}"/>
          </ac:spMkLst>
        </pc:spChg>
        <pc:spChg chg="add mod">
          <ac:chgData name="Henry Jammes" userId="5f22554b-fd15-4676-8c82-dc6122af2a80" providerId="ADAL" clId="{A3A6ABF9-8563-404A-BEC3-1E0B3CC340AC}" dt="2023-08-21T15:57:32.548" v="11556" actId="207"/>
          <ac:spMkLst>
            <pc:docMk/>
            <pc:sldMk cId="378350106" sldId="2147478628"/>
            <ac:spMk id="90" creationId="{2BB46ECB-C856-6EF2-4EE0-24DF1D44BB62}"/>
          </ac:spMkLst>
        </pc:spChg>
        <pc:spChg chg="add mod">
          <ac:chgData name="Henry Jammes" userId="5f22554b-fd15-4676-8c82-dc6122af2a80" providerId="ADAL" clId="{A3A6ABF9-8563-404A-BEC3-1E0B3CC340AC}" dt="2023-08-15T18:19:14.412" v="9216" actId="207"/>
          <ac:spMkLst>
            <pc:docMk/>
            <pc:sldMk cId="378350106" sldId="2147478628"/>
            <ac:spMk id="96" creationId="{96F3BADF-E06B-CE2F-FD75-8ED513EA1EEB}"/>
          </ac:spMkLst>
        </pc:spChg>
        <pc:spChg chg="add mod">
          <ac:chgData name="Henry Jammes" userId="5f22554b-fd15-4676-8c82-dc6122af2a80" providerId="ADAL" clId="{A3A6ABF9-8563-404A-BEC3-1E0B3CC340AC}" dt="2023-08-15T18:19:14.412" v="9216" actId="207"/>
          <ac:spMkLst>
            <pc:docMk/>
            <pc:sldMk cId="378350106" sldId="2147478628"/>
            <ac:spMk id="97" creationId="{7793DD7D-9A3C-77C9-BD20-E814CE62775E}"/>
          </ac:spMkLst>
        </pc:spChg>
        <pc:spChg chg="add mod">
          <ac:chgData name="Henry Jammes" userId="5f22554b-fd15-4676-8c82-dc6122af2a80" providerId="ADAL" clId="{A3A6ABF9-8563-404A-BEC3-1E0B3CC340AC}" dt="2023-08-15T18:18:02.116" v="9207"/>
          <ac:spMkLst>
            <pc:docMk/>
            <pc:sldMk cId="378350106" sldId="2147478628"/>
            <ac:spMk id="98" creationId="{3BE6FE8D-1DF2-0894-39BC-88170B1827BE}"/>
          </ac:spMkLst>
        </pc:spChg>
        <pc:spChg chg="add mod">
          <ac:chgData name="Henry Jammes" userId="5f22554b-fd15-4676-8c82-dc6122af2a80" providerId="ADAL" clId="{A3A6ABF9-8563-404A-BEC3-1E0B3CC340AC}" dt="2023-08-21T15:57:32.548" v="11556" actId="207"/>
          <ac:spMkLst>
            <pc:docMk/>
            <pc:sldMk cId="378350106" sldId="2147478628"/>
            <ac:spMk id="100" creationId="{976D5D31-593A-65BE-2DA4-1CACB19FA7C6}"/>
          </ac:spMkLst>
        </pc:spChg>
        <pc:spChg chg="add del mod ord">
          <ac:chgData name="Henry Jammes" userId="5f22554b-fd15-4676-8c82-dc6122af2a80" providerId="ADAL" clId="{A3A6ABF9-8563-404A-BEC3-1E0B3CC340AC}" dt="2023-08-15T18:18:26.735" v="9210" actId="700"/>
          <ac:spMkLst>
            <pc:docMk/>
            <pc:sldMk cId="378350106" sldId="2147478628"/>
            <ac:spMk id="111" creationId="{8B8EC22C-79AF-9D92-D70A-98D4CFC0B646}"/>
          </ac:spMkLst>
        </pc:spChg>
        <pc:spChg chg="add del mod ord">
          <ac:chgData name="Henry Jammes" userId="5f22554b-fd15-4676-8c82-dc6122af2a80" providerId="ADAL" clId="{A3A6ABF9-8563-404A-BEC3-1E0B3CC340AC}" dt="2023-08-15T18:18:31.325" v="9211" actId="6264"/>
          <ac:spMkLst>
            <pc:docMk/>
            <pc:sldMk cId="378350106" sldId="2147478628"/>
            <ac:spMk id="112" creationId="{41B2C79F-D7F9-02C3-9E0D-F3D47FFCDE0A}"/>
          </ac:spMkLst>
        </pc:spChg>
        <pc:spChg chg="add del mod ord">
          <ac:chgData name="Henry Jammes" userId="5f22554b-fd15-4676-8c82-dc6122af2a80" providerId="ADAL" clId="{A3A6ABF9-8563-404A-BEC3-1E0B3CC340AC}" dt="2023-08-15T18:18:31.325" v="9211" actId="6264"/>
          <ac:spMkLst>
            <pc:docMk/>
            <pc:sldMk cId="378350106" sldId="2147478628"/>
            <ac:spMk id="113" creationId="{8446D72D-AB16-2795-C00E-DCE97719D1B0}"/>
          </ac:spMkLst>
        </pc:spChg>
        <pc:spChg chg="add del mod ord">
          <ac:chgData name="Henry Jammes" userId="5f22554b-fd15-4676-8c82-dc6122af2a80" providerId="ADAL" clId="{A3A6ABF9-8563-404A-BEC3-1E0B3CC340AC}" dt="2023-08-15T18:18:31.877" v="9212" actId="6264"/>
          <ac:spMkLst>
            <pc:docMk/>
            <pc:sldMk cId="378350106" sldId="2147478628"/>
            <ac:spMk id="114" creationId="{148B5425-E40F-2E91-D85E-5A0B66AED819}"/>
          </ac:spMkLst>
        </pc:spChg>
        <pc:spChg chg="add del mod ord">
          <ac:chgData name="Henry Jammes" userId="5f22554b-fd15-4676-8c82-dc6122af2a80" providerId="ADAL" clId="{A3A6ABF9-8563-404A-BEC3-1E0B3CC340AC}" dt="2023-08-15T18:18:31.877" v="9212" actId="6264"/>
          <ac:spMkLst>
            <pc:docMk/>
            <pc:sldMk cId="378350106" sldId="2147478628"/>
            <ac:spMk id="115" creationId="{885C89B6-A50C-1BBD-0270-6631D373BAED}"/>
          </ac:spMkLst>
        </pc:spChg>
        <pc:spChg chg="add del mod ord">
          <ac:chgData name="Henry Jammes" userId="5f22554b-fd15-4676-8c82-dc6122af2a80" providerId="ADAL" clId="{A3A6ABF9-8563-404A-BEC3-1E0B3CC340AC}" dt="2023-08-15T18:18:37.641" v="9213" actId="700"/>
          <ac:spMkLst>
            <pc:docMk/>
            <pc:sldMk cId="378350106" sldId="2147478628"/>
            <ac:spMk id="116" creationId="{03B38A95-7921-BBD0-B1A2-4DBF75B255FE}"/>
          </ac:spMkLst>
        </pc:spChg>
        <pc:spChg chg="add del mod ord">
          <ac:chgData name="Henry Jammes" userId="5f22554b-fd15-4676-8c82-dc6122af2a80" providerId="ADAL" clId="{A3A6ABF9-8563-404A-BEC3-1E0B3CC340AC}" dt="2023-08-15T18:18:37.641" v="9213" actId="700"/>
          <ac:spMkLst>
            <pc:docMk/>
            <pc:sldMk cId="378350106" sldId="2147478628"/>
            <ac:spMk id="117" creationId="{350E91C6-122C-F398-4113-5BEB292ADA90}"/>
          </ac:spMkLst>
        </pc:spChg>
        <pc:spChg chg="add del mod ord">
          <ac:chgData name="Henry Jammes" userId="5f22554b-fd15-4676-8c82-dc6122af2a80" providerId="ADAL" clId="{A3A6ABF9-8563-404A-BEC3-1E0B3CC340AC}" dt="2023-08-15T18:19:03.589" v="9215" actId="478"/>
          <ac:spMkLst>
            <pc:docMk/>
            <pc:sldMk cId="378350106" sldId="2147478628"/>
            <ac:spMk id="118" creationId="{6B36754C-B8E8-5AEC-5AC6-0D3CAE1B8984}"/>
          </ac:spMkLst>
        </pc:spChg>
        <pc:spChg chg="add mod ord">
          <ac:chgData name="Henry Jammes" userId="5f22554b-fd15-4676-8c82-dc6122af2a80" providerId="ADAL" clId="{A3A6ABF9-8563-404A-BEC3-1E0B3CC340AC}" dt="2023-08-15T18:18:37.641" v="9213" actId="700"/>
          <ac:spMkLst>
            <pc:docMk/>
            <pc:sldMk cId="378350106" sldId="2147478628"/>
            <ac:spMk id="119" creationId="{0F020C99-6082-EB38-7B37-9A9F8F89FC37}"/>
          </ac:spMkLst>
        </pc:spChg>
        <pc:spChg chg="add del mod ord">
          <ac:chgData name="Henry Jammes" userId="5f22554b-fd15-4676-8c82-dc6122af2a80" providerId="ADAL" clId="{A3A6ABF9-8563-404A-BEC3-1E0B3CC340AC}" dt="2023-08-15T18:18:42.271" v="9214" actId="478"/>
          <ac:spMkLst>
            <pc:docMk/>
            <pc:sldMk cId="378350106" sldId="2147478628"/>
            <ac:spMk id="120" creationId="{CC0B4250-B9AE-926E-1DB3-8F5F448B2E03}"/>
          </ac:spMkLst>
        </pc:spChg>
        <pc:picChg chg="add mod">
          <ac:chgData name="Henry Jammes" userId="5f22554b-fd15-4676-8c82-dc6122af2a80" providerId="ADAL" clId="{A3A6ABF9-8563-404A-BEC3-1E0B3CC340AC}" dt="2023-08-15T18:19:14.412" v="9216" actId="207"/>
          <ac:picMkLst>
            <pc:docMk/>
            <pc:sldMk cId="378350106" sldId="2147478628"/>
            <ac:picMk id="37" creationId="{500FA0AF-52AC-1392-EEE8-75D485C44C72}"/>
          </ac:picMkLst>
        </pc:picChg>
        <pc:picChg chg="add mod">
          <ac:chgData name="Henry Jammes" userId="5f22554b-fd15-4676-8c82-dc6122af2a80" providerId="ADAL" clId="{A3A6ABF9-8563-404A-BEC3-1E0B3CC340AC}" dt="2023-08-15T18:19:14.412" v="9216" actId="207"/>
          <ac:picMkLst>
            <pc:docMk/>
            <pc:sldMk cId="378350106" sldId="2147478628"/>
            <ac:picMk id="38" creationId="{55B09374-EC4E-B12E-12DC-208BEA7BDD39}"/>
          </ac:picMkLst>
        </pc:picChg>
        <pc:picChg chg="add mod">
          <ac:chgData name="Henry Jammes" userId="5f22554b-fd15-4676-8c82-dc6122af2a80" providerId="ADAL" clId="{A3A6ABF9-8563-404A-BEC3-1E0B3CC340AC}" dt="2023-08-15T18:19:14.412" v="9216" actId="207"/>
          <ac:picMkLst>
            <pc:docMk/>
            <pc:sldMk cId="378350106" sldId="2147478628"/>
            <ac:picMk id="39" creationId="{CD1812EE-2DE0-1373-7D09-9F7F79C9DACD}"/>
          </ac:picMkLst>
        </pc:picChg>
        <pc:picChg chg="add mod">
          <ac:chgData name="Henry Jammes" userId="5f22554b-fd15-4676-8c82-dc6122af2a80" providerId="ADAL" clId="{A3A6ABF9-8563-404A-BEC3-1E0B3CC340AC}" dt="2023-08-15T18:19:14.412" v="9216" actId="207"/>
          <ac:picMkLst>
            <pc:docMk/>
            <pc:sldMk cId="378350106" sldId="2147478628"/>
            <ac:picMk id="40" creationId="{6C40B358-E4D6-90A5-4BE4-F1B766ECD2FD}"/>
          </ac:picMkLst>
        </pc:picChg>
        <pc:picChg chg="add mod">
          <ac:chgData name="Henry Jammes" userId="5f22554b-fd15-4676-8c82-dc6122af2a80" providerId="ADAL" clId="{A3A6ABF9-8563-404A-BEC3-1E0B3CC340AC}" dt="2023-08-15T18:19:14.412" v="9216" actId="207"/>
          <ac:picMkLst>
            <pc:docMk/>
            <pc:sldMk cId="378350106" sldId="2147478628"/>
            <ac:picMk id="41" creationId="{150C0F26-4563-E617-EFFB-5DB1674DC587}"/>
          </ac:picMkLst>
        </pc:picChg>
        <pc:picChg chg="add mod">
          <ac:chgData name="Henry Jammes" userId="5f22554b-fd15-4676-8c82-dc6122af2a80" providerId="ADAL" clId="{A3A6ABF9-8563-404A-BEC3-1E0B3CC340AC}" dt="2023-08-15T18:19:14.412" v="9216" actId="207"/>
          <ac:picMkLst>
            <pc:docMk/>
            <pc:sldMk cId="378350106" sldId="2147478628"/>
            <ac:picMk id="44" creationId="{6443D973-F723-082A-F8B5-90F9531BAF17}"/>
          </ac:picMkLst>
        </pc:picChg>
        <pc:picChg chg="add mod">
          <ac:chgData name="Henry Jammes" userId="5f22554b-fd15-4676-8c82-dc6122af2a80" providerId="ADAL" clId="{A3A6ABF9-8563-404A-BEC3-1E0B3CC340AC}" dt="2023-08-15T18:19:14.412" v="9216" actId="207"/>
          <ac:picMkLst>
            <pc:docMk/>
            <pc:sldMk cId="378350106" sldId="2147478628"/>
            <ac:picMk id="45" creationId="{19AC5EB2-60F6-F7FF-36F6-324DABA1120A}"/>
          </ac:picMkLst>
        </pc:picChg>
        <pc:picChg chg="add mod">
          <ac:chgData name="Henry Jammes" userId="5f22554b-fd15-4676-8c82-dc6122af2a80" providerId="ADAL" clId="{A3A6ABF9-8563-404A-BEC3-1E0B3CC340AC}" dt="2023-08-15T18:19:14.412" v="9216" actId="207"/>
          <ac:picMkLst>
            <pc:docMk/>
            <pc:sldMk cId="378350106" sldId="2147478628"/>
            <ac:picMk id="46" creationId="{0C0681F4-A8FF-3D02-443C-6CB073D71E3F}"/>
          </ac:picMkLst>
        </pc:picChg>
        <pc:picChg chg="add mod">
          <ac:chgData name="Henry Jammes" userId="5f22554b-fd15-4676-8c82-dc6122af2a80" providerId="ADAL" clId="{A3A6ABF9-8563-404A-BEC3-1E0B3CC340AC}" dt="2023-08-15T18:19:14.412" v="9216" actId="207"/>
          <ac:picMkLst>
            <pc:docMk/>
            <pc:sldMk cId="378350106" sldId="2147478628"/>
            <ac:picMk id="47" creationId="{46796FE4-A669-1766-2165-60F2CB2DBC5B}"/>
          </ac:picMkLst>
        </pc:picChg>
        <pc:picChg chg="add mod">
          <ac:chgData name="Henry Jammes" userId="5f22554b-fd15-4676-8c82-dc6122af2a80" providerId="ADAL" clId="{A3A6ABF9-8563-404A-BEC3-1E0B3CC340AC}" dt="2023-08-15T18:19:14.412" v="9216" actId="207"/>
          <ac:picMkLst>
            <pc:docMk/>
            <pc:sldMk cId="378350106" sldId="2147478628"/>
            <ac:picMk id="48" creationId="{D66DD856-BB58-4767-943C-2B72B706643C}"/>
          </ac:picMkLst>
        </pc:picChg>
        <pc:picChg chg="add mod">
          <ac:chgData name="Henry Jammes" userId="5f22554b-fd15-4676-8c82-dc6122af2a80" providerId="ADAL" clId="{A3A6ABF9-8563-404A-BEC3-1E0B3CC340AC}" dt="2023-08-15T18:19:14.412" v="9216" actId="207"/>
          <ac:picMkLst>
            <pc:docMk/>
            <pc:sldMk cId="378350106" sldId="2147478628"/>
            <ac:picMk id="51" creationId="{78E8A096-FA3D-9CDD-B984-FBF489FEF4A9}"/>
          </ac:picMkLst>
        </pc:picChg>
        <pc:picChg chg="add mod">
          <ac:chgData name="Henry Jammes" userId="5f22554b-fd15-4676-8c82-dc6122af2a80" providerId="ADAL" clId="{A3A6ABF9-8563-404A-BEC3-1E0B3CC340AC}" dt="2023-08-15T18:19:14.412" v="9216" actId="207"/>
          <ac:picMkLst>
            <pc:docMk/>
            <pc:sldMk cId="378350106" sldId="2147478628"/>
            <ac:picMk id="52" creationId="{DDAFA5B3-5DE1-DC2D-6F51-D5A5531EC15A}"/>
          </ac:picMkLst>
        </pc:picChg>
        <pc:picChg chg="add mod">
          <ac:chgData name="Henry Jammes" userId="5f22554b-fd15-4676-8c82-dc6122af2a80" providerId="ADAL" clId="{A3A6ABF9-8563-404A-BEC3-1E0B3CC340AC}" dt="2023-08-15T18:19:14.412" v="9216" actId="207"/>
          <ac:picMkLst>
            <pc:docMk/>
            <pc:sldMk cId="378350106" sldId="2147478628"/>
            <ac:picMk id="53" creationId="{A8ED623C-F209-EC3B-C18C-E4D32884AB35}"/>
          </ac:picMkLst>
        </pc:picChg>
        <pc:picChg chg="add mod">
          <ac:chgData name="Henry Jammes" userId="5f22554b-fd15-4676-8c82-dc6122af2a80" providerId="ADAL" clId="{A3A6ABF9-8563-404A-BEC3-1E0B3CC340AC}" dt="2023-08-15T18:19:14.412" v="9216" actId="207"/>
          <ac:picMkLst>
            <pc:docMk/>
            <pc:sldMk cId="378350106" sldId="2147478628"/>
            <ac:picMk id="54" creationId="{81593762-7BE6-E0B4-5329-8364264050BC}"/>
          </ac:picMkLst>
        </pc:picChg>
        <pc:picChg chg="add mod">
          <ac:chgData name="Henry Jammes" userId="5f22554b-fd15-4676-8c82-dc6122af2a80" providerId="ADAL" clId="{A3A6ABF9-8563-404A-BEC3-1E0B3CC340AC}" dt="2023-08-15T18:19:14.412" v="9216" actId="207"/>
          <ac:picMkLst>
            <pc:docMk/>
            <pc:sldMk cId="378350106" sldId="2147478628"/>
            <ac:picMk id="55" creationId="{A1A4AF42-1882-9A91-8027-667BDB825D04}"/>
          </ac:picMkLst>
        </pc:picChg>
        <pc:picChg chg="add mod">
          <ac:chgData name="Henry Jammes" userId="5f22554b-fd15-4676-8c82-dc6122af2a80" providerId="ADAL" clId="{A3A6ABF9-8563-404A-BEC3-1E0B3CC340AC}" dt="2023-08-15T18:19:14.412" v="9216" actId="207"/>
          <ac:picMkLst>
            <pc:docMk/>
            <pc:sldMk cId="378350106" sldId="2147478628"/>
            <ac:picMk id="58" creationId="{96AD2153-0D00-E556-D620-271B97CD0002}"/>
          </ac:picMkLst>
        </pc:picChg>
        <pc:picChg chg="add mod">
          <ac:chgData name="Henry Jammes" userId="5f22554b-fd15-4676-8c82-dc6122af2a80" providerId="ADAL" clId="{A3A6ABF9-8563-404A-BEC3-1E0B3CC340AC}" dt="2023-08-15T18:19:14.412" v="9216" actId="207"/>
          <ac:picMkLst>
            <pc:docMk/>
            <pc:sldMk cId="378350106" sldId="2147478628"/>
            <ac:picMk id="59" creationId="{06E7706E-F2E8-6E1A-0626-5EE5232F5E7D}"/>
          </ac:picMkLst>
        </pc:picChg>
        <pc:picChg chg="add mod">
          <ac:chgData name="Henry Jammes" userId="5f22554b-fd15-4676-8c82-dc6122af2a80" providerId="ADAL" clId="{A3A6ABF9-8563-404A-BEC3-1E0B3CC340AC}" dt="2023-08-15T18:19:14.412" v="9216" actId="207"/>
          <ac:picMkLst>
            <pc:docMk/>
            <pc:sldMk cId="378350106" sldId="2147478628"/>
            <ac:picMk id="60" creationId="{32D4F906-DF4D-7FF9-94D1-7FB5C173A5E4}"/>
          </ac:picMkLst>
        </pc:picChg>
        <pc:picChg chg="add mod">
          <ac:chgData name="Henry Jammes" userId="5f22554b-fd15-4676-8c82-dc6122af2a80" providerId="ADAL" clId="{A3A6ABF9-8563-404A-BEC3-1E0B3CC340AC}" dt="2023-08-15T18:19:14.412" v="9216" actId="207"/>
          <ac:picMkLst>
            <pc:docMk/>
            <pc:sldMk cId="378350106" sldId="2147478628"/>
            <ac:picMk id="61" creationId="{EB2DBEE1-BE8C-3B72-DC40-EA6FF1F9A27B}"/>
          </ac:picMkLst>
        </pc:picChg>
        <pc:picChg chg="add mod">
          <ac:chgData name="Henry Jammes" userId="5f22554b-fd15-4676-8c82-dc6122af2a80" providerId="ADAL" clId="{A3A6ABF9-8563-404A-BEC3-1E0B3CC340AC}" dt="2023-08-15T18:19:14.412" v="9216" actId="207"/>
          <ac:picMkLst>
            <pc:docMk/>
            <pc:sldMk cId="378350106" sldId="2147478628"/>
            <ac:picMk id="62" creationId="{99B7FFA5-12ED-C40C-0D85-6654EE61C665}"/>
          </ac:picMkLst>
        </pc:picChg>
        <pc:picChg chg="add mod">
          <ac:chgData name="Henry Jammes" userId="5f22554b-fd15-4676-8c82-dc6122af2a80" providerId="ADAL" clId="{A3A6ABF9-8563-404A-BEC3-1E0B3CC340AC}" dt="2023-08-15T18:19:14.412" v="9216" actId="207"/>
          <ac:picMkLst>
            <pc:docMk/>
            <pc:sldMk cId="378350106" sldId="2147478628"/>
            <ac:picMk id="65" creationId="{09D6951C-2172-3B05-B413-18609DBDEBB7}"/>
          </ac:picMkLst>
        </pc:picChg>
        <pc:picChg chg="add mod">
          <ac:chgData name="Henry Jammes" userId="5f22554b-fd15-4676-8c82-dc6122af2a80" providerId="ADAL" clId="{A3A6ABF9-8563-404A-BEC3-1E0B3CC340AC}" dt="2023-08-15T18:19:14.412" v="9216" actId="207"/>
          <ac:picMkLst>
            <pc:docMk/>
            <pc:sldMk cId="378350106" sldId="2147478628"/>
            <ac:picMk id="66" creationId="{2968819D-E1E2-D604-7873-53D550F9CBF9}"/>
          </ac:picMkLst>
        </pc:picChg>
        <pc:picChg chg="add mod">
          <ac:chgData name="Henry Jammes" userId="5f22554b-fd15-4676-8c82-dc6122af2a80" providerId="ADAL" clId="{A3A6ABF9-8563-404A-BEC3-1E0B3CC340AC}" dt="2023-08-15T18:19:14.412" v="9216" actId="207"/>
          <ac:picMkLst>
            <pc:docMk/>
            <pc:sldMk cId="378350106" sldId="2147478628"/>
            <ac:picMk id="67" creationId="{AFABBD17-E60F-DEE8-7F91-EF56496FD05C}"/>
          </ac:picMkLst>
        </pc:picChg>
        <pc:picChg chg="add mod">
          <ac:chgData name="Henry Jammes" userId="5f22554b-fd15-4676-8c82-dc6122af2a80" providerId="ADAL" clId="{A3A6ABF9-8563-404A-BEC3-1E0B3CC340AC}" dt="2023-08-15T18:19:14.412" v="9216" actId="207"/>
          <ac:picMkLst>
            <pc:docMk/>
            <pc:sldMk cId="378350106" sldId="2147478628"/>
            <ac:picMk id="68" creationId="{313F3129-8583-A117-CA5D-2ADF5E646E48}"/>
          </ac:picMkLst>
        </pc:picChg>
        <pc:picChg chg="add mod">
          <ac:chgData name="Henry Jammes" userId="5f22554b-fd15-4676-8c82-dc6122af2a80" providerId="ADAL" clId="{A3A6ABF9-8563-404A-BEC3-1E0B3CC340AC}" dt="2023-08-15T18:19:14.412" v="9216" actId="207"/>
          <ac:picMkLst>
            <pc:docMk/>
            <pc:sldMk cId="378350106" sldId="2147478628"/>
            <ac:picMk id="69" creationId="{1A47E337-D1B2-08E8-D7C3-DB72B49DCE83}"/>
          </ac:picMkLst>
        </pc:picChg>
        <pc:picChg chg="add mod">
          <ac:chgData name="Henry Jammes" userId="5f22554b-fd15-4676-8c82-dc6122af2a80" providerId="ADAL" clId="{A3A6ABF9-8563-404A-BEC3-1E0B3CC340AC}" dt="2023-08-15T18:19:14.412" v="9216" actId="207"/>
          <ac:picMkLst>
            <pc:docMk/>
            <pc:sldMk cId="378350106" sldId="2147478628"/>
            <ac:picMk id="71" creationId="{47E1284A-017C-24DB-E709-1511B668A6D0}"/>
          </ac:picMkLst>
        </pc:picChg>
        <pc:picChg chg="add mod">
          <ac:chgData name="Henry Jammes" userId="5f22554b-fd15-4676-8c82-dc6122af2a80" providerId="ADAL" clId="{A3A6ABF9-8563-404A-BEC3-1E0B3CC340AC}" dt="2023-08-15T18:19:14.412" v="9216" actId="207"/>
          <ac:picMkLst>
            <pc:docMk/>
            <pc:sldMk cId="378350106" sldId="2147478628"/>
            <ac:picMk id="75" creationId="{A82E1F63-32DD-162F-7344-29E908D32C52}"/>
          </ac:picMkLst>
        </pc:picChg>
        <pc:picChg chg="add mod">
          <ac:chgData name="Henry Jammes" userId="5f22554b-fd15-4676-8c82-dc6122af2a80" providerId="ADAL" clId="{A3A6ABF9-8563-404A-BEC3-1E0B3CC340AC}" dt="2023-08-15T18:19:14.412" v="9216" actId="207"/>
          <ac:picMkLst>
            <pc:docMk/>
            <pc:sldMk cId="378350106" sldId="2147478628"/>
            <ac:picMk id="79" creationId="{09486F33-8CDC-687C-E6EA-1EE170D76B4F}"/>
          </ac:picMkLst>
        </pc:picChg>
        <pc:picChg chg="add mod">
          <ac:chgData name="Henry Jammes" userId="5f22554b-fd15-4676-8c82-dc6122af2a80" providerId="ADAL" clId="{A3A6ABF9-8563-404A-BEC3-1E0B3CC340AC}" dt="2023-08-15T18:19:14.412" v="9216" actId="207"/>
          <ac:picMkLst>
            <pc:docMk/>
            <pc:sldMk cId="378350106" sldId="2147478628"/>
            <ac:picMk id="80" creationId="{74096880-98BE-0172-D8BA-39DC76227F60}"/>
          </ac:picMkLst>
        </pc:picChg>
        <pc:picChg chg="add mod">
          <ac:chgData name="Henry Jammes" userId="5f22554b-fd15-4676-8c82-dc6122af2a80" providerId="ADAL" clId="{A3A6ABF9-8563-404A-BEC3-1E0B3CC340AC}" dt="2023-08-15T18:19:14.412" v="9216" actId="207"/>
          <ac:picMkLst>
            <pc:docMk/>
            <pc:sldMk cId="378350106" sldId="2147478628"/>
            <ac:picMk id="81" creationId="{D92D71F2-5E52-2402-F256-2F3368112F3C}"/>
          </ac:picMkLst>
        </pc:picChg>
        <pc:picChg chg="add mod">
          <ac:chgData name="Henry Jammes" userId="5f22554b-fd15-4676-8c82-dc6122af2a80" providerId="ADAL" clId="{A3A6ABF9-8563-404A-BEC3-1E0B3CC340AC}" dt="2023-08-15T18:18:02.116" v="9207"/>
          <ac:picMkLst>
            <pc:docMk/>
            <pc:sldMk cId="378350106" sldId="2147478628"/>
            <ac:picMk id="92" creationId="{5772A253-1671-3B4E-27AD-4A0955EF93BD}"/>
          </ac:picMkLst>
        </pc:picChg>
        <pc:picChg chg="add mod">
          <ac:chgData name="Henry Jammes" userId="5f22554b-fd15-4676-8c82-dc6122af2a80" providerId="ADAL" clId="{A3A6ABF9-8563-404A-BEC3-1E0B3CC340AC}" dt="2023-08-15T18:18:02.116" v="9207"/>
          <ac:picMkLst>
            <pc:docMk/>
            <pc:sldMk cId="378350106" sldId="2147478628"/>
            <ac:picMk id="93" creationId="{66A2B7DB-5545-94E7-AE5D-C6C75A62DF52}"/>
          </ac:picMkLst>
        </pc:picChg>
        <pc:picChg chg="add mod">
          <ac:chgData name="Henry Jammes" userId="5f22554b-fd15-4676-8c82-dc6122af2a80" providerId="ADAL" clId="{A3A6ABF9-8563-404A-BEC3-1E0B3CC340AC}" dt="2023-08-15T18:18:02.116" v="9207"/>
          <ac:picMkLst>
            <pc:docMk/>
            <pc:sldMk cId="378350106" sldId="2147478628"/>
            <ac:picMk id="94" creationId="{7E2EB342-29EB-6645-2E89-BF8FF80F66C3}"/>
          </ac:picMkLst>
        </pc:picChg>
        <pc:picChg chg="add mod">
          <ac:chgData name="Henry Jammes" userId="5f22554b-fd15-4676-8c82-dc6122af2a80" providerId="ADAL" clId="{A3A6ABF9-8563-404A-BEC3-1E0B3CC340AC}" dt="2023-08-15T18:18:02.116" v="9207"/>
          <ac:picMkLst>
            <pc:docMk/>
            <pc:sldMk cId="378350106" sldId="2147478628"/>
            <ac:picMk id="95" creationId="{60120125-951A-D841-2B2D-0024EE2B41CB}"/>
          </ac:picMkLst>
        </pc:picChg>
        <pc:picChg chg="add mod">
          <ac:chgData name="Henry Jammes" userId="5f22554b-fd15-4676-8c82-dc6122af2a80" providerId="ADAL" clId="{A3A6ABF9-8563-404A-BEC3-1E0B3CC340AC}" dt="2023-08-15T18:18:02.116" v="9207"/>
          <ac:picMkLst>
            <pc:docMk/>
            <pc:sldMk cId="378350106" sldId="2147478628"/>
            <ac:picMk id="99" creationId="{DDD79ED2-81A5-E5EC-DE58-516DB1EB49D2}"/>
          </ac:picMkLst>
        </pc:picChg>
        <pc:picChg chg="add mod">
          <ac:chgData name="Henry Jammes" userId="5f22554b-fd15-4676-8c82-dc6122af2a80" providerId="ADAL" clId="{A3A6ABF9-8563-404A-BEC3-1E0B3CC340AC}" dt="2023-08-15T18:19:14.412" v="9216" actId="207"/>
          <ac:picMkLst>
            <pc:docMk/>
            <pc:sldMk cId="378350106" sldId="2147478628"/>
            <ac:picMk id="109" creationId="{238A3E7E-AD9F-CE0E-B354-CA41A1E4DB59}"/>
          </ac:picMkLst>
        </pc:picChg>
        <pc:picChg chg="add mod">
          <ac:chgData name="Henry Jammes" userId="5f22554b-fd15-4676-8c82-dc6122af2a80" providerId="ADAL" clId="{A3A6ABF9-8563-404A-BEC3-1E0B3CC340AC}" dt="2023-08-15T18:19:14.412" v="9216" actId="207"/>
          <ac:picMkLst>
            <pc:docMk/>
            <pc:sldMk cId="378350106" sldId="2147478628"/>
            <ac:picMk id="110" creationId="{27348610-5F80-C361-968A-CDD3A6450398}"/>
          </ac:picMkLst>
        </pc:picChg>
        <pc:cxnChg chg="add mod">
          <ac:chgData name="Henry Jammes" userId="5f22554b-fd15-4676-8c82-dc6122af2a80" providerId="ADAL" clId="{A3A6ABF9-8563-404A-BEC3-1E0B3CC340AC}" dt="2023-08-15T18:18:02.116" v="9207"/>
          <ac:cxnSpMkLst>
            <pc:docMk/>
            <pc:sldMk cId="378350106" sldId="2147478628"/>
            <ac:cxnSpMk id="14" creationId="{08E1DB34-4A21-591E-8C77-C47231B7C854}"/>
          </ac:cxnSpMkLst>
        </pc:cxnChg>
        <pc:cxnChg chg="add mod">
          <ac:chgData name="Henry Jammes" userId="5f22554b-fd15-4676-8c82-dc6122af2a80" providerId="ADAL" clId="{A3A6ABF9-8563-404A-BEC3-1E0B3CC340AC}" dt="2023-08-15T18:18:02.116" v="9207"/>
          <ac:cxnSpMkLst>
            <pc:docMk/>
            <pc:sldMk cId="378350106" sldId="2147478628"/>
            <ac:cxnSpMk id="15" creationId="{B8055BE0-3085-1F44-0E80-CC173B00BB6A}"/>
          </ac:cxnSpMkLst>
        </pc:cxnChg>
        <pc:cxnChg chg="add mod">
          <ac:chgData name="Henry Jammes" userId="5f22554b-fd15-4676-8c82-dc6122af2a80" providerId="ADAL" clId="{A3A6ABF9-8563-404A-BEC3-1E0B3CC340AC}" dt="2023-08-15T18:18:02.116" v="9207"/>
          <ac:cxnSpMkLst>
            <pc:docMk/>
            <pc:sldMk cId="378350106" sldId="2147478628"/>
            <ac:cxnSpMk id="16" creationId="{2F1FA5C7-0AEF-171B-9E23-7F7F7D75958C}"/>
          </ac:cxnSpMkLst>
        </pc:cxnChg>
        <pc:cxnChg chg="add mod">
          <ac:chgData name="Henry Jammes" userId="5f22554b-fd15-4676-8c82-dc6122af2a80" providerId="ADAL" clId="{A3A6ABF9-8563-404A-BEC3-1E0B3CC340AC}" dt="2023-08-15T18:18:02.116" v="9207"/>
          <ac:cxnSpMkLst>
            <pc:docMk/>
            <pc:sldMk cId="378350106" sldId="2147478628"/>
            <ac:cxnSpMk id="27" creationId="{27F08F94-495F-C141-B1E6-8CC26B08E3B5}"/>
          </ac:cxnSpMkLst>
        </pc:cxnChg>
        <pc:cxnChg chg="add mod">
          <ac:chgData name="Henry Jammes" userId="5f22554b-fd15-4676-8c82-dc6122af2a80" providerId="ADAL" clId="{A3A6ABF9-8563-404A-BEC3-1E0B3CC340AC}" dt="2023-08-15T18:18:02.116" v="9207"/>
          <ac:cxnSpMkLst>
            <pc:docMk/>
            <pc:sldMk cId="378350106" sldId="2147478628"/>
            <ac:cxnSpMk id="28" creationId="{4E161ABC-A35D-4F7F-51C9-98DB87BA2323}"/>
          </ac:cxnSpMkLst>
        </pc:cxnChg>
        <pc:cxnChg chg="add mod">
          <ac:chgData name="Henry Jammes" userId="5f22554b-fd15-4676-8c82-dc6122af2a80" providerId="ADAL" clId="{A3A6ABF9-8563-404A-BEC3-1E0B3CC340AC}" dt="2023-08-15T18:18:02.116" v="9207"/>
          <ac:cxnSpMkLst>
            <pc:docMk/>
            <pc:sldMk cId="378350106" sldId="2147478628"/>
            <ac:cxnSpMk id="30" creationId="{877BA3C5-C8DD-AF00-77FC-12E210D36B68}"/>
          </ac:cxnSpMkLst>
        </pc:cxnChg>
        <pc:cxnChg chg="add mod">
          <ac:chgData name="Henry Jammes" userId="5f22554b-fd15-4676-8c82-dc6122af2a80" providerId="ADAL" clId="{A3A6ABF9-8563-404A-BEC3-1E0B3CC340AC}" dt="2023-08-15T18:18:02.116" v="9207"/>
          <ac:cxnSpMkLst>
            <pc:docMk/>
            <pc:sldMk cId="378350106" sldId="2147478628"/>
            <ac:cxnSpMk id="31" creationId="{6D720FBF-CDFF-2E62-28AC-CBBD8AA89565}"/>
          </ac:cxnSpMkLst>
        </pc:cxnChg>
        <pc:cxnChg chg="add mod">
          <ac:chgData name="Henry Jammes" userId="5f22554b-fd15-4676-8c82-dc6122af2a80" providerId="ADAL" clId="{A3A6ABF9-8563-404A-BEC3-1E0B3CC340AC}" dt="2023-08-15T18:18:02.116" v="9207"/>
          <ac:cxnSpMkLst>
            <pc:docMk/>
            <pc:sldMk cId="378350106" sldId="2147478628"/>
            <ac:cxnSpMk id="32" creationId="{9EE7AC63-EDFB-48E2-D79F-8C58967DE27A}"/>
          </ac:cxnSpMkLst>
        </pc:cxnChg>
        <pc:cxnChg chg="add mod">
          <ac:chgData name="Henry Jammes" userId="5f22554b-fd15-4676-8c82-dc6122af2a80" providerId="ADAL" clId="{A3A6ABF9-8563-404A-BEC3-1E0B3CC340AC}" dt="2023-08-15T18:18:02.116" v="9207"/>
          <ac:cxnSpMkLst>
            <pc:docMk/>
            <pc:sldMk cId="378350106" sldId="2147478628"/>
            <ac:cxnSpMk id="72" creationId="{4B515033-1DE7-CD61-57A2-5DDAF6E63760}"/>
          </ac:cxnSpMkLst>
        </pc:cxnChg>
        <pc:cxnChg chg="add mod">
          <ac:chgData name="Henry Jammes" userId="5f22554b-fd15-4676-8c82-dc6122af2a80" providerId="ADAL" clId="{A3A6ABF9-8563-404A-BEC3-1E0B3CC340AC}" dt="2023-08-15T18:18:02.116" v="9207"/>
          <ac:cxnSpMkLst>
            <pc:docMk/>
            <pc:sldMk cId="378350106" sldId="2147478628"/>
            <ac:cxnSpMk id="85" creationId="{F072C262-A1CA-FCBD-D69D-A22AE2301AA8}"/>
          </ac:cxnSpMkLst>
        </pc:cxnChg>
        <pc:cxnChg chg="add mod">
          <ac:chgData name="Henry Jammes" userId="5f22554b-fd15-4676-8c82-dc6122af2a80" providerId="ADAL" clId="{A3A6ABF9-8563-404A-BEC3-1E0B3CC340AC}" dt="2023-08-15T18:18:02.116" v="9207"/>
          <ac:cxnSpMkLst>
            <pc:docMk/>
            <pc:sldMk cId="378350106" sldId="2147478628"/>
            <ac:cxnSpMk id="86" creationId="{F6658633-901A-957A-90D1-165B9E7AA083}"/>
          </ac:cxnSpMkLst>
        </pc:cxnChg>
        <pc:cxnChg chg="add mod">
          <ac:chgData name="Henry Jammes" userId="5f22554b-fd15-4676-8c82-dc6122af2a80" providerId="ADAL" clId="{A3A6ABF9-8563-404A-BEC3-1E0B3CC340AC}" dt="2023-08-15T18:18:02.116" v="9207"/>
          <ac:cxnSpMkLst>
            <pc:docMk/>
            <pc:sldMk cId="378350106" sldId="2147478628"/>
            <ac:cxnSpMk id="87" creationId="{A53455E4-70F8-5EF1-A630-E9D380DC7EE2}"/>
          </ac:cxnSpMkLst>
        </pc:cxnChg>
        <pc:cxnChg chg="add mod">
          <ac:chgData name="Henry Jammes" userId="5f22554b-fd15-4676-8c82-dc6122af2a80" providerId="ADAL" clId="{A3A6ABF9-8563-404A-BEC3-1E0B3CC340AC}" dt="2023-08-15T18:18:02.116" v="9207"/>
          <ac:cxnSpMkLst>
            <pc:docMk/>
            <pc:sldMk cId="378350106" sldId="2147478628"/>
            <ac:cxnSpMk id="88" creationId="{D81B4E27-1ACF-24FA-5B87-D2CD742218EF}"/>
          </ac:cxnSpMkLst>
        </pc:cxnChg>
        <pc:cxnChg chg="add mod">
          <ac:chgData name="Henry Jammes" userId="5f22554b-fd15-4676-8c82-dc6122af2a80" providerId="ADAL" clId="{A3A6ABF9-8563-404A-BEC3-1E0B3CC340AC}" dt="2023-08-15T18:18:02.116" v="9207"/>
          <ac:cxnSpMkLst>
            <pc:docMk/>
            <pc:sldMk cId="378350106" sldId="2147478628"/>
            <ac:cxnSpMk id="91" creationId="{ADBEC5D0-F30D-7FC5-B264-C362001D6381}"/>
          </ac:cxnSpMkLst>
        </pc:cxnChg>
        <pc:cxnChg chg="add mod">
          <ac:chgData name="Henry Jammes" userId="5f22554b-fd15-4676-8c82-dc6122af2a80" providerId="ADAL" clId="{A3A6ABF9-8563-404A-BEC3-1E0B3CC340AC}" dt="2023-08-15T18:18:02.116" v="9207"/>
          <ac:cxnSpMkLst>
            <pc:docMk/>
            <pc:sldMk cId="378350106" sldId="2147478628"/>
            <ac:cxnSpMk id="101" creationId="{89480435-1792-491F-C960-1BD7D0ADA17B}"/>
          </ac:cxnSpMkLst>
        </pc:cxnChg>
        <pc:cxnChg chg="add mod">
          <ac:chgData name="Henry Jammes" userId="5f22554b-fd15-4676-8c82-dc6122af2a80" providerId="ADAL" clId="{A3A6ABF9-8563-404A-BEC3-1E0B3CC340AC}" dt="2023-08-15T18:18:02.116" v="9207"/>
          <ac:cxnSpMkLst>
            <pc:docMk/>
            <pc:sldMk cId="378350106" sldId="2147478628"/>
            <ac:cxnSpMk id="102" creationId="{D220DADF-8E6D-2418-4617-B4C7B38FFFEC}"/>
          </ac:cxnSpMkLst>
        </pc:cxnChg>
        <pc:cxnChg chg="add mod">
          <ac:chgData name="Henry Jammes" userId="5f22554b-fd15-4676-8c82-dc6122af2a80" providerId="ADAL" clId="{A3A6ABF9-8563-404A-BEC3-1E0B3CC340AC}" dt="2023-08-15T18:18:02.116" v="9207"/>
          <ac:cxnSpMkLst>
            <pc:docMk/>
            <pc:sldMk cId="378350106" sldId="2147478628"/>
            <ac:cxnSpMk id="103" creationId="{7B69235C-508D-B99C-96CA-8068C320B348}"/>
          </ac:cxnSpMkLst>
        </pc:cxnChg>
        <pc:cxnChg chg="add mod">
          <ac:chgData name="Henry Jammes" userId="5f22554b-fd15-4676-8c82-dc6122af2a80" providerId="ADAL" clId="{A3A6ABF9-8563-404A-BEC3-1E0B3CC340AC}" dt="2023-08-15T18:18:02.116" v="9207"/>
          <ac:cxnSpMkLst>
            <pc:docMk/>
            <pc:sldMk cId="378350106" sldId="2147478628"/>
            <ac:cxnSpMk id="104" creationId="{C6216A99-9A6C-EAC6-9A00-4B166C790E3B}"/>
          </ac:cxnSpMkLst>
        </pc:cxnChg>
        <pc:cxnChg chg="add mod">
          <ac:chgData name="Henry Jammes" userId="5f22554b-fd15-4676-8c82-dc6122af2a80" providerId="ADAL" clId="{A3A6ABF9-8563-404A-BEC3-1E0B3CC340AC}" dt="2023-08-15T18:18:02.116" v="9207"/>
          <ac:cxnSpMkLst>
            <pc:docMk/>
            <pc:sldMk cId="378350106" sldId="2147478628"/>
            <ac:cxnSpMk id="105" creationId="{B3B8E084-E1EA-0609-CF16-C585856E8173}"/>
          </ac:cxnSpMkLst>
        </pc:cxnChg>
        <pc:cxnChg chg="add mod">
          <ac:chgData name="Henry Jammes" userId="5f22554b-fd15-4676-8c82-dc6122af2a80" providerId="ADAL" clId="{A3A6ABF9-8563-404A-BEC3-1E0B3CC340AC}" dt="2023-08-15T18:18:02.116" v="9207"/>
          <ac:cxnSpMkLst>
            <pc:docMk/>
            <pc:sldMk cId="378350106" sldId="2147478628"/>
            <ac:cxnSpMk id="106" creationId="{E47F8913-F0DE-159E-12BA-7B43A3FA7E86}"/>
          </ac:cxnSpMkLst>
        </pc:cxnChg>
        <pc:cxnChg chg="add mod">
          <ac:chgData name="Henry Jammes" userId="5f22554b-fd15-4676-8c82-dc6122af2a80" providerId="ADAL" clId="{A3A6ABF9-8563-404A-BEC3-1E0B3CC340AC}" dt="2023-08-15T18:18:02.116" v="9207"/>
          <ac:cxnSpMkLst>
            <pc:docMk/>
            <pc:sldMk cId="378350106" sldId="2147478628"/>
            <ac:cxnSpMk id="107" creationId="{7FF718F4-0958-0067-E174-C1A97ED6BB22}"/>
          </ac:cxnSpMkLst>
        </pc:cxnChg>
        <pc:cxnChg chg="add mod">
          <ac:chgData name="Henry Jammes" userId="5f22554b-fd15-4676-8c82-dc6122af2a80" providerId="ADAL" clId="{A3A6ABF9-8563-404A-BEC3-1E0B3CC340AC}" dt="2023-08-15T18:18:02.116" v="9207"/>
          <ac:cxnSpMkLst>
            <pc:docMk/>
            <pc:sldMk cId="378350106" sldId="2147478628"/>
            <ac:cxnSpMk id="108" creationId="{4EC29928-93F2-5E7E-1AD9-D309D3B2FC39}"/>
          </ac:cxnSpMkLst>
        </pc:cxnChg>
      </pc:sldChg>
      <pc:sldChg chg="addSp delSp modSp new del mod ord modShow">
        <pc:chgData name="Henry Jammes" userId="5f22554b-fd15-4676-8c82-dc6122af2a80" providerId="ADAL" clId="{A3A6ABF9-8563-404A-BEC3-1E0B3CC340AC}" dt="2023-08-31T23:37:00.082" v="15484" actId="47"/>
        <pc:sldMkLst>
          <pc:docMk/>
          <pc:sldMk cId="1520399783" sldId="2147478629"/>
        </pc:sldMkLst>
        <pc:spChg chg="del">
          <ac:chgData name="Henry Jammes" userId="5f22554b-fd15-4676-8c82-dc6122af2a80" providerId="ADAL" clId="{A3A6ABF9-8563-404A-BEC3-1E0B3CC340AC}" dt="2023-08-15T19:15:39.191" v="11126" actId="478"/>
          <ac:spMkLst>
            <pc:docMk/>
            <pc:sldMk cId="1520399783" sldId="2147478629"/>
            <ac:spMk id="2" creationId="{3DB42C14-EF50-823C-0335-AAC455F47F4A}"/>
          </ac:spMkLst>
        </pc:spChg>
        <pc:spChg chg="del">
          <ac:chgData name="Henry Jammes" userId="5f22554b-fd15-4676-8c82-dc6122af2a80" providerId="ADAL" clId="{A3A6ABF9-8563-404A-BEC3-1E0B3CC340AC}" dt="2023-08-31T23:19:40.478" v="15058" actId="478"/>
          <ac:spMkLst>
            <pc:docMk/>
            <pc:sldMk cId="1520399783" sldId="2147478629"/>
            <ac:spMk id="3" creationId="{B8C95802-7026-E953-5743-8225D7B0375B}"/>
          </ac:spMkLst>
        </pc:spChg>
        <pc:spChg chg="del">
          <ac:chgData name="Henry Jammes" userId="5f22554b-fd15-4676-8c82-dc6122af2a80" providerId="ADAL" clId="{A3A6ABF9-8563-404A-BEC3-1E0B3CC340AC}" dt="2023-08-15T19:15:37.205" v="11125" actId="478"/>
          <ac:spMkLst>
            <pc:docMk/>
            <pc:sldMk cId="1520399783" sldId="2147478629"/>
            <ac:spMk id="4" creationId="{219139A7-18B7-74A6-2C8B-FA78FF56EA48}"/>
          </ac:spMkLst>
        </pc:spChg>
        <pc:spChg chg="add del mod">
          <ac:chgData name="Henry Jammes" userId="5f22554b-fd15-4676-8c82-dc6122af2a80" providerId="ADAL" clId="{A3A6ABF9-8563-404A-BEC3-1E0B3CC340AC}" dt="2023-08-15T19:15:44.423" v="11130"/>
          <ac:spMkLst>
            <pc:docMk/>
            <pc:sldMk cId="1520399783" sldId="2147478629"/>
            <ac:spMk id="9" creationId="{312FDC11-D732-EE7E-58A0-4F873330E5E0}"/>
          </ac:spMkLst>
        </pc:spChg>
        <pc:spChg chg="add del mod">
          <ac:chgData name="Henry Jammes" userId="5f22554b-fd15-4676-8c82-dc6122af2a80" providerId="ADAL" clId="{A3A6ABF9-8563-404A-BEC3-1E0B3CC340AC}" dt="2023-08-15T19:15:44.423" v="11130"/>
          <ac:spMkLst>
            <pc:docMk/>
            <pc:sldMk cId="1520399783" sldId="2147478629"/>
            <ac:spMk id="11" creationId="{36D80D9C-1342-1C7C-C1B7-3A74813E1039}"/>
          </ac:spMkLst>
        </pc:spChg>
        <pc:spChg chg="mod">
          <ac:chgData name="Henry Jammes" userId="5f22554b-fd15-4676-8c82-dc6122af2a80" providerId="ADAL" clId="{A3A6ABF9-8563-404A-BEC3-1E0B3CC340AC}" dt="2023-08-15T19:15:39.623" v="11127"/>
          <ac:spMkLst>
            <pc:docMk/>
            <pc:sldMk cId="1520399783" sldId="2147478629"/>
            <ac:spMk id="14" creationId="{6B885421-02B8-7AF4-A32A-45F1C9CEBCF6}"/>
          </ac:spMkLst>
        </pc:spChg>
        <pc:spChg chg="mod">
          <ac:chgData name="Henry Jammes" userId="5f22554b-fd15-4676-8c82-dc6122af2a80" providerId="ADAL" clId="{A3A6ABF9-8563-404A-BEC3-1E0B3CC340AC}" dt="2023-08-15T19:15:39.623" v="11127"/>
          <ac:spMkLst>
            <pc:docMk/>
            <pc:sldMk cId="1520399783" sldId="2147478629"/>
            <ac:spMk id="16" creationId="{C19CBE1D-FF14-A2C4-735C-5B5A6DA07BA7}"/>
          </ac:spMkLst>
        </pc:spChg>
        <pc:spChg chg="mod">
          <ac:chgData name="Henry Jammes" userId="5f22554b-fd15-4676-8c82-dc6122af2a80" providerId="ADAL" clId="{A3A6ABF9-8563-404A-BEC3-1E0B3CC340AC}" dt="2023-08-15T19:15:39.623" v="11127"/>
          <ac:spMkLst>
            <pc:docMk/>
            <pc:sldMk cId="1520399783" sldId="2147478629"/>
            <ac:spMk id="17" creationId="{862A4FEB-E853-2F7D-917C-D81833BCF4F3}"/>
          </ac:spMkLst>
        </pc:spChg>
        <pc:spChg chg="add del mod">
          <ac:chgData name="Henry Jammes" userId="5f22554b-fd15-4676-8c82-dc6122af2a80" providerId="ADAL" clId="{A3A6ABF9-8563-404A-BEC3-1E0B3CC340AC}" dt="2023-08-15T19:15:44.423" v="11130"/>
          <ac:spMkLst>
            <pc:docMk/>
            <pc:sldMk cId="1520399783" sldId="2147478629"/>
            <ac:spMk id="18" creationId="{24865E1A-7907-B039-D6C4-CB894504BD25}"/>
          </ac:spMkLst>
        </pc:spChg>
        <pc:spChg chg="mod">
          <ac:chgData name="Henry Jammes" userId="5f22554b-fd15-4676-8c82-dc6122af2a80" providerId="ADAL" clId="{A3A6ABF9-8563-404A-BEC3-1E0B3CC340AC}" dt="2023-08-15T19:15:39.623" v="11127"/>
          <ac:spMkLst>
            <pc:docMk/>
            <pc:sldMk cId="1520399783" sldId="2147478629"/>
            <ac:spMk id="22" creationId="{647DD91E-283D-83C2-FA5D-B5D161604CC0}"/>
          </ac:spMkLst>
        </pc:spChg>
        <pc:spChg chg="mod">
          <ac:chgData name="Henry Jammes" userId="5f22554b-fd15-4676-8c82-dc6122af2a80" providerId="ADAL" clId="{A3A6ABF9-8563-404A-BEC3-1E0B3CC340AC}" dt="2023-08-15T19:15:39.623" v="11127"/>
          <ac:spMkLst>
            <pc:docMk/>
            <pc:sldMk cId="1520399783" sldId="2147478629"/>
            <ac:spMk id="24" creationId="{3DF387E4-7C32-72B9-48C1-276F19F0A6EF}"/>
          </ac:spMkLst>
        </pc:spChg>
        <pc:spChg chg="mod">
          <ac:chgData name="Henry Jammes" userId="5f22554b-fd15-4676-8c82-dc6122af2a80" providerId="ADAL" clId="{A3A6ABF9-8563-404A-BEC3-1E0B3CC340AC}" dt="2023-08-15T19:15:39.623" v="11127"/>
          <ac:spMkLst>
            <pc:docMk/>
            <pc:sldMk cId="1520399783" sldId="2147478629"/>
            <ac:spMk id="25" creationId="{F335FBC5-A424-6F77-1C2B-B3F7C0C8A432}"/>
          </ac:spMkLst>
        </pc:spChg>
        <pc:spChg chg="add del mod">
          <ac:chgData name="Henry Jammes" userId="5f22554b-fd15-4676-8c82-dc6122af2a80" providerId="ADAL" clId="{A3A6ABF9-8563-404A-BEC3-1E0B3CC340AC}" dt="2023-08-15T19:15:44.423" v="11130"/>
          <ac:spMkLst>
            <pc:docMk/>
            <pc:sldMk cId="1520399783" sldId="2147478629"/>
            <ac:spMk id="26" creationId="{D0029C11-ACFE-B273-0B2F-5A08912A5E77}"/>
          </ac:spMkLst>
        </pc:spChg>
        <pc:spChg chg="mod">
          <ac:chgData name="Henry Jammes" userId="5f22554b-fd15-4676-8c82-dc6122af2a80" providerId="ADAL" clId="{A3A6ABF9-8563-404A-BEC3-1E0B3CC340AC}" dt="2023-08-15T19:15:39.623" v="11127"/>
          <ac:spMkLst>
            <pc:docMk/>
            <pc:sldMk cId="1520399783" sldId="2147478629"/>
            <ac:spMk id="30" creationId="{18915388-388C-70BD-E9D0-E9F6E84E5B33}"/>
          </ac:spMkLst>
        </pc:spChg>
        <pc:spChg chg="mod">
          <ac:chgData name="Henry Jammes" userId="5f22554b-fd15-4676-8c82-dc6122af2a80" providerId="ADAL" clId="{A3A6ABF9-8563-404A-BEC3-1E0B3CC340AC}" dt="2023-08-15T19:15:39.623" v="11127"/>
          <ac:spMkLst>
            <pc:docMk/>
            <pc:sldMk cId="1520399783" sldId="2147478629"/>
            <ac:spMk id="32" creationId="{DB14B456-6A56-8027-71CC-096230157537}"/>
          </ac:spMkLst>
        </pc:spChg>
        <pc:spChg chg="mod">
          <ac:chgData name="Henry Jammes" userId="5f22554b-fd15-4676-8c82-dc6122af2a80" providerId="ADAL" clId="{A3A6ABF9-8563-404A-BEC3-1E0B3CC340AC}" dt="2023-08-15T19:15:39.623" v="11127"/>
          <ac:spMkLst>
            <pc:docMk/>
            <pc:sldMk cId="1520399783" sldId="2147478629"/>
            <ac:spMk id="33" creationId="{B869048E-55DF-CF25-77EF-F91478105EEE}"/>
          </ac:spMkLst>
        </pc:spChg>
        <pc:spChg chg="add del mod">
          <ac:chgData name="Henry Jammes" userId="5f22554b-fd15-4676-8c82-dc6122af2a80" providerId="ADAL" clId="{A3A6ABF9-8563-404A-BEC3-1E0B3CC340AC}" dt="2023-08-15T19:15:44.423" v="11130"/>
          <ac:spMkLst>
            <pc:docMk/>
            <pc:sldMk cId="1520399783" sldId="2147478629"/>
            <ac:spMk id="35" creationId="{25EB74E9-16B0-631B-889C-B923B609C025}"/>
          </ac:spMkLst>
        </pc:spChg>
        <pc:spChg chg="add del mod">
          <ac:chgData name="Henry Jammes" userId="5f22554b-fd15-4676-8c82-dc6122af2a80" providerId="ADAL" clId="{A3A6ABF9-8563-404A-BEC3-1E0B3CC340AC}" dt="2023-08-15T19:15:44.423" v="11130"/>
          <ac:spMkLst>
            <pc:docMk/>
            <pc:sldMk cId="1520399783" sldId="2147478629"/>
            <ac:spMk id="37" creationId="{327B2222-031A-B481-A975-5D5FFECF3C01}"/>
          </ac:spMkLst>
        </pc:spChg>
        <pc:spChg chg="mod">
          <ac:chgData name="Henry Jammes" userId="5f22554b-fd15-4676-8c82-dc6122af2a80" providerId="ADAL" clId="{A3A6ABF9-8563-404A-BEC3-1E0B3CC340AC}" dt="2023-08-15T19:15:39.623" v="11127"/>
          <ac:spMkLst>
            <pc:docMk/>
            <pc:sldMk cId="1520399783" sldId="2147478629"/>
            <ac:spMk id="40" creationId="{ABCBDA78-8B56-66FA-ABF9-6EFF01C8D3B0}"/>
          </ac:spMkLst>
        </pc:spChg>
        <pc:spChg chg="mod">
          <ac:chgData name="Henry Jammes" userId="5f22554b-fd15-4676-8c82-dc6122af2a80" providerId="ADAL" clId="{A3A6ABF9-8563-404A-BEC3-1E0B3CC340AC}" dt="2023-08-15T19:15:39.623" v="11127"/>
          <ac:spMkLst>
            <pc:docMk/>
            <pc:sldMk cId="1520399783" sldId="2147478629"/>
            <ac:spMk id="41" creationId="{274B5944-DFE3-F51A-791D-CCB2E53EED61}"/>
          </ac:spMkLst>
        </pc:spChg>
        <pc:spChg chg="mod">
          <ac:chgData name="Henry Jammes" userId="5f22554b-fd15-4676-8c82-dc6122af2a80" providerId="ADAL" clId="{A3A6ABF9-8563-404A-BEC3-1E0B3CC340AC}" dt="2023-08-15T19:15:39.623" v="11127"/>
          <ac:spMkLst>
            <pc:docMk/>
            <pc:sldMk cId="1520399783" sldId="2147478629"/>
            <ac:spMk id="43" creationId="{950C24DE-62F7-2C8C-ADF9-71462C83D9D3}"/>
          </ac:spMkLst>
        </pc:spChg>
        <pc:spChg chg="add del mod">
          <ac:chgData name="Henry Jammes" userId="5f22554b-fd15-4676-8c82-dc6122af2a80" providerId="ADAL" clId="{A3A6ABF9-8563-404A-BEC3-1E0B3CC340AC}" dt="2023-08-15T19:15:44.423" v="11130"/>
          <ac:spMkLst>
            <pc:docMk/>
            <pc:sldMk cId="1520399783" sldId="2147478629"/>
            <ac:spMk id="44" creationId="{C5C66AE8-33FE-8501-AB5E-A227C83711B2}"/>
          </ac:spMkLst>
        </pc:spChg>
        <pc:spChg chg="add del mod">
          <ac:chgData name="Henry Jammes" userId="5f22554b-fd15-4676-8c82-dc6122af2a80" providerId="ADAL" clId="{A3A6ABF9-8563-404A-BEC3-1E0B3CC340AC}" dt="2023-08-15T19:15:44.423" v="11130"/>
          <ac:spMkLst>
            <pc:docMk/>
            <pc:sldMk cId="1520399783" sldId="2147478629"/>
            <ac:spMk id="46" creationId="{9286B78A-9184-B3CF-20F0-03DC9095ABCE}"/>
          </ac:spMkLst>
        </pc:spChg>
        <pc:spChg chg="mod">
          <ac:chgData name="Henry Jammes" userId="5f22554b-fd15-4676-8c82-dc6122af2a80" providerId="ADAL" clId="{A3A6ABF9-8563-404A-BEC3-1E0B3CC340AC}" dt="2023-08-15T19:15:39.623" v="11127"/>
          <ac:spMkLst>
            <pc:docMk/>
            <pc:sldMk cId="1520399783" sldId="2147478629"/>
            <ac:spMk id="48" creationId="{CBC60E46-49DB-86F9-3D2B-95B50D48FE15}"/>
          </ac:spMkLst>
        </pc:spChg>
        <pc:spChg chg="mod">
          <ac:chgData name="Henry Jammes" userId="5f22554b-fd15-4676-8c82-dc6122af2a80" providerId="ADAL" clId="{A3A6ABF9-8563-404A-BEC3-1E0B3CC340AC}" dt="2023-08-15T19:15:39.623" v="11127"/>
          <ac:spMkLst>
            <pc:docMk/>
            <pc:sldMk cId="1520399783" sldId="2147478629"/>
            <ac:spMk id="49" creationId="{297A21D4-D1CD-D0C6-A232-0F19F9C385C2}"/>
          </ac:spMkLst>
        </pc:spChg>
        <pc:spChg chg="mod">
          <ac:chgData name="Henry Jammes" userId="5f22554b-fd15-4676-8c82-dc6122af2a80" providerId="ADAL" clId="{A3A6ABF9-8563-404A-BEC3-1E0B3CC340AC}" dt="2023-08-15T19:15:39.623" v="11127"/>
          <ac:spMkLst>
            <pc:docMk/>
            <pc:sldMk cId="1520399783" sldId="2147478629"/>
            <ac:spMk id="52" creationId="{1DB28D70-2690-27C8-4FB2-A9CA8D888230}"/>
          </ac:spMkLst>
        </pc:spChg>
        <pc:spChg chg="mod">
          <ac:chgData name="Henry Jammes" userId="5f22554b-fd15-4676-8c82-dc6122af2a80" providerId="ADAL" clId="{A3A6ABF9-8563-404A-BEC3-1E0B3CC340AC}" dt="2023-08-15T19:15:39.623" v="11127"/>
          <ac:spMkLst>
            <pc:docMk/>
            <pc:sldMk cId="1520399783" sldId="2147478629"/>
            <ac:spMk id="53" creationId="{07FE6F30-D1B7-3885-19E2-4CC1B9144A34}"/>
          </ac:spMkLst>
        </pc:spChg>
        <pc:spChg chg="mod">
          <ac:chgData name="Henry Jammes" userId="5f22554b-fd15-4676-8c82-dc6122af2a80" providerId="ADAL" clId="{A3A6ABF9-8563-404A-BEC3-1E0B3CC340AC}" dt="2023-08-15T19:15:39.623" v="11127"/>
          <ac:spMkLst>
            <pc:docMk/>
            <pc:sldMk cId="1520399783" sldId="2147478629"/>
            <ac:spMk id="55" creationId="{54783794-7F73-A3BA-EF40-8284B2528936}"/>
          </ac:spMkLst>
        </pc:spChg>
        <pc:spChg chg="add del mod">
          <ac:chgData name="Henry Jammes" userId="5f22554b-fd15-4676-8c82-dc6122af2a80" providerId="ADAL" clId="{A3A6ABF9-8563-404A-BEC3-1E0B3CC340AC}" dt="2023-08-15T19:15:44.423" v="11130"/>
          <ac:spMkLst>
            <pc:docMk/>
            <pc:sldMk cId="1520399783" sldId="2147478629"/>
            <ac:spMk id="56" creationId="{420A0176-C2D7-F9E8-26D5-577F953B377F}"/>
          </ac:spMkLst>
        </pc:spChg>
        <pc:spChg chg="add del mod">
          <ac:chgData name="Henry Jammes" userId="5f22554b-fd15-4676-8c82-dc6122af2a80" providerId="ADAL" clId="{A3A6ABF9-8563-404A-BEC3-1E0B3CC340AC}" dt="2023-08-15T19:15:44.423" v="11130"/>
          <ac:spMkLst>
            <pc:docMk/>
            <pc:sldMk cId="1520399783" sldId="2147478629"/>
            <ac:spMk id="57" creationId="{2E689C04-8C6D-ADB0-9B27-5A05BA6B137D}"/>
          </ac:spMkLst>
        </pc:spChg>
        <pc:spChg chg="add del mod">
          <ac:chgData name="Henry Jammes" userId="5f22554b-fd15-4676-8c82-dc6122af2a80" providerId="ADAL" clId="{A3A6ABF9-8563-404A-BEC3-1E0B3CC340AC}" dt="2023-08-15T19:15:44.423" v="11130"/>
          <ac:spMkLst>
            <pc:docMk/>
            <pc:sldMk cId="1520399783" sldId="2147478629"/>
            <ac:spMk id="62" creationId="{8831486A-176A-19E4-D19F-42C70E6D0E9B}"/>
          </ac:spMkLst>
        </pc:spChg>
        <pc:spChg chg="add del mod">
          <ac:chgData name="Henry Jammes" userId="5f22554b-fd15-4676-8c82-dc6122af2a80" providerId="ADAL" clId="{A3A6ABF9-8563-404A-BEC3-1E0B3CC340AC}" dt="2023-08-15T19:15:44.423" v="11130"/>
          <ac:spMkLst>
            <pc:docMk/>
            <pc:sldMk cId="1520399783" sldId="2147478629"/>
            <ac:spMk id="63" creationId="{423565AE-7486-49CA-D748-807FFE314A37}"/>
          </ac:spMkLst>
        </pc:spChg>
        <pc:spChg chg="add del mod">
          <ac:chgData name="Henry Jammes" userId="5f22554b-fd15-4676-8c82-dc6122af2a80" providerId="ADAL" clId="{A3A6ABF9-8563-404A-BEC3-1E0B3CC340AC}" dt="2023-08-15T19:15:44.423" v="11130"/>
          <ac:spMkLst>
            <pc:docMk/>
            <pc:sldMk cId="1520399783" sldId="2147478629"/>
            <ac:spMk id="64" creationId="{D1FFF834-C6C2-DB6B-DE84-968808131F53}"/>
          </ac:spMkLst>
        </pc:spChg>
        <pc:spChg chg="mod">
          <ac:chgData name="Henry Jammes" userId="5f22554b-fd15-4676-8c82-dc6122af2a80" providerId="ADAL" clId="{A3A6ABF9-8563-404A-BEC3-1E0B3CC340AC}" dt="2023-08-15T19:15:39.623" v="11127"/>
          <ac:spMkLst>
            <pc:docMk/>
            <pc:sldMk cId="1520399783" sldId="2147478629"/>
            <ac:spMk id="68" creationId="{AF22B4A2-A0AD-070C-14CE-727FF54580B2}"/>
          </ac:spMkLst>
        </pc:spChg>
        <pc:spChg chg="mod">
          <ac:chgData name="Henry Jammes" userId="5f22554b-fd15-4676-8c82-dc6122af2a80" providerId="ADAL" clId="{A3A6ABF9-8563-404A-BEC3-1E0B3CC340AC}" dt="2023-08-15T19:15:39.623" v="11127"/>
          <ac:spMkLst>
            <pc:docMk/>
            <pc:sldMk cId="1520399783" sldId="2147478629"/>
            <ac:spMk id="70" creationId="{E43A88A2-1326-EF87-B632-3C8F1BBA3DDC}"/>
          </ac:spMkLst>
        </pc:spChg>
        <pc:spChg chg="mod">
          <ac:chgData name="Henry Jammes" userId="5f22554b-fd15-4676-8c82-dc6122af2a80" providerId="ADAL" clId="{A3A6ABF9-8563-404A-BEC3-1E0B3CC340AC}" dt="2023-08-15T19:15:39.623" v="11127"/>
          <ac:spMkLst>
            <pc:docMk/>
            <pc:sldMk cId="1520399783" sldId="2147478629"/>
            <ac:spMk id="71" creationId="{12D60063-250E-9FD0-8FE2-9E30C72FBD9B}"/>
          </ac:spMkLst>
        </pc:spChg>
        <pc:spChg chg="add del mod">
          <ac:chgData name="Henry Jammes" userId="5f22554b-fd15-4676-8c82-dc6122af2a80" providerId="ADAL" clId="{A3A6ABF9-8563-404A-BEC3-1E0B3CC340AC}" dt="2023-08-15T19:15:44.423" v="11130"/>
          <ac:spMkLst>
            <pc:docMk/>
            <pc:sldMk cId="1520399783" sldId="2147478629"/>
            <ac:spMk id="73" creationId="{DF730359-8AA3-5541-9147-788A596A9A1C}"/>
          </ac:spMkLst>
        </pc:spChg>
        <pc:spChg chg="add del mod">
          <ac:chgData name="Henry Jammes" userId="5f22554b-fd15-4676-8c82-dc6122af2a80" providerId="ADAL" clId="{A3A6ABF9-8563-404A-BEC3-1E0B3CC340AC}" dt="2023-08-15T19:15:44.423" v="11130"/>
          <ac:spMkLst>
            <pc:docMk/>
            <pc:sldMk cId="1520399783" sldId="2147478629"/>
            <ac:spMk id="76" creationId="{28DDFA27-0B98-3E3E-6BF8-614795A1B532}"/>
          </ac:spMkLst>
        </pc:spChg>
        <pc:spChg chg="mod">
          <ac:chgData name="Henry Jammes" userId="5f22554b-fd15-4676-8c82-dc6122af2a80" providerId="ADAL" clId="{A3A6ABF9-8563-404A-BEC3-1E0B3CC340AC}" dt="2023-08-15T19:15:39.623" v="11127"/>
          <ac:spMkLst>
            <pc:docMk/>
            <pc:sldMk cId="1520399783" sldId="2147478629"/>
            <ac:spMk id="78" creationId="{7564BCE4-4FA4-2010-4395-D061DDD33C42}"/>
          </ac:spMkLst>
        </pc:spChg>
        <pc:spChg chg="mod">
          <ac:chgData name="Henry Jammes" userId="5f22554b-fd15-4676-8c82-dc6122af2a80" providerId="ADAL" clId="{A3A6ABF9-8563-404A-BEC3-1E0B3CC340AC}" dt="2023-08-15T19:15:39.623" v="11127"/>
          <ac:spMkLst>
            <pc:docMk/>
            <pc:sldMk cId="1520399783" sldId="2147478629"/>
            <ac:spMk id="79" creationId="{57389C2E-66B1-5D7D-90C4-CFA4371B27F3}"/>
          </ac:spMkLst>
        </pc:spChg>
        <pc:spChg chg="mod">
          <ac:chgData name="Henry Jammes" userId="5f22554b-fd15-4676-8c82-dc6122af2a80" providerId="ADAL" clId="{A3A6ABF9-8563-404A-BEC3-1E0B3CC340AC}" dt="2023-08-15T19:15:39.623" v="11127"/>
          <ac:spMkLst>
            <pc:docMk/>
            <pc:sldMk cId="1520399783" sldId="2147478629"/>
            <ac:spMk id="81" creationId="{A7844547-3BF4-7871-04AB-13B24F587560}"/>
          </ac:spMkLst>
        </pc:spChg>
        <pc:spChg chg="mod">
          <ac:chgData name="Henry Jammes" userId="5f22554b-fd15-4676-8c82-dc6122af2a80" providerId="ADAL" clId="{A3A6ABF9-8563-404A-BEC3-1E0B3CC340AC}" dt="2023-08-15T19:15:39.623" v="11127"/>
          <ac:spMkLst>
            <pc:docMk/>
            <pc:sldMk cId="1520399783" sldId="2147478629"/>
            <ac:spMk id="83" creationId="{EDD4AFC3-20ED-C01E-C8AA-1D3E5AC4DA39}"/>
          </ac:spMkLst>
        </pc:spChg>
        <pc:spChg chg="mod">
          <ac:chgData name="Henry Jammes" userId="5f22554b-fd15-4676-8c82-dc6122af2a80" providerId="ADAL" clId="{A3A6ABF9-8563-404A-BEC3-1E0B3CC340AC}" dt="2023-08-15T19:15:39.623" v="11127"/>
          <ac:spMkLst>
            <pc:docMk/>
            <pc:sldMk cId="1520399783" sldId="2147478629"/>
            <ac:spMk id="84" creationId="{67940EE5-9038-9145-49DC-78CF8150A8DC}"/>
          </ac:spMkLst>
        </pc:spChg>
        <pc:spChg chg="mod">
          <ac:chgData name="Henry Jammes" userId="5f22554b-fd15-4676-8c82-dc6122af2a80" providerId="ADAL" clId="{A3A6ABF9-8563-404A-BEC3-1E0B3CC340AC}" dt="2023-08-15T19:15:39.623" v="11127"/>
          <ac:spMkLst>
            <pc:docMk/>
            <pc:sldMk cId="1520399783" sldId="2147478629"/>
            <ac:spMk id="86" creationId="{0719E92C-79CA-7503-C020-0AF053391997}"/>
          </ac:spMkLst>
        </pc:spChg>
        <pc:spChg chg="add del mod">
          <ac:chgData name="Henry Jammes" userId="5f22554b-fd15-4676-8c82-dc6122af2a80" providerId="ADAL" clId="{A3A6ABF9-8563-404A-BEC3-1E0B3CC340AC}" dt="2023-08-15T19:15:44.423" v="11130"/>
          <ac:spMkLst>
            <pc:docMk/>
            <pc:sldMk cId="1520399783" sldId="2147478629"/>
            <ac:spMk id="87" creationId="{EECD51B9-9F6F-1CF6-4B54-C2D2E7AF3BE7}"/>
          </ac:spMkLst>
        </pc:spChg>
        <pc:spChg chg="add del mod">
          <ac:chgData name="Henry Jammes" userId="5f22554b-fd15-4676-8c82-dc6122af2a80" providerId="ADAL" clId="{A3A6ABF9-8563-404A-BEC3-1E0B3CC340AC}" dt="2023-08-15T19:15:44.423" v="11130"/>
          <ac:spMkLst>
            <pc:docMk/>
            <pc:sldMk cId="1520399783" sldId="2147478629"/>
            <ac:spMk id="88" creationId="{64228881-D62F-11D8-EACF-2D463ECB6333}"/>
          </ac:spMkLst>
        </pc:spChg>
        <pc:spChg chg="add del mod">
          <ac:chgData name="Henry Jammes" userId="5f22554b-fd15-4676-8c82-dc6122af2a80" providerId="ADAL" clId="{A3A6ABF9-8563-404A-BEC3-1E0B3CC340AC}" dt="2023-08-15T19:15:44.423" v="11130"/>
          <ac:spMkLst>
            <pc:docMk/>
            <pc:sldMk cId="1520399783" sldId="2147478629"/>
            <ac:spMk id="89" creationId="{89FF4971-D20B-6CA5-352E-030302631387}"/>
          </ac:spMkLst>
        </pc:spChg>
        <pc:spChg chg="add del mod">
          <ac:chgData name="Henry Jammes" userId="5f22554b-fd15-4676-8c82-dc6122af2a80" providerId="ADAL" clId="{A3A6ABF9-8563-404A-BEC3-1E0B3CC340AC}" dt="2023-08-15T19:15:44.423" v="11130"/>
          <ac:spMkLst>
            <pc:docMk/>
            <pc:sldMk cId="1520399783" sldId="2147478629"/>
            <ac:spMk id="91" creationId="{B2794AAF-1756-1EF2-B18A-22FE2885BE67}"/>
          </ac:spMkLst>
        </pc:spChg>
        <pc:spChg chg="add del mod">
          <ac:chgData name="Henry Jammes" userId="5f22554b-fd15-4676-8c82-dc6122af2a80" providerId="ADAL" clId="{A3A6ABF9-8563-404A-BEC3-1E0B3CC340AC}" dt="2023-08-15T19:15:44.423" v="11130"/>
          <ac:spMkLst>
            <pc:docMk/>
            <pc:sldMk cId="1520399783" sldId="2147478629"/>
            <ac:spMk id="92" creationId="{C3C63D56-148F-0C03-D419-904FD3C67364}"/>
          </ac:spMkLst>
        </pc:spChg>
        <pc:spChg chg="add del mod">
          <ac:chgData name="Henry Jammes" userId="5f22554b-fd15-4676-8c82-dc6122af2a80" providerId="ADAL" clId="{A3A6ABF9-8563-404A-BEC3-1E0B3CC340AC}" dt="2023-08-15T19:15:44.423" v="11130"/>
          <ac:spMkLst>
            <pc:docMk/>
            <pc:sldMk cId="1520399783" sldId="2147478629"/>
            <ac:spMk id="94" creationId="{F1C57D64-8EC4-03E8-2B93-4474F5EE9A93}"/>
          </ac:spMkLst>
        </pc:spChg>
        <pc:spChg chg="add del mod">
          <ac:chgData name="Henry Jammes" userId="5f22554b-fd15-4676-8c82-dc6122af2a80" providerId="ADAL" clId="{A3A6ABF9-8563-404A-BEC3-1E0B3CC340AC}" dt="2023-08-15T19:15:44.423" v="11130"/>
          <ac:spMkLst>
            <pc:docMk/>
            <pc:sldMk cId="1520399783" sldId="2147478629"/>
            <ac:spMk id="96" creationId="{BF72058B-1541-D487-6245-3355F95A526F}"/>
          </ac:spMkLst>
        </pc:spChg>
        <pc:spChg chg="add del mod">
          <ac:chgData name="Henry Jammes" userId="5f22554b-fd15-4676-8c82-dc6122af2a80" providerId="ADAL" clId="{A3A6ABF9-8563-404A-BEC3-1E0B3CC340AC}" dt="2023-08-15T19:15:44.423" v="11130"/>
          <ac:spMkLst>
            <pc:docMk/>
            <pc:sldMk cId="1520399783" sldId="2147478629"/>
            <ac:spMk id="100" creationId="{EEBDBD39-119E-9D4F-5E0A-173F913B6439}"/>
          </ac:spMkLst>
        </pc:spChg>
        <pc:spChg chg="add del mod">
          <ac:chgData name="Henry Jammes" userId="5f22554b-fd15-4676-8c82-dc6122af2a80" providerId="ADAL" clId="{A3A6ABF9-8563-404A-BEC3-1E0B3CC340AC}" dt="2023-08-15T19:15:44.423" v="11130"/>
          <ac:spMkLst>
            <pc:docMk/>
            <pc:sldMk cId="1520399783" sldId="2147478629"/>
            <ac:spMk id="101" creationId="{EA9346D2-5861-2FB0-6111-CBBEAFE59FF8}"/>
          </ac:spMkLst>
        </pc:spChg>
        <pc:spChg chg="add del mod">
          <ac:chgData name="Henry Jammes" userId="5f22554b-fd15-4676-8c82-dc6122af2a80" providerId="ADAL" clId="{A3A6ABF9-8563-404A-BEC3-1E0B3CC340AC}" dt="2023-08-15T19:15:44.423" v="11130"/>
          <ac:spMkLst>
            <pc:docMk/>
            <pc:sldMk cId="1520399783" sldId="2147478629"/>
            <ac:spMk id="104" creationId="{581EEFF2-DEA7-6439-9F72-97A8BEE2A88E}"/>
          </ac:spMkLst>
        </pc:spChg>
        <pc:spChg chg="add del mod">
          <ac:chgData name="Henry Jammes" userId="5f22554b-fd15-4676-8c82-dc6122af2a80" providerId="ADAL" clId="{A3A6ABF9-8563-404A-BEC3-1E0B3CC340AC}" dt="2023-08-15T19:15:46.243" v="11132"/>
          <ac:spMkLst>
            <pc:docMk/>
            <pc:sldMk cId="1520399783" sldId="2147478629"/>
            <ac:spMk id="111" creationId="{7F4750FD-6348-541F-E68B-89AD36CC0451}"/>
          </ac:spMkLst>
        </pc:spChg>
        <pc:spChg chg="add del mod">
          <ac:chgData name="Henry Jammes" userId="5f22554b-fd15-4676-8c82-dc6122af2a80" providerId="ADAL" clId="{A3A6ABF9-8563-404A-BEC3-1E0B3CC340AC}" dt="2023-08-15T19:15:46.243" v="11132"/>
          <ac:spMkLst>
            <pc:docMk/>
            <pc:sldMk cId="1520399783" sldId="2147478629"/>
            <ac:spMk id="113" creationId="{DF2C3A56-5E88-4E0E-6D97-703103980439}"/>
          </ac:spMkLst>
        </pc:spChg>
        <pc:spChg chg="mod">
          <ac:chgData name="Henry Jammes" userId="5f22554b-fd15-4676-8c82-dc6122af2a80" providerId="ADAL" clId="{A3A6ABF9-8563-404A-BEC3-1E0B3CC340AC}" dt="2023-08-15T19:15:44.502" v="11131"/>
          <ac:spMkLst>
            <pc:docMk/>
            <pc:sldMk cId="1520399783" sldId="2147478629"/>
            <ac:spMk id="116" creationId="{6D7D7A0F-17B5-605B-49AE-C11F4F1453F4}"/>
          </ac:spMkLst>
        </pc:spChg>
        <pc:spChg chg="mod">
          <ac:chgData name="Henry Jammes" userId="5f22554b-fd15-4676-8c82-dc6122af2a80" providerId="ADAL" clId="{A3A6ABF9-8563-404A-BEC3-1E0B3CC340AC}" dt="2023-08-15T19:15:44.502" v="11131"/>
          <ac:spMkLst>
            <pc:docMk/>
            <pc:sldMk cId="1520399783" sldId="2147478629"/>
            <ac:spMk id="118" creationId="{1602C131-A2AD-6A33-288C-40EF6AC451A8}"/>
          </ac:spMkLst>
        </pc:spChg>
        <pc:spChg chg="mod">
          <ac:chgData name="Henry Jammes" userId="5f22554b-fd15-4676-8c82-dc6122af2a80" providerId="ADAL" clId="{A3A6ABF9-8563-404A-BEC3-1E0B3CC340AC}" dt="2023-08-15T19:15:44.502" v="11131"/>
          <ac:spMkLst>
            <pc:docMk/>
            <pc:sldMk cId="1520399783" sldId="2147478629"/>
            <ac:spMk id="119" creationId="{89B7275A-D5AC-69FD-D743-27CF305ED15A}"/>
          </ac:spMkLst>
        </pc:spChg>
        <pc:spChg chg="add del mod">
          <ac:chgData name="Henry Jammes" userId="5f22554b-fd15-4676-8c82-dc6122af2a80" providerId="ADAL" clId="{A3A6ABF9-8563-404A-BEC3-1E0B3CC340AC}" dt="2023-08-15T19:15:46.243" v="11132"/>
          <ac:spMkLst>
            <pc:docMk/>
            <pc:sldMk cId="1520399783" sldId="2147478629"/>
            <ac:spMk id="120" creationId="{355EB10D-C031-1C62-3BE0-E28AFAA84754}"/>
          </ac:spMkLst>
        </pc:spChg>
        <pc:spChg chg="mod">
          <ac:chgData name="Henry Jammes" userId="5f22554b-fd15-4676-8c82-dc6122af2a80" providerId="ADAL" clId="{A3A6ABF9-8563-404A-BEC3-1E0B3CC340AC}" dt="2023-08-15T19:15:44.502" v="11131"/>
          <ac:spMkLst>
            <pc:docMk/>
            <pc:sldMk cId="1520399783" sldId="2147478629"/>
            <ac:spMk id="124" creationId="{1540861C-F6C7-B12C-800F-B09FE252C3C1}"/>
          </ac:spMkLst>
        </pc:spChg>
        <pc:spChg chg="mod">
          <ac:chgData name="Henry Jammes" userId="5f22554b-fd15-4676-8c82-dc6122af2a80" providerId="ADAL" clId="{A3A6ABF9-8563-404A-BEC3-1E0B3CC340AC}" dt="2023-08-15T19:15:44.502" v="11131"/>
          <ac:spMkLst>
            <pc:docMk/>
            <pc:sldMk cId="1520399783" sldId="2147478629"/>
            <ac:spMk id="126" creationId="{A744B31C-F1B2-E37F-ADE9-703D3D4B39BC}"/>
          </ac:spMkLst>
        </pc:spChg>
        <pc:spChg chg="mod">
          <ac:chgData name="Henry Jammes" userId="5f22554b-fd15-4676-8c82-dc6122af2a80" providerId="ADAL" clId="{A3A6ABF9-8563-404A-BEC3-1E0B3CC340AC}" dt="2023-08-15T19:15:44.502" v="11131"/>
          <ac:spMkLst>
            <pc:docMk/>
            <pc:sldMk cId="1520399783" sldId="2147478629"/>
            <ac:spMk id="127" creationId="{E8426F40-B4AF-EBBA-5EB6-7BB6A81A46D6}"/>
          </ac:spMkLst>
        </pc:spChg>
        <pc:spChg chg="add del mod">
          <ac:chgData name="Henry Jammes" userId="5f22554b-fd15-4676-8c82-dc6122af2a80" providerId="ADAL" clId="{A3A6ABF9-8563-404A-BEC3-1E0B3CC340AC}" dt="2023-08-15T19:15:46.243" v="11132"/>
          <ac:spMkLst>
            <pc:docMk/>
            <pc:sldMk cId="1520399783" sldId="2147478629"/>
            <ac:spMk id="128" creationId="{67987D04-AD18-7546-12D9-12B797B47DB0}"/>
          </ac:spMkLst>
        </pc:spChg>
        <pc:spChg chg="mod">
          <ac:chgData name="Henry Jammes" userId="5f22554b-fd15-4676-8c82-dc6122af2a80" providerId="ADAL" clId="{A3A6ABF9-8563-404A-BEC3-1E0B3CC340AC}" dt="2023-08-15T19:15:44.502" v="11131"/>
          <ac:spMkLst>
            <pc:docMk/>
            <pc:sldMk cId="1520399783" sldId="2147478629"/>
            <ac:spMk id="132" creationId="{5E246834-1A9D-3377-D8C0-454AF6AC6BAE}"/>
          </ac:spMkLst>
        </pc:spChg>
        <pc:spChg chg="mod">
          <ac:chgData name="Henry Jammes" userId="5f22554b-fd15-4676-8c82-dc6122af2a80" providerId="ADAL" clId="{A3A6ABF9-8563-404A-BEC3-1E0B3CC340AC}" dt="2023-08-15T19:15:44.502" v="11131"/>
          <ac:spMkLst>
            <pc:docMk/>
            <pc:sldMk cId="1520399783" sldId="2147478629"/>
            <ac:spMk id="134" creationId="{8E8A9D8F-DA45-0A4F-CF28-ED05476CC0E2}"/>
          </ac:spMkLst>
        </pc:spChg>
        <pc:spChg chg="mod">
          <ac:chgData name="Henry Jammes" userId="5f22554b-fd15-4676-8c82-dc6122af2a80" providerId="ADAL" clId="{A3A6ABF9-8563-404A-BEC3-1E0B3CC340AC}" dt="2023-08-15T19:15:44.502" v="11131"/>
          <ac:spMkLst>
            <pc:docMk/>
            <pc:sldMk cId="1520399783" sldId="2147478629"/>
            <ac:spMk id="135" creationId="{6874884D-C065-D06C-6446-8C636678ECA9}"/>
          </ac:spMkLst>
        </pc:spChg>
        <pc:spChg chg="add del mod">
          <ac:chgData name="Henry Jammes" userId="5f22554b-fd15-4676-8c82-dc6122af2a80" providerId="ADAL" clId="{A3A6ABF9-8563-404A-BEC3-1E0B3CC340AC}" dt="2023-08-15T19:15:46.243" v="11132"/>
          <ac:spMkLst>
            <pc:docMk/>
            <pc:sldMk cId="1520399783" sldId="2147478629"/>
            <ac:spMk id="137" creationId="{24B1104C-314F-3F38-4499-D5DB9BB1D418}"/>
          </ac:spMkLst>
        </pc:spChg>
        <pc:spChg chg="add del mod">
          <ac:chgData name="Henry Jammes" userId="5f22554b-fd15-4676-8c82-dc6122af2a80" providerId="ADAL" clId="{A3A6ABF9-8563-404A-BEC3-1E0B3CC340AC}" dt="2023-08-15T19:15:46.243" v="11132"/>
          <ac:spMkLst>
            <pc:docMk/>
            <pc:sldMk cId="1520399783" sldId="2147478629"/>
            <ac:spMk id="139" creationId="{8964512D-1EC7-5AE2-0EF4-257731D4F509}"/>
          </ac:spMkLst>
        </pc:spChg>
        <pc:spChg chg="mod">
          <ac:chgData name="Henry Jammes" userId="5f22554b-fd15-4676-8c82-dc6122af2a80" providerId="ADAL" clId="{A3A6ABF9-8563-404A-BEC3-1E0B3CC340AC}" dt="2023-08-15T19:15:44.502" v="11131"/>
          <ac:spMkLst>
            <pc:docMk/>
            <pc:sldMk cId="1520399783" sldId="2147478629"/>
            <ac:spMk id="142" creationId="{5BED5C21-F2A1-64B1-4328-C33FEE416CED}"/>
          </ac:spMkLst>
        </pc:spChg>
        <pc:spChg chg="mod">
          <ac:chgData name="Henry Jammes" userId="5f22554b-fd15-4676-8c82-dc6122af2a80" providerId="ADAL" clId="{A3A6ABF9-8563-404A-BEC3-1E0B3CC340AC}" dt="2023-08-15T19:15:44.502" v="11131"/>
          <ac:spMkLst>
            <pc:docMk/>
            <pc:sldMk cId="1520399783" sldId="2147478629"/>
            <ac:spMk id="143" creationId="{F22A46F0-994B-A812-CD49-DE8612BD5AE1}"/>
          </ac:spMkLst>
        </pc:spChg>
        <pc:spChg chg="mod">
          <ac:chgData name="Henry Jammes" userId="5f22554b-fd15-4676-8c82-dc6122af2a80" providerId="ADAL" clId="{A3A6ABF9-8563-404A-BEC3-1E0B3CC340AC}" dt="2023-08-15T19:15:44.502" v="11131"/>
          <ac:spMkLst>
            <pc:docMk/>
            <pc:sldMk cId="1520399783" sldId="2147478629"/>
            <ac:spMk id="145" creationId="{733E3863-F546-6363-9F56-4969667A3835}"/>
          </ac:spMkLst>
        </pc:spChg>
        <pc:spChg chg="add del mod">
          <ac:chgData name="Henry Jammes" userId="5f22554b-fd15-4676-8c82-dc6122af2a80" providerId="ADAL" clId="{A3A6ABF9-8563-404A-BEC3-1E0B3CC340AC}" dt="2023-08-15T19:15:46.243" v="11132"/>
          <ac:spMkLst>
            <pc:docMk/>
            <pc:sldMk cId="1520399783" sldId="2147478629"/>
            <ac:spMk id="146" creationId="{F27C359E-B64E-9A2A-CA2A-405C66D33CF2}"/>
          </ac:spMkLst>
        </pc:spChg>
        <pc:spChg chg="add del mod">
          <ac:chgData name="Henry Jammes" userId="5f22554b-fd15-4676-8c82-dc6122af2a80" providerId="ADAL" clId="{A3A6ABF9-8563-404A-BEC3-1E0B3CC340AC}" dt="2023-08-15T19:15:46.243" v="11132"/>
          <ac:spMkLst>
            <pc:docMk/>
            <pc:sldMk cId="1520399783" sldId="2147478629"/>
            <ac:spMk id="148" creationId="{001E5857-AB4F-849F-717F-39E0600FE25E}"/>
          </ac:spMkLst>
        </pc:spChg>
        <pc:spChg chg="mod">
          <ac:chgData name="Henry Jammes" userId="5f22554b-fd15-4676-8c82-dc6122af2a80" providerId="ADAL" clId="{A3A6ABF9-8563-404A-BEC3-1E0B3CC340AC}" dt="2023-08-15T19:15:44.502" v="11131"/>
          <ac:spMkLst>
            <pc:docMk/>
            <pc:sldMk cId="1520399783" sldId="2147478629"/>
            <ac:spMk id="150" creationId="{E66DDAEF-854D-EE97-CF73-DFBCCEDF842F}"/>
          </ac:spMkLst>
        </pc:spChg>
        <pc:spChg chg="mod">
          <ac:chgData name="Henry Jammes" userId="5f22554b-fd15-4676-8c82-dc6122af2a80" providerId="ADAL" clId="{A3A6ABF9-8563-404A-BEC3-1E0B3CC340AC}" dt="2023-08-15T19:15:44.502" v="11131"/>
          <ac:spMkLst>
            <pc:docMk/>
            <pc:sldMk cId="1520399783" sldId="2147478629"/>
            <ac:spMk id="151" creationId="{6615B5A0-E322-4146-A85B-292D3EE85863}"/>
          </ac:spMkLst>
        </pc:spChg>
        <pc:spChg chg="mod">
          <ac:chgData name="Henry Jammes" userId="5f22554b-fd15-4676-8c82-dc6122af2a80" providerId="ADAL" clId="{A3A6ABF9-8563-404A-BEC3-1E0B3CC340AC}" dt="2023-08-15T19:15:44.502" v="11131"/>
          <ac:spMkLst>
            <pc:docMk/>
            <pc:sldMk cId="1520399783" sldId="2147478629"/>
            <ac:spMk id="154" creationId="{01F08DEB-A837-186D-9BC1-F02FA0DB1B7D}"/>
          </ac:spMkLst>
        </pc:spChg>
        <pc:spChg chg="mod">
          <ac:chgData name="Henry Jammes" userId="5f22554b-fd15-4676-8c82-dc6122af2a80" providerId="ADAL" clId="{A3A6ABF9-8563-404A-BEC3-1E0B3CC340AC}" dt="2023-08-15T19:15:44.502" v="11131"/>
          <ac:spMkLst>
            <pc:docMk/>
            <pc:sldMk cId="1520399783" sldId="2147478629"/>
            <ac:spMk id="155" creationId="{665BD4D2-B8A7-CDA5-29AA-D58BCF7EA2C7}"/>
          </ac:spMkLst>
        </pc:spChg>
        <pc:spChg chg="mod">
          <ac:chgData name="Henry Jammes" userId="5f22554b-fd15-4676-8c82-dc6122af2a80" providerId="ADAL" clId="{A3A6ABF9-8563-404A-BEC3-1E0B3CC340AC}" dt="2023-08-15T19:15:44.502" v="11131"/>
          <ac:spMkLst>
            <pc:docMk/>
            <pc:sldMk cId="1520399783" sldId="2147478629"/>
            <ac:spMk id="157" creationId="{FEE36C9D-8EB4-0A3B-975E-51B4D9D8FD17}"/>
          </ac:spMkLst>
        </pc:spChg>
        <pc:spChg chg="add del mod">
          <ac:chgData name="Henry Jammes" userId="5f22554b-fd15-4676-8c82-dc6122af2a80" providerId="ADAL" clId="{A3A6ABF9-8563-404A-BEC3-1E0B3CC340AC}" dt="2023-08-15T19:15:46.243" v="11132"/>
          <ac:spMkLst>
            <pc:docMk/>
            <pc:sldMk cId="1520399783" sldId="2147478629"/>
            <ac:spMk id="158" creationId="{F1217CA9-372D-49DD-6C15-23579EFF334B}"/>
          </ac:spMkLst>
        </pc:spChg>
        <pc:spChg chg="add del mod">
          <ac:chgData name="Henry Jammes" userId="5f22554b-fd15-4676-8c82-dc6122af2a80" providerId="ADAL" clId="{A3A6ABF9-8563-404A-BEC3-1E0B3CC340AC}" dt="2023-08-15T19:15:46.243" v="11132"/>
          <ac:spMkLst>
            <pc:docMk/>
            <pc:sldMk cId="1520399783" sldId="2147478629"/>
            <ac:spMk id="159" creationId="{39D3CB10-9D55-9F5C-15FC-7644BEBF729C}"/>
          </ac:spMkLst>
        </pc:spChg>
        <pc:spChg chg="add del mod">
          <ac:chgData name="Henry Jammes" userId="5f22554b-fd15-4676-8c82-dc6122af2a80" providerId="ADAL" clId="{A3A6ABF9-8563-404A-BEC3-1E0B3CC340AC}" dt="2023-08-15T19:15:46.243" v="11132"/>
          <ac:spMkLst>
            <pc:docMk/>
            <pc:sldMk cId="1520399783" sldId="2147478629"/>
            <ac:spMk id="164" creationId="{75ED218E-E88D-B6E0-282B-513B7A057C39}"/>
          </ac:spMkLst>
        </pc:spChg>
        <pc:spChg chg="add del mod">
          <ac:chgData name="Henry Jammes" userId="5f22554b-fd15-4676-8c82-dc6122af2a80" providerId="ADAL" clId="{A3A6ABF9-8563-404A-BEC3-1E0B3CC340AC}" dt="2023-08-15T19:15:46.243" v="11132"/>
          <ac:spMkLst>
            <pc:docMk/>
            <pc:sldMk cId="1520399783" sldId="2147478629"/>
            <ac:spMk id="165" creationId="{7C3A7B67-4827-1574-624A-995DD2E05A52}"/>
          </ac:spMkLst>
        </pc:spChg>
        <pc:spChg chg="add del mod">
          <ac:chgData name="Henry Jammes" userId="5f22554b-fd15-4676-8c82-dc6122af2a80" providerId="ADAL" clId="{A3A6ABF9-8563-404A-BEC3-1E0B3CC340AC}" dt="2023-08-15T19:15:46.243" v="11132"/>
          <ac:spMkLst>
            <pc:docMk/>
            <pc:sldMk cId="1520399783" sldId="2147478629"/>
            <ac:spMk id="166" creationId="{3B575308-2C6E-3E35-6074-B3392877A790}"/>
          </ac:spMkLst>
        </pc:spChg>
        <pc:spChg chg="mod">
          <ac:chgData name="Henry Jammes" userId="5f22554b-fd15-4676-8c82-dc6122af2a80" providerId="ADAL" clId="{A3A6ABF9-8563-404A-BEC3-1E0B3CC340AC}" dt="2023-08-15T19:15:44.502" v="11131"/>
          <ac:spMkLst>
            <pc:docMk/>
            <pc:sldMk cId="1520399783" sldId="2147478629"/>
            <ac:spMk id="170" creationId="{B008562E-EA7D-9296-787E-962984853D35}"/>
          </ac:spMkLst>
        </pc:spChg>
        <pc:spChg chg="mod">
          <ac:chgData name="Henry Jammes" userId="5f22554b-fd15-4676-8c82-dc6122af2a80" providerId="ADAL" clId="{A3A6ABF9-8563-404A-BEC3-1E0B3CC340AC}" dt="2023-08-15T19:15:44.502" v="11131"/>
          <ac:spMkLst>
            <pc:docMk/>
            <pc:sldMk cId="1520399783" sldId="2147478629"/>
            <ac:spMk id="172" creationId="{0CB8440E-F726-9CDD-8149-6D9CFE84FA01}"/>
          </ac:spMkLst>
        </pc:spChg>
        <pc:spChg chg="mod">
          <ac:chgData name="Henry Jammes" userId="5f22554b-fd15-4676-8c82-dc6122af2a80" providerId="ADAL" clId="{A3A6ABF9-8563-404A-BEC3-1E0B3CC340AC}" dt="2023-08-15T19:15:44.502" v="11131"/>
          <ac:spMkLst>
            <pc:docMk/>
            <pc:sldMk cId="1520399783" sldId="2147478629"/>
            <ac:spMk id="173" creationId="{FE48390B-0BDD-77D3-7F24-4809ADAA5AB1}"/>
          </ac:spMkLst>
        </pc:spChg>
        <pc:spChg chg="add del mod">
          <ac:chgData name="Henry Jammes" userId="5f22554b-fd15-4676-8c82-dc6122af2a80" providerId="ADAL" clId="{A3A6ABF9-8563-404A-BEC3-1E0B3CC340AC}" dt="2023-08-15T19:15:46.243" v="11132"/>
          <ac:spMkLst>
            <pc:docMk/>
            <pc:sldMk cId="1520399783" sldId="2147478629"/>
            <ac:spMk id="175" creationId="{2038B884-0CAC-10F0-E035-2E3007D65E86}"/>
          </ac:spMkLst>
        </pc:spChg>
        <pc:spChg chg="add del mod">
          <ac:chgData name="Henry Jammes" userId="5f22554b-fd15-4676-8c82-dc6122af2a80" providerId="ADAL" clId="{A3A6ABF9-8563-404A-BEC3-1E0B3CC340AC}" dt="2023-08-15T19:15:46.243" v="11132"/>
          <ac:spMkLst>
            <pc:docMk/>
            <pc:sldMk cId="1520399783" sldId="2147478629"/>
            <ac:spMk id="178" creationId="{A45967C2-7B96-2641-B5B4-26B8E1193A11}"/>
          </ac:spMkLst>
        </pc:spChg>
        <pc:spChg chg="mod">
          <ac:chgData name="Henry Jammes" userId="5f22554b-fd15-4676-8c82-dc6122af2a80" providerId="ADAL" clId="{A3A6ABF9-8563-404A-BEC3-1E0B3CC340AC}" dt="2023-08-15T19:15:44.502" v="11131"/>
          <ac:spMkLst>
            <pc:docMk/>
            <pc:sldMk cId="1520399783" sldId="2147478629"/>
            <ac:spMk id="180" creationId="{BFCC8372-A149-4D24-3C14-DAFF0EB455A2}"/>
          </ac:spMkLst>
        </pc:spChg>
        <pc:spChg chg="mod">
          <ac:chgData name="Henry Jammes" userId="5f22554b-fd15-4676-8c82-dc6122af2a80" providerId="ADAL" clId="{A3A6ABF9-8563-404A-BEC3-1E0B3CC340AC}" dt="2023-08-15T19:15:44.502" v="11131"/>
          <ac:spMkLst>
            <pc:docMk/>
            <pc:sldMk cId="1520399783" sldId="2147478629"/>
            <ac:spMk id="181" creationId="{C99AE7AD-3C01-4761-904E-186169766396}"/>
          </ac:spMkLst>
        </pc:spChg>
        <pc:spChg chg="mod">
          <ac:chgData name="Henry Jammes" userId="5f22554b-fd15-4676-8c82-dc6122af2a80" providerId="ADAL" clId="{A3A6ABF9-8563-404A-BEC3-1E0B3CC340AC}" dt="2023-08-15T19:15:44.502" v="11131"/>
          <ac:spMkLst>
            <pc:docMk/>
            <pc:sldMk cId="1520399783" sldId="2147478629"/>
            <ac:spMk id="183" creationId="{AB8B6F7E-0940-973A-7183-35FD1F3F0DD3}"/>
          </ac:spMkLst>
        </pc:spChg>
        <pc:spChg chg="mod">
          <ac:chgData name="Henry Jammes" userId="5f22554b-fd15-4676-8c82-dc6122af2a80" providerId="ADAL" clId="{A3A6ABF9-8563-404A-BEC3-1E0B3CC340AC}" dt="2023-08-15T19:15:44.502" v="11131"/>
          <ac:spMkLst>
            <pc:docMk/>
            <pc:sldMk cId="1520399783" sldId="2147478629"/>
            <ac:spMk id="185" creationId="{7C7CA19C-082D-29EA-C5FE-494FAE25B7F9}"/>
          </ac:spMkLst>
        </pc:spChg>
        <pc:spChg chg="mod">
          <ac:chgData name="Henry Jammes" userId="5f22554b-fd15-4676-8c82-dc6122af2a80" providerId="ADAL" clId="{A3A6ABF9-8563-404A-BEC3-1E0B3CC340AC}" dt="2023-08-15T19:15:44.502" v="11131"/>
          <ac:spMkLst>
            <pc:docMk/>
            <pc:sldMk cId="1520399783" sldId="2147478629"/>
            <ac:spMk id="186" creationId="{6CEA356C-D114-1992-847D-FACF99B693D6}"/>
          </ac:spMkLst>
        </pc:spChg>
        <pc:spChg chg="mod">
          <ac:chgData name="Henry Jammes" userId="5f22554b-fd15-4676-8c82-dc6122af2a80" providerId="ADAL" clId="{A3A6ABF9-8563-404A-BEC3-1E0B3CC340AC}" dt="2023-08-15T19:15:44.502" v="11131"/>
          <ac:spMkLst>
            <pc:docMk/>
            <pc:sldMk cId="1520399783" sldId="2147478629"/>
            <ac:spMk id="188" creationId="{53C89ECD-7326-CD01-619B-E961B2BD5463}"/>
          </ac:spMkLst>
        </pc:spChg>
        <pc:spChg chg="add del mod">
          <ac:chgData name="Henry Jammes" userId="5f22554b-fd15-4676-8c82-dc6122af2a80" providerId="ADAL" clId="{A3A6ABF9-8563-404A-BEC3-1E0B3CC340AC}" dt="2023-08-15T19:15:46.243" v="11132"/>
          <ac:spMkLst>
            <pc:docMk/>
            <pc:sldMk cId="1520399783" sldId="2147478629"/>
            <ac:spMk id="189" creationId="{9DA9353A-053F-CE70-856A-37C3D27D77CC}"/>
          </ac:spMkLst>
        </pc:spChg>
        <pc:spChg chg="add del mod">
          <ac:chgData name="Henry Jammes" userId="5f22554b-fd15-4676-8c82-dc6122af2a80" providerId="ADAL" clId="{A3A6ABF9-8563-404A-BEC3-1E0B3CC340AC}" dt="2023-08-15T19:15:46.243" v="11132"/>
          <ac:spMkLst>
            <pc:docMk/>
            <pc:sldMk cId="1520399783" sldId="2147478629"/>
            <ac:spMk id="190" creationId="{50377896-CAD6-12BC-452D-8FC7A2D7A837}"/>
          </ac:spMkLst>
        </pc:spChg>
        <pc:spChg chg="add del mod">
          <ac:chgData name="Henry Jammes" userId="5f22554b-fd15-4676-8c82-dc6122af2a80" providerId="ADAL" clId="{A3A6ABF9-8563-404A-BEC3-1E0B3CC340AC}" dt="2023-08-15T19:15:46.243" v="11132"/>
          <ac:spMkLst>
            <pc:docMk/>
            <pc:sldMk cId="1520399783" sldId="2147478629"/>
            <ac:spMk id="191" creationId="{752968C7-C1DD-A78B-77A6-4AA230795ABD}"/>
          </ac:spMkLst>
        </pc:spChg>
        <pc:spChg chg="add del mod">
          <ac:chgData name="Henry Jammes" userId="5f22554b-fd15-4676-8c82-dc6122af2a80" providerId="ADAL" clId="{A3A6ABF9-8563-404A-BEC3-1E0B3CC340AC}" dt="2023-08-15T19:15:46.243" v="11132"/>
          <ac:spMkLst>
            <pc:docMk/>
            <pc:sldMk cId="1520399783" sldId="2147478629"/>
            <ac:spMk id="193" creationId="{563B518E-0648-6825-12D0-34F9332F77F1}"/>
          </ac:spMkLst>
        </pc:spChg>
        <pc:spChg chg="add del mod">
          <ac:chgData name="Henry Jammes" userId="5f22554b-fd15-4676-8c82-dc6122af2a80" providerId="ADAL" clId="{A3A6ABF9-8563-404A-BEC3-1E0B3CC340AC}" dt="2023-08-15T19:15:46.243" v="11132"/>
          <ac:spMkLst>
            <pc:docMk/>
            <pc:sldMk cId="1520399783" sldId="2147478629"/>
            <ac:spMk id="194" creationId="{AD428644-1F1B-2284-57BA-FBDEF28B6D90}"/>
          </ac:spMkLst>
        </pc:spChg>
        <pc:spChg chg="add del mod">
          <ac:chgData name="Henry Jammes" userId="5f22554b-fd15-4676-8c82-dc6122af2a80" providerId="ADAL" clId="{A3A6ABF9-8563-404A-BEC3-1E0B3CC340AC}" dt="2023-08-15T19:15:46.243" v="11132"/>
          <ac:spMkLst>
            <pc:docMk/>
            <pc:sldMk cId="1520399783" sldId="2147478629"/>
            <ac:spMk id="196" creationId="{6B379476-5F19-1D1A-23D9-862241147A96}"/>
          </ac:spMkLst>
        </pc:spChg>
        <pc:spChg chg="add del mod">
          <ac:chgData name="Henry Jammes" userId="5f22554b-fd15-4676-8c82-dc6122af2a80" providerId="ADAL" clId="{A3A6ABF9-8563-404A-BEC3-1E0B3CC340AC}" dt="2023-08-15T19:15:46.243" v="11132"/>
          <ac:spMkLst>
            <pc:docMk/>
            <pc:sldMk cId="1520399783" sldId="2147478629"/>
            <ac:spMk id="198" creationId="{54B61B50-75C9-8FE2-2275-B8EE61111748}"/>
          </ac:spMkLst>
        </pc:spChg>
        <pc:spChg chg="add del mod">
          <ac:chgData name="Henry Jammes" userId="5f22554b-fd15-4676-8c82-dc6122af2a80" providerId="ADAL" clId="{A3A6ABF9-8563-404A-BEC3-1E0B3CC340AC}" dt="2023-08-15T19:15:46.243" v="11132"/>
          <ac:spMkLst>
            <pc:docMk/>
            <pc:sldMk cId="1520399783" sldId="2147478629"/>
            <ac:spMk id="202" creationId="{7D46B12E-CFB5-636A-DE45-F43BBE714218}"/>
          </ac:spMkLst>
        </pc:spChg>
        <pc:spChg chg="add del mod">
          <ac:chgData name="Henry Jammes" userId="5f22554b-fd15-4676-8c82-dc6122af2a80" providerId="ADAL" clId="{A3A6ABF9-8563-404A-BEC3-1E0B3CC340AC}" dt="2023-08-15T19:15:46.243" v="11132"/>
          <ac:spMkLst>
            <pc:docMk/>
            <pc:sldMk cId="1520399783" sldId="2147478629"/>
            <ac:spMk id="203" creationId="{4FD85DFF-9291-3D39-0A18-3F27D724123E}"/>
          </ac:spMkLst>
        </pc:spChg>
        <pc:spChg chg="add del mod">
          <ac:chgData name="Henry Jammes" userId="5f22554b-fd15-4676-8c82-dc6122af2a80" providerId="ADAL" clId="{A3A6ABF9-8563-404A-BEC3-1E0B3CC340AC}" dt="2023-08-15T19:15:46.243" v="11132"/>
          <ac:spMkLst>
            <pc:docMk/>
            <pc:sldMk cId="1520399783" sldId="2147478629"/>
            <ac:spMk id="206" creationId="{E45419C3-45D4-0990-D751-1EFE2343F24E}"/>
          </ac:spMkLst>
        </pc:spChg>
        <pc:spChg chg="add mod">
          <ac:chgData name="Henry Jammes" userId="5f22554b-fd15-4676-8c82-dc6122af2a80" providerId="ADAL" clId="{A3A6ABF9-8563-404A-BEC3-1E0B3CC340AC}" dt="2023-08-31T23:22:44.058" v="15096" actId="1076"/>
          <ac:spMkLst>
            <pc:docMk/>
            <pc:sldMk cId="1520399783" sldId="2147478629"/>
            <ac:spMk id="213" creationId="{B4FFA14C-7BE1-6E9F-A291-4CAF15AFCA0F}"/>
          </ac:spMkLst>
        </pc:spChg>
        <pc:spChg chg="add mod ord">
          <ac:chgData name="Henry Jammes" userId="5f22554b-fd15-4676-8c82-dc6122af2a80" providerId="ADAL" clId="{A3A6ABF9-8563-404A-BEC3-1E0B3CC340AC}" dt="2023-08-31T23:22:44.058" v="15096" actId="1076"/>
          <ac:spMkLst>
            <pc:docMk/>
            <pc:sldMk cId="1520399783" sldId="2147478629"/>
            <ac:spMk id="215" creationId="{27240342-4192-2CD3-E9FD-33BD097C33D7}"/>
          </ac:spMkLst>
        </pc:spChg>
        <pc:spChg chg="mod topLvl">
          <ac:chgData name="Henry Jammes" userId="5f22554b-fd15-4676-8c82-dc6122af2a80" providerId="ADAL" clId="{A3A6ABF9-8563-404A-BEC3-1E0B3CC340AC}" dt="2023-08-31T23:25:02.599" v="15124" actId="165"/>
          <ac:spMkLst>
            <pc:docMk/>
            <pc:sldMk cId="1520399783" sldId="2147478629"/>
            <ac:spMk id="218" creationId="{A50F298A-EC0B-5170-27E6-699877957A60}"/>
          </ac:spMkLst>
        </pc:spChg>
        <pc:spChg chg="mod">
          <ac:chgData name="Henry Jammes" userId="5f22554b-fd15-4676-8c82-dc6122af2a80" providerId="ADAL" clId="{A3A6ABF9-8563-404A-BEC3-1E0B3CC340AC}" dt="2023-08-31T23:23:08.578" v="15102" actId="207"/>
          <ac:spMkLst>
            <pc:docMk/>
            <pc:sldMk cId="1520399783" sldId="2147478629"/>
            <ac:spMk id="220" creationId="{3852B5ED-69C9-B3C0-F0A1-E6065F91A2DA}"/>
          </ac:spMkLst>
        </pc:spChg>
        <pc:spChg chg="mod">
          <ac:chgData name="Henry Jammes" userId="5f22554b-fd15-4676-8c82-dc6122af2a80" providerId="ADAL" clId="{A3A6ABF9-8563-404A-BEC3-1E0B3CC340AC}" dt="2023-08-31T23:23:08.578" v="15102" actId="207"/>
          <ac:spMkLst>
            <pc:docMk/>
            <pc:sldMk cId="1520399783" sldId="2147478629"/>
            <ac:spMk id="221" creationId="{BA23CA91-9663-FCD1-902C-04E555AF2597}"/>
          </ac:spMkLst>
        </pc:spChg>
        <pc:spChg chg="add mod">
          <ac:chgData name="Henry Jammes" userId="5f22554b-fd15-4676-8c82-dc6122af2a80" providerId="ADAL" clId="{A3A6ABF9-8563-404A-BEC3-1E0B3CC340AC}" dt="2023-08-31T23:22:44.058" v="15096" actId="1076"/>
          <ac:spMkLst>
            <pc:docMk/>
            <pc:sldMk cId="1520399783" sldId="2147478629"/>
            <ac:spMk id="222" creationId="{C16E0E01-9656-3E5F-0A52-023FD4E88337}"/>
          </ac:spMkLst>
        </pc:spChg>
        <pc:spChg chg="mod topLvl">
          <ac:chgData name="Henry Jammes" userId="5f22554b-fd15-4676-8c82-dc6122af2a80" providerId="ADAL" clId="{A3A6ABF9-8563-404A-BEC3-1E0B3CC340AC}" dt="2023-08-31T23:25:02.599" v="15124" actId="165"/>
          <ac:spMkLst>
            <pc:docMk/>
            <pc:sldMk cId="1520399783" sldId="2147478629"/>
            <ac:spMk id="226" creationId="{843B6BB3-3DE1-850C-A657-8DC0653F49BF}"/>
          </ac:spMkLst>
        </pc:spChg>
        <pc:spChg chg="mod">
          <ac:chgData name="Henry Jammes" userId="5f22554b-fd15-4676-8c82-dc6122af2a80" providerId="ADAL" clId="{A3A6ABF9-8563-404A-BEC3-1E0B3CC340AC}" dt="2023-08-31T23:21:27.484" v="15076" actId="207"/>
          <ac:spMkLst>
            <pc:docMk/>
            <pc:sldMk cId="1520399783" sldId="2147478629"/>
            <ac:spMk id="228" creationId="{CB41B51D-473B-A9BE-2FF1-2A9E4C2BCF6D}"/>
          </ac:spMkLst>
        </pc:spChg>
        <pc:spChg chg="mod">
          <ac:chgData name="Henry Jammes" userId="5f22554b-fd15-4676-8c82-dc6122af2a80" providerId="ADAL" clId="{A3A6ABF9-8563-404A-BEC3-1E0B3CC340AC}" dt="2023-08-31T23:21:27.484" v="15076" actId="207"/>
          <ac:spMkLst>
            <pc:docMk/>
            <pc:sldMk cId="1520399783" sldId="2147478629"/>
            <ac:spMk id="229" creationId="{1B514D76-FA25-A296-996D-B5E4EF33BB6E}"/>
          </ac:spMkLst>
        </pc:spChg>
        <pc:spChg chg="add mod">
          <ac:chgData name="Henry Jammes" userId="5f22554b-fd15-4676-8c82-dc6122af2a80" providerId="ADAL" clId="{A3A6ABF9-8563-404A-BEC3-1E0B3CC340AC}" dt="2023-08-31T23:22:44.058" v="15096" actId="1076"/>
          <ac:spMkLst>
            <pc:docMk/>
            <pc:sldMk cId="1520399783" sldId="2147478629"/>
            <ac:spMk id="230" creationId="{EE742936-393E-7243-3428-0894901E5106}"/>
          </ac:spMkLst>
        </pc:spChg>
        <pc:spChg chg="mod topLvl">
          <ac:chgData name="Henry Jammes" userId="5f22554b-fd15-4676-8c82-dc6122af2a80" providerId="ADAL" clId="{A3A6ABF9-8563-404A-BEC3-1E0B3CC340AC}" dt="2023-08-31T23:25:02.599" v="15124" actId="165"/>
          <ac:spMkLst>
            <pc:docMk/>
            <pc:sldMk cId="1520399783" sldId="2147478629"/>
            <ac:spMk id="234" creationId="{0CB41830-9943-E66B-A4D0-B33CE2189568}"/>
          </ac:spMkLst>
        </pc:spChg>
        <pc:spChg chg="mod">
          <ac:chgData name="Henry Jammes" userId="5f22554b-fd15-4676-8c82-dc6122af2a80" providerId="ADAL" clId="{A3A6ABF9-8563-404A-BEC3-1E0B3CC340AC}" dt="2023-08-31T23:21:27.484" v="15076" actId="207"/>
          <ac:spMkLst>
            <pc:docMk/>
            <pc:sldMk cId="1520399783" sldId="2147478629"/>
            <ac:spMk id="236" creationId="{A29255EC-4E88-5852-5507-7B5D5BF6B343}"/>
          </ac:spMkLst>
        </pc:spChg>
        <pc:spChg chg="mod">
          <ac:chgData name="Henry Jammes" userId="5f22554b-fd15-4676-8c82-dc6122af2a80" providerId="ADAL" clId="{A3A6ABF9-8563-404A-BEC3-1E0B3CC340AC}" dt="2023-08-31T23:21:27.484" v="15076" actId="207"/>
          <ac:spMkLst>
            <pc:docMk/>
            <pc:sldMk cId="1520399783" sldId="2147478629"/>
            <ac:spMk id="237" creationId="{C1C9E33E-0580-25CC-4C8B-0257B8F484D4}"/>
          </ac:spMkLst>
        </pc:spChg>
        <pc:spChg chg="add mod">
          <ac:chgData name="Henry Jammes" userId="5f22554b-fd15-4676-8c82-dc6122af2a80" providerId="ADAL" clId="{A3A6ABF9-8563-404A-BEC3-1E0B3CC340AC}" dt="2023-08-31T23:22:44.058" v="15096" actId="1076"/>
          <ac:spMkLst>
            <pc:docMk/>
            <pc:sldMk cId="1520399783" sldId="2147478629"/>
            <ac:spMk id="239" creationId="{4B6AE969-A6B2-A5D7-FA33-2B79A6EBBD1E}"/>
          </ac:spMkLst>
        </pc:spChg>
        <pc:spChg chg="add mod">
          <ac:chgData name="Henry Jammes" userId="5f22554b-fd15-4676-8c82-dc6122af2a80" providerId="ADAL" clId="{A3A6ABF9-8563-404A-BEC3-1E0B3CC340AC}" dt="2023-08-31T23:22:44.058" v="15096" actId="1076"/>
          <ac:spMkLst>
            <pc:docMk/>
            <pc:sldMk cId="1520399783" sldId="2147478629"/>
            <ac:spMk id="241" creationId="{234A88A1-788B-7EEC-5499-56DB5EE85B61}"/>
          </ac:spMkLst>
        </pc:spChg>
        <pc:spChg chg="mod topLvl">
          <ac:chgData name="Henry Jammes" userId="5f22554b-fd15-4676-8c82-dc6122af2a80" providerId="ADAL" clId="{A3A6ABF9-8563-404A-BEC3-1E0B3CC340AC}" dt="2023-08-31T23:25:02.599" v="15124" actId="165"/>
          <ac:spMkLst>
            <pc:docMk/>
            <pc:sldMk cId="1520399783" sldId="2147478629"/>
            <ac:spMk id="244" creationId="{C205124B-3260-7308-AE28-0AA12B2EDAD2}"/>
          </ac:spMkLst>
        </pc:spChg>
        <pc:spChg chg="mod topLvl">
          <ac:chgData name="Henry Jammes" userId="5f22554b-fd15-4676-8c82-dc6122af2a80" providerId="ADAL" clId="{A3A6ABF9-8563-404A-BEC3-1E0B3CC340AC}" dt="2023-08-31T23:25:02.599" v="15124" actId="165"/>
          <ac:spMkLst>
            <pc:docMk/>
            <pc:sldMk cId="1520399783" sldId="2147478629"/>
            <ac:spMk id="245" creationId="{6C269B37-061A-D608-039B-5B9D82EB8D2B}"/>
          </ac:spMkLst>
        </pc:spChg>
        <pc:spChg chg="mod topLvl">
          <ac:chgData name="Henry Jammes" userId="5f22554b-fd15-4676-8c82-dc6122af2a80" providerId="ADAL" clId="{A3A6ABF9-8563-404A-BEC3-1E0B3CC340AC}" dt="2023-08-31T23:25:02.599" v="15124" actId="165"/>
          <ac:spMkLst>
            <pc:docMk/>
            <pc:sldMk cId="1520399783" sldId="2147478629"/>
            <ac:spMk id="247" creationId="{89F3B99D-79FC-2885-8F95-0E05CF00DA54}"/>
          </ac:spMkLst>
        </pc:spChg>
        <pc:spChg chg="add mod">
          <ac:chgData name="Henry Jammes" userId="5f22554b-fd15-4676-8c82-dc6122af2a80" providerId="ADAL" clId="{A3A6ABF9-8563-404A-BEC3-1E0B3CC340AC}" dt="2023-08-31T23:22:44.058" v="15096" actId="1076"/>
          <ac:spMkLst>
            <pc:docMk/>
            <pc:sldMk cId="1520399783" sldId="2147478629"/>
            <ac:spMk id="248" creationId="{69B956FC-BEAE-4C1F-73E8-B19C9AC2E8EC}"/>
          </ac:spMkLst>
        </pc:spChg>
        <pc:spChg chg="add mod">
          <ac:chgData name="Henry Jammes" userId="5f22554b-fd15-4676-8c82-dc6122af2a80" providerId="ADAL" clId="{A3A6ABF9-8563-404A-BEC3-1E0B3CC340AC}" dt="2023-08-31T23:22:44.058" v="15096" actId="1076"/>
          <ac:spMkLst>
            <pc:docMk/>
            <pc:sldMk cId="1520399783" sldId="2147478629"/>
            <ac:spMk id="250" creationId="{73EE9B76-D41C-5E85-63E2-A4BD4E22F303}"/>
          </ac:spMkLst>
        </pc:spChg>
        <pc:spChg chg="mod topLvl">
          <ac:chgData name="Henry Jammes" userId="5f22554b-fd15-4676-8c82-dc6122af2a80" providerId="ADAL" clId="{A3A6ABF9-8563-404A-BEC3-1E0B3CC340AC}" dt="2023-08-31T23:25:02.599" v="15124" actId="165"/>
          <ac:spMkLst>
            <pc:docMk/>
            <pc:sldMk cId="1520399783" sldId="2147478629"/>
            <ac:spMk id="252" creationId="{A4355388-500A-6D8C-8FCC-B473EE972415}"/>
          </ac:spMkLst>
        </pc:spChg>
        <pc:spChg chg="mod topLvl">
          <ac:chgData name="Henry Jammes" userId="5f22554b-fd15-4676-8c82-dc6122af2a80" providerId="ADAL" clId="{A3A6ABF9-8563-404A-BEC3-1E0B3CC340AC}" dt="2023-08-31T23:25:02.599" v="15124" actId="165"/>
          <ac:spMkLst>
            <pc:docMk/>
            <pc:sldMk cId="1520399783" sldId="2147478629"/>
            <ac:spMk id="253" creationId="{1F2DC20D-1506-B12F-E338-FDDFA61E94C8}"/>
          </ac:spMkLst>
        </pc:spChg>
        <pc:spChg chg="mod topLvl">
          <ac:chgData name="Henry Jammes" userId="5f22554b-fd15-4676-8c82-dc6122af2a80" providerId="ADAL" clId="{A3A6ABF9-8563-404A-BEC3-1E0B3CC340AC}" dt="2023-08-31T23:25:02.599" v="15124" actId="165"/>
          <ac:spMkLst>
            <pc:docMk/>
            <pc:sldMk cId="1520399783" sldId="2147478629"/>
            <ac:spMk id="256" creationId="{37D4EE6E-A7A5-F273-5FE4-6A7AAFEECD80}"/>
          </ac:spMkLst>
        </pc:spChg>
        <pc:spChg chg="mod topLvl">
          <ac:chgData name="Henry Jammes" userId="5f22554b-fd15-4676-8c82-dc6122af2a80" providerId="ADAL" clId="{A3A6ABF9-8563-404A-BEC3-1E0B3CC340AC}" dt="2023-08-31T23:25:02.599" v="15124" actId="165"/>
          <ac:spMkLst>
            <pc:docMk/>
            <pc:sldMk cId="1520399783" sldId="2147478629"/>
            <ac:spMk id="257" creationId="{4EFAD4C9-2A7F-FEA5-C145-787F16F647AE}"/>
          </ac:spMkLst>
        </pc:spChg>
        <pc:spChg chg="mod topLvl">
          <ac:chgData name="Henry Jammes" userId="5f22554b-fd15-4676-8c82-dc6122af2a80" providerId="ADAL" clId="{A3A6ABF9-8563-404A-BEC3-1E0B3CC340AC}" dt="2023-08-31T23:25:02.599" v="15124" actId="165"/>
          <ac:spMkLst>
            <pc:docMk/>
            <pc:sldMk cId="1520399783" sldId="2147478629"/>
            <ac:spMk id="259" creationId="{89697A9B-3F36-682F-1DCA-33FBC7FD34C7}"/>
          </ac:spMkLst>
        </pc:spChg>
        <pc:spChg chg="add mod">
          <ac:chgData name="Henry Jammes" userId="5f22554b-fd15-4676-8c82-dc6122af2a80" providerId="ADAL" clId="{A3A6ABF9-8563-404A-BEC3-1E0B3CC340AC}" dt="2023-08-31T23:23:15.979" v="15103" actId="208"/>
          <ac:spMkLst>
            <pc:docMk/>
            <pc:sldMk cId="1520399783" sldId="2147478629"/>
            <ac:spMk id="260" creationId="{8672CA82-CE51-1231-5468-E966133F5F77}"/>
          </ac:spMkLst>
        </pc:spChg>
        <pc:spChg chg="add mod">
          <ac:chgData name="Henry Jammes" userId="5f22554b-fd15-4676-8c82-dc6122af2a80" providerId="ADAL" clId="{A3A6ABF9-8563-404A-BEC3-1E0B3CC340AC}" dt="2023-08-31T23:22:44.058" v="15096" actId="1076"/>
          <ac:spMkLst>
            <pc:docMk/>
            <pc:sldMk cId="1520399783" sldId="2147478629"/>
            <ac:spMk id="261" creationId="{4B369D91-16FC-FC07-2FCC-410B4F75BBE7}"/>
          </ac:spMkLst>
        </pc:spChg>
        <pc:spChg chg="add mod">
          <ac:chgData name="Henry Jammes" userId="5f22554b-fd15-4676-8c82-dc6122af2a80" providerId="ADAL" clId="{A3A6ABF9-8563-404A-BEC3-1E0B3CC340AC}" dt="2023-08-31T23:22:44.058" v="15096" actId="1076"/>
          <ac:spMkLst>
            <pc:docMk/>
            <pc:sldMk cId="1520399783" sldId="2147478629"/>
            <ac:spMk id="266" creationId="{883AF612-7C89-B90A-F90B-804E62C5DF7A}"/>
          </ac:spMkLst>
        </pc:spChg>
        <pc:spChg chg="add mod">
          <ac:chgData name="Henry Jammes" userId="5f22554b-fd15-4676-8c82-dc6122af2a80" providerId="ADAL" clId="{A3A6ABF9-8563-404A-BEC3-1E0B3CC340AC}" dt="2023-08-31T23:22:44.058" v="15096" actId="1076"/>
          <ac:spMkLst>
            <pc:docMk/>
            <pc:sldMk cId="1520399783" sldId="2147478629"/>
            <ac:spMk id="267" creationId="{2C4888C0-C8A5-EA9F-EE17-0EE8C7A5EB28}"/>
          </ac:spMkLst>
        </pc:spChg>
        <pc:spChg chg="add mod">
          <ac:chgData name="Henry Jammes" userId="5f22554b-fd15-4676-8c82-dc6122af2a80" providerId="ADAL" clId="{A3A6ABF9-8563-404A-BEC3-1E0B3CC340AC}" dt="2023-08-31T23:22:44.058" v="15096" actId="1076"/>
          <ac:spMkLst>
            <pc:docMk/>
            <pc:sldMk cId="1520399783" sldId="2147478629"/>
            <ac:spMk id="268" creationId="{3B20E464-8435-CEEC-F25C-C44AFFBAD95C}"/>
          </ac:spMkLst>
        </pc:spChg>
        <pc:spChg chg="mod topLvl">
          <ac:chgData name="Henry Jammes" userId="5f22554b-fd15-4676-8c82-dc6122af2a80" providerId="ADAL" clId="{A3A6ABF9-8563-404A-BEC3-1E0B3CC340AC}" dt="2023-08-31T23:25:02.599" v="15124" actId="165"/>
          <ac:spMkLst>
            <pc:docMk/>
            <pc:sldMk cId="1520399783" sldId="2147478629"/>
            <ac:spMk id="272" creationId="{4555E2B1-E598-A323-3EA1-140ED9ACAB83}"/>
          </ac:spMkLst>
        </pc:spChg>
        <pc:spChg chg="mod">
          <ac:chgData name="Henry Jammes" userId="5f22554b-fd15-4676-8c82-dc6122af2a80" providerId="ADAL" clId="{A3A6ABF9-8563-404A-BEC3-1E0B3CC340AC}" dt="2023-08-31T23:21:27.484" v="15076" actId="207"/>
          <ac:spMkLst>
            <pc:docMk/>
            <pc:sldMk cId="1520399783" sldId="2147478629"/>
            <ac:spMk id="274" creationId="{C085D00D-C22E-37A5-1991-2104AF69E896}"/>
          </ac:spMkLst>
        </pc:spChg>
        <pc:spChg chg="mod">
          <ac:chgData name="Henry Jammes" userId="5f22554b-fd15-4676-8c82-dc6122af2a80" providerId="ADAL" clId="{A3A6ABF9-8563-404A-BEC3-1E0B3CC340AC}" dt="2023-08-31T23:21:27.484" v="15076" actId="207"/>
          <ac:spMkLst>
            <pc:docMk/>
            <pc:sldMk cId="1520399783" sldId="2147478629"/>
            <ac:spMk id="275" creationId="{2B04FC49-8F17-CC09-664A-BEB8636072DE}"/>
          </ac:spMkLst>
        </pc:spChg>
        <pc:spChg chg="add mod ord">
          <ac:chgData name="Henry Jammes" userId="5f22554b-fd15-4676-8c82-dc6122af2a80" providerId="ADAL" clId="{A3A6ABF9-8563-404A-BEC3-1E0B3CC340AC}" dt="2023-08-31T23:22:44.058" v="15096" actId="1076"/>
          <ac:spMkLst>
            <pc:docMk/>
            <pc:sldMk cId="1520399783" sldId="2147478629"/>
            <ac:spMk id="277" creationId="{56142CF7-93D1-03BA-6DDC-B4A67434D538}"/>
          </ac:spMkLst>
        </pc:spChg>
        <pc:spChg chg="add mod">
          <ac:chgData name="Henry Jammes" userId="5f22554b-fd15-4676-8c82-dc6122af2a80" providerId="ADAL" clId="{A3A6ABF9-8563-404A-BEC3-1E0B3CC340AC}" dt="2023-08-31T23:22:44.058" v="15096" actId="1076"/>
          <ac:spMkLst>
            <pc:docMk/>
            <pc:sldMk cId="1520399783" sldId="2147478629"/>
            <ac:spMk id="280" creationId="{1596E20B-8DD7-DFD8-F1EB-D67060ED9C25}"/>
          </ac:spMkLst>
        </pc:spChg>
        <pc:spChg chg="mod topLvl">
          <ac:chgData name="Henry Jammes" userId="5f22554b-fd15-4676-8c82-dc6122af2a80" providerId="ADAL" clId="{A3A6ABF9-8563-404A-BEC3-1E0B3CC340AC}" dt="2023-08-31T23:25:02.599" v="15124" actId="165"/>
          <ac:spMkLst>
            <pc:docMk/>
            <pc:sldMk cId="1520399783" sldId="2147478629"/>
            <ac:spMk id="282" creationId="{C048860A-D1CD-888D-99CB-677DF9BCBD61}"/>
          </ac:spMkLst>
        </pc:spChg>
        <pc:spChg chg="mod topLvl">
          <ac:chgData name="Henry Jammes" userId="5f22554b-fd15-4676-8c82-dc6122af2a80" providerId="ADAL" clId="{A3A6ABF9-8563-404A-BEC3-1E0B3CC340AC}" dt="2023-08-31T23:25:02.599" v="15124" actId="165"/>
          <ac:spMkLst>
            <pc:docMk/>
            <pc:sldMk cId="1520399783" sldId="2147478629"/>
            <ac:spMk id="283" creationId="{398EDA94-6EF5-93E3-0496-977899430E02}"/>
          </ac:spMkLst>
        </pc:spChg>
        <pc:spChg chg="mod topLvl">
          <ac:chgData name="Henry Jammes" userId="5f22554b-fd15-4676-8c82-dc6122af2a80" providerId="ADAL" clId="{A3A6ABF9-8563-404A-BEC3-1E0B3CC340AC}" dt="2023-08-31T23:25:02.599" v="15124" actId="165"/>
          <ac:spMkLst>
            <pc:docMk/>
            <pc:sldMk cId="1520399783" sldId="2147478629"/>
            <ac:spMk id="285" creationId="{CD56766D-B7D6-EF55-C582-834E12D56AA2}"/>
          </ac:spMkLst>
        </pc:spChg>
        <pc:spChg chg="mod topLvl">
          <ac:chgData name="Henry Jammes" userId="5f22554b-fd15-4676-8c82-dc6122af2a80" providerId="ADAL" clId="{A3A6ABF9-8563-404A-BEC3-1E0B3CC340AC}" dt="2023-08-31T23:25:02.599" v="15124" actId="165"/>
          <ac:spMkLst>
            <pc:docMk/>
            <pc:sldMk cId="1520399783" sldId="2147478629"/>
            <ac:spMk id="287" creationId="{0F65D870-1359-9CE8-CBAF-30DBE9B01C2B}"/>
          </ac:spMkLst>
        </pc:spChg>
        <pc:spChg chg="mod topLvl">
          <ac:chgData name="Henry Jammes" userId="5f22554b-fd15-4676-8c82-dc6122af2a80" providerId="ADAL" clId="{A3A6ABF9-8563-404A-BEC3-1E0B3CC340AC}" dt="2023-08-31T23:25:02.599" v="15124" actId="165"/>
          <ac:spMkLst>
            <pc:docMk/>
            <pc:sldMk cId="1520399783" sldId="2147478629"/>
            <ac:spMk id="288" creationId="{36A4EBFD-9A69-5CEE-FC06-F03D05B12811}"/>
          </ac:spMkLst>
        </pc:spChg>
        <pc:spChg chg="mod topLvl">
          <ac:chgData name="Henry Jammes" userId="5f22554b-fd15-4676-8c82-dc6122af2a80" providerId="ADAL" clId="{A3A6ABF9-8563-404A-BEC3-1E0B3CC340AC}" dt="2023-08-31T23:25:02.599" v="15124" actId="165"/>
          <ac:spMkLst>
            <pc:docMk/>
            <pc:sldMk cId="1520399783" sldId="2147478629"/>
            <ac:spMk id="290" creationId="{2F37E807-9406-773D-20F2-352DF1552381}"/>
          </ac:spMkLst>
        </pc:spChg>
        <pc:spChg chg="add mod">
          <ac:chgData name="Henry Jammes" userId="5f22554b-fd15-4676-8c82-dc6122af2a80" providerId="ADAL" clId="{A3A6ABF9-8563-404A-BEC3-1E0B3CC340AC}" dt="2023-08-31T23:22:44.058" v="15096" actId="1076"/>
          <ac:spMkLst>
            <pc:docMk/>
            <pc:sldMk cId="1520399783" sldId="2147478629"/>
            <ac:spMk id="291" creationId="{8135EF77-855A-715D-B9C8-D14BDE5877AE}"/>
          </ac:spMkLst>
        </pc:spChg>
        <pc:spChg chg="add mod">
          <ac:chgData name="Henry Jammes" userId="5f22554b-fd15-4676-8c82-dc6122af2a80" providerId="ADAL" clId="{A3A6ABF9-8563-404A-BEC3-1E0B3CC340AC}" dt="2023-08-31T23:22:44.058" v="15096" actId="1076"/>
          <ac:spMkLst>
            <pc:docMk/>
            <pc:sldMk cId="1520399783" sldId="2147478629"/>
            <ac:spMk id="292" creationId="{946B36BF-0466-09DD-98FD-DD3A9007154B}"/>
          </ac:spMkLst>
        </pc:spChg>
        <pc:spChg chg="add mod">
          <ac:chgData name="Henry Jammes" userId="5f22554b-fd15-4676-8c82-dc6122af2a80" providerId="ADAL" clId="{A3A6ABF9-8563-404A-BEC3-1E0B3CC340AC}" dt="2023-08-31T23:22:44.058" v="15096" actId="1076"/>
          <ac:spMkLst>
            <pc:docMk/>
            <pc:sldMk cId="1520399783" sldId="2147478629"/>
            <ac:spMk id="293" creationId="{2C727DCD-8E19-75C8-0435-0E1465B4D2CC}"/>
          </ac:spMkLst>
        </pc:spChg>
        <pc:spChg chg="add mod">
          <ac:chgData name="Henry Jammes" userId="5f22554b-fd15-4676-8c82-dc6122af2a80" providerId="ADAL" clId="{A3A6ABF9-8563-404A-BEC3-1E0B3CC340AC}" dt="2023-08-31T23:22:44.058" v="15096" actId="1076"/>
          <ac:spMkLst>
            <pc:docMk/>
            <pc:sldMk cId="1520399783" sldId="2147478629"/>
            <ac:spMk id="295" creationId="{0894D066-98F5-7A9E-A9A1-5C677B99E5F0}"/>
          </ac:spMkLst>
        </pc:spChg>
        <pc:spChg chg="add mod">
          <ac:chgData name="Henry Jammes" userId="5f22554b-fd15-4676-8c82-dc6122af2a80" providerId="ADAL" clId="{A3A6ABF9-8563-404A-BEC3-1E0B3CC340AC}" dt="2023-08-31T23:22:44.058" v="15096" actId="1076"/>
          <ac:spMkLst>
            <pc:docMk/>
            <pc:sldMk cId="1520399783" sldId="2147478629"/>
            <ac:spMk id="296" creationId="{10ABF1F9-F1F2-0203-CD5B-AE89D2169A2B}"/>
          </ac:spMkLst>
        </pc:spChg>
        <pc:spChg chg="add mod">
          <ac:chgData name="Henry Jammes" userId="5f22554b-fd15-4676-8c82-dc6122af2a80" providerId="ADAL" clId="{A3A6ABF9-8563-404A-BEC3-1E0B3CC340AC}" dt="2023-08-31T23:22:44.058" v="15096" actId="1076"/>
          <ac:spMkLst>
            <pc:docMk/>
            <pc:sldMk cId="1520399783" sldId="2147478629"/>
            <ac:spMk id="298" creationId="{FEE6510A-A174-D704-3B49-5A3E750AEC5B}"/>
          </ac:spMkLst>
        </pc:spChg>
        <pc:spChg chg="add mod">
          <ac:chgData name="Henry Jammes" userId="5f22554b-fd15-4676-8c82-dc6122af2a80" providerId="ADAL" clId="{A3A6ABF9-8563-404A-BEC3-1E0B3CC340AC}" dt="2023-08-31T23:22:44.058" v="15096" actId="1076"/>
          <ac:spMkLst>
            <pc:docMk/>
            <pc:sldMk cId="1520399783" sldId="2147478629"/>
            <ac:spMk id="300" creationId="{E7CDB248-F8FE-9E12-F52B-756EE78A4BFF}"/>
          </ac:spMkLst>
        </pc:spChg>
        <pc:spChg chg="add mod">
          <ac:chgData name="Henry Jammes" userId="5f22554b-fd15-4676-8c82-dc6122af2a80" providerId="ADAL" clId="{A3A6ABF9-8563-404A-BEC3-1E0B3CC340AC}" dt="2023-08-31T23:22:44.058" v="15096" actId="1076"/>
          <ac:spMkLst>
            <pc:docMk/>
            <pc:sldMk cId="1520399783" sldId="2147478629"/>
            <ac:spMk id="304" creationId="{E02C08BE-7F5C-E363-121F-BF7C74BBAE57}"/>
          </ac:spMkLst>
        </pc:spChg>
        <pc:spChg chg="add mod">
          <ac:chgData name="Henry Jammes" userId="5f22554b-fd15-4676-8c82-dc6122af2a80" providerId="ADAL" clId="{A3A6ABF9-8563-404A-BEC3-1E0B3CC340AC}" dt="2023-08-31T23:22:44.058" v="15096" actId="1076"/>
          <ac:spMkLst>
            <pc:docMk/>
            <pc:sldMk cId="1520399783" sldId="2147478629"/>
            <ac:spMk id="305" creationId="{B23AC572-3F58-7C1F-CE5E-B7E281B26259}"/>
          </ac:spMkLst>
        </pc:spChg>
        <pc:spChg chg="add mod">
          <ac:chgData name="Henry Jammes" userId="5f22554b-fd15-4676-8c82-dc6122af2a80" providerId="ADAL" clId="{A3A6ABF9-8563-404A-BEC3-1E0B3CC340AC}" dt="2023-08-31T23:22:44.058" v="15096" actId="1076"/>
          <ac:spMkLst>
            <pc:docMk/>
            <pc:sldMk cId="1520399783" sldId="2147478629"/>
            <ac:spMk id="308" creationId="{88DB5185-25CD-F5AF-ED74-767669DBD7DA}"/>
          </ac:spMkLst>
        </pc:spChg>
        <pc:grpChg chg="add">
          <ac:chgData name="Henry Jammes" userId="5f22554b-fd15-4676-8c82-dc6122af2a80" providerId="ADAL" clId="{A3A6ABF9-8563-404A-BEC3-1E0B3CC340AC}" dt="2023-08-31T23:25:08.622" v="15125" actId="338"/>
          <ac:grpSpMkLst>
            <pc:docMk/>
            <pc:sldMk cId="1520399783" sldId="2147478629"/>
            <ac:grpSpMk id="2" creationId="{59E9B344-C8C6-C824-BC64-211CAB6909E9}"/>
          </ac:grpSpMkLst>
        </pc:grpChg>
        <pc:grpChg chg="add">
          <ac:chgData name="Henry Jammes" userId="5f22554b-fd15-4676-8c82-dc6122af2a80" providerId="ADAL" clId="{A3A6ABF9-8563-404A-BEC3-1E0B3CC340AC}" dt="2023-08-31T23:25:08.622" v="15125" actId="338"/>
          <ac:grpSpMkLst>
            <pc:docMk/>
            <pc:sldMk cId="1520399783" sldId="2147478629"/>
            <ac:grpSpMk id="4" creationId="{80EBFDC6-ECE4-276E-2595-FBDEF51B8041}"/>
          </ac:grpSpMkLst>
        </pc:grpChg>
        <pc:grpChg chg="add">
          <ac:chgData name="Henry Jammes" userId="5f22554b-fd15-4676-8c82-dc6122af2a80" providerId="ADAL" clId="{A3A6ABF9-8563-404A-BEC3-1E0B3CC340AC}" dt="2023-08-31T23:25:08.622" v="15125" actId="338"/>
          <ac:grpSpMkLst>
            <pc:docMk/>
            <pc:sldMk cId="1520399783" sldId="2147478629"/>
            <ac:grpSpMk id="5" creationId="{A3E87B85-9F6A-A9EF-5AB1-8007895AEF1E}"/>
          </ac:grpSpMkLst>
        </pc:grpChg>
        <pc:grpChg chg="add">
          <ac:chgData name="Henry Jammes" userId="5f22554b-fd15-4676-8c82-dc6122af2a80" providerId="ADAL" clId="{A3A6ABF9-8563-404A-BEC3-1E0B3CC340AC}" dt="2023-08-31T23:25:08.622" v="15125" actId="338"/>
          <ac:grpSpMkLst>
            <pc:docMk/>
            <pc:sldMk cId="1520399783" sldId="2147478629"/>
            <ac:grpSpMk id="6" creationId="{04AF6721-3086-9EA7-F39A-79EE7E11ED76}"/>
          </ac:grpSpMkLst>
        </pc:grpChg>
        <pc:grpChg chg="add">
          <ac:chgData name="Henry Jammes" userId="5f22554b-fd15-4676-8c82-dc6122af2a80" providerId="ADAL" clId="{A3A6ABF9-8563-404A-BEC3-1E0B3CC340AC}" dt="2023-08-31T23:25:08.622" v="15125" actId="338"/>
          <ac:grpSpMkLst>
            <pc:docMk/>
            <pc:sldMk cId="1520399783" sldId="2147478629"/>
            <ac:grpSpMk id="7" creationId="{C8C98BFC-8CCC-4FFE-3E34-9A12443450F8}"/>
          </ac:grpSpMkLst>
        </pc:grpChg>
        <pc:grpChg chg="add">
          <ac:chgData name="Henry Jammes" userId="5f22554b-fd15-4676-8c82-dc6122af2a80" providerId="ADAL" clId="{A3A6ABF9-8563-404A-BEC3-1E0B3CC340AC}" dt="2023-08-31T23:25:08.622" v="15125" actId="338"/>
          <ac:grpSpMkLst>
            <pc:docMk/>
            <pc:sldMk cId="1520399783" sldId="2147478629"/>
            <ac:grpSpMk id="8" creationId="{14C101E4-7F97-C36B-5318-A403069AB524}"/>
          </ac:grpSpMkLst>
        </pc:grpChg>
        <pc:grpChg chg="add">
          <ac:chgData name="Henry Jammes" userId="5f22554b-fd15-4676-8c82-dc6122af2a80" providerId="ADAL" clId="{A3A6ABF9-8563-404A-BEC3-1E0B3CC340AC}" dt="2023-08-31T23:25:08.622" v="15125" actId="338"/>
          <ac:grpSpMkLst>
            <pc:docMk/>
            <pc:sldMk cId="1520399783" sldId="2147478629"/>
            <ac:grpSpMk id="9" creationId="{A4FBD63C-ECD7-2B95-CA93-51A5502A38F1}"/>
          </ac:grpSpMkLst>
        </pc:grpChg>
        <pc:grpChg chg="add">
          <ac:chgData name="Henry Jammes" userId="5f22554b-fd15-4676-8c82-dc6122af2a80" providerId="ADAL" clId="{A3A6ABF9-8563-404A-BEC3-1E0B3CC340AC}" dt="2023-08-31T23:25:08.622" v="15125" actId="338"/>
          <ac:grpSpMkLst>
            <pc:docMk/>
            <pc:sldMk cId="1520399783" sldId="2147478629"/>
            <ac:grpSpMk id="10" creationId="{304076F0-4A78-EB25-AD6F-9E5534462F2F}"/>
          </ac:grpSpMkLst>
        </pc:grpChg>
        <pc:grpChg chg="add">
          <ac:chgData name="Henry Jammes" userId="5f22554b-fd15-4676-8c82-dc6122af2a80" providerId="ADAL" clId="{A3A6ABF9-8563-404A-BEC3-1E0B3CC340AC}" dt="2023-08-31T23:25:08.622" v="15125" actId="338"/>
          <ac:grpSpMkLst>
            <pc:docMk/>
            <pc:sldMk cId="1520399783" sldId="2147478629"/>
            <ac:grpSpMk id="11" creationId="{8D9EAF71-DEC3-6647-B6E6-BF1A6179BF21}"/>
          </ac:grpSpMkLst>
        </pc:grpChg>
        <pc:grpChg chg="add del mod">
          <ac:chgData name="Henry Jammes" userId="5f22554b-fd15-4676-8c82-dc6122af2a80" providerId="ADAL" clId="{A3A6ABF9-8563-404A-BEC3-1E0B3CC340AC}" dt="2023-08-15T19:15:44.423" v="11130"/>
          <ac:grpSpMkLst>
            <pc:docMk/>
            <pc:sldMk cId="1520399783" sldId="2147478629"/>
            <ac:grpSpMk id="12" creationId="{1F88424B-0D41-832D-2082-51CE4D21A9F3}"/>
          </ac:grpSpMkLst>
        </pc:grpChg>
        <pc:grpChg chg="add">
          <ac:chgData name="Henry Jammes" userId="5f22554b-fd15-4676-8c82-dc6122af2a80" providerId="ADAL" clId="{A3A6ABF9-8563-404A-BEC3-1E0B3CC340AC}" dt="2023-08-31T23:26:12.153" v="15139" actId="164"/>
          <ac:grpSpMkLst>
            <pc:docMk/>
            <pc:sldMk cId="1520399783" sldId="2147478629"/>
            <ac:grpSpMk id="12" creationId="{D9DCFD74-CAAA-8E71-64F6-47DC418AD7CC}"/>
          </ac:grpSpMkLst>
        </pc:grpChg>
        <pc:grpChg chg="mod">
          <ac:chgData name="Henry Jammes" userId="5f22554b-fd15-4676-8c82-dc6122af2a80" providerId="ADAL" clId="{A3A6ABF9-8563-404A-BEC3-1E0B3CC340AC}" dt="2023-08-15T19:15:39.623" v="11127"/>
          <ac:grpSpMkLst>
            <pc:docMk/>
            <pc:sldMk cId="1520399783" sldId="2147478629"/>
            <ac:grpSpMk id="13" creationId="{DAB0B69B-6A69-DB13-BA61-50A55F9F1A9A}"/>
          </ac:grpSpMkLst>
        </pc:grpChg>
        <pc:grpChg chg="add del mod">
          <ac:chgData name="Henry Jammes" userId="5f22554b-fd15-4676-8c82-dc6122af2a80" providerId="ADAL" clId="{A3A6ABF9-8563-404A-BEC3-1E0B3CC340AC}" dt="2023-08-15T19:15:44.423" v="11130"/>
          <ac:grpSpMkLst>
            <pc:docMk/>
            <pc:sldMk cId="1520399783" sldId="2147478629"/>
            <ac:grpSpMk id="20" creationId="{B2BF8130-66EF-0AFA-50C4-DFBC65710480}"/>
          </ac:grpSpMkLst>
        </pc:grpChg>
        <pc:grpChg chg="mod">
          <ac:chgData name="Henry Jammes" userId="5f22554b-fd15-4676-8c82-dc6122af2a80" providerId="ADAL" clId="{A3A6ABF9-8563-404A-BEC3-1E0B3CC340AC}" dt="2023-08-15T19:15:39.623" v="11127"/>
          <ac:grpSpMkLst>
            <pc:docMk/>
            <pc:sldMk cId="1520399783" sldId="2147478629"/>
            <ac:grpSpMk id="21" creationId="{0C3CA1EC-8F79-F274-BD69-10326977B4EB}"/>
          </ac:grpSpMkLst>
        </pc:grpChg>
        <pc:grpChg chg="add del mod">
          <ac:chgData name="Henry Jammes" userId="5f22554b-fd15-4676-8c82-dc6122af2a80" providerId="ADAL" clId="{A3A6ABF9-8563-404A-BEC3-1E0B3CC340AC}" dt="2023-08-15T19:15:44.423" v="11130"/>
          <ac:grpSpMkLst>
            <pc:docMk/>
            <pc:sldMk cId="1520399783" sldId="2147478629"/>
            <ac:grpSpMk id="28" creationId="{B34A2597-B8B9-1744-F1D3-E4579B73BA82}"/>
          </ac:grpSpMkLst>
        </pc:grpChg>
        <pc:grpChg chg="mod">
          <ac:chgData name="Henry Jammes" userId="5f22554b-fd15-4676-8c82-dc6122af2a80" providerId="ADAL" clId="{A3A6ABF9-8563-404A-BEC3-1E0B3CC340AC}" dt="2023-08-15T19:15:39.623" v="11127"/>
          <ac:grpSpMkLst>
            <pc:docMk/>
            <pc:sldMk cId="1520399783" sldId="2147478629"/>
            <ac:grpSpMk id="29" creationId="{C5730C5B-A598-B755-D2BB-AE9C6E58B9DE}"/>
          </ac:grpSpMkLst>
        </pc:grpChg>
        <pc:grpChg chg="add del mod">
          <ac:chgData name="Henry Jammes" userId="5f22554b-fd15-4676-8c82-dc6122af2a80" providerId="ADAL" clId="{A3A6ABF9-8563-404A-BEC3-1E0B3CC340AC}" dt="2023-08-15T19:15:44.423" v="11130"/>
          <ac:grpSpMkLst>
            <pc:docMk/>
            <pc:sldMk cId="1520399783" sldId="2147478629"/>
            <ac:grpSpMk id="39" creationId="{62EAB406-5039-21FE-6037-1C39FBA0CA77}"/>
          </ac:grpSpMkLst>
        </pc:grpChg>
        <pc:grpChg chg="add del mod">
          <ac:chgData name="Henry Jammes" userId="5f22554b-fd15-4676-8c82-dc6122af2a80" providerId="ADAL" clId="{A3A6ABF9-8563-404A-BEC3-1E0B3CC340AC}" dt="2023-08-15T19:15:44.423" v="11130"/>
          <ac:grpSpMkLst>
            <pc:docMk/>
            <pc:sldMk cId="1520399783" sldId="2147478629"/>
            <ac:grpSpMk id="47" creationId="{B01EE4B7-B846-63D1-8E8F-89FC421366B6}"/>
          </ac:grpSpMkLst>
        </pc:grpChg>
        <pc:grpChg chg="add del mod">
          <ac:chgData name="Henry Jammes" userId="5f22554b-fd15-4676-8c82-dc6122af2a80" providerId="ADAL" clId="{A3A6ABF9-8563-404A-BEC3-1E0B3CC340AC}" dt="2023-08-15T19:15:44.423" v="11130"/>
          <ac:grpSpMkLst>
            <pc:docMk/>
            <pc:sldMk cId="1520399783" sldId="2147478629"/>
            <ac:grpSpMk id="51" creationId="{79BCAA31-80A0-67E1-FF42-61C829A8F810}"/>
          </ac:grpSpMkLst>
        </pc:grpChg>
        <pc:grpChg chg="add del mod">
          <ac:chgData name="Henry Jammes" userId="5f22554b-fd15-4676-8c82-dc6122af2a80" providerId="ADAL" clId="{A3A6ABF9-8563-404A-BEC3-1E0B3CC340AC}" dt="2023-08-15T19:15:44.423" v="11130"/>
          <ac:grpSpMkLst>
            <pc:docMk/>
            <pc:sldMk cId="1520399783" sldId="2147478629"/>
            <ac:grpSpMk id="66" creationId="{57A9DC3D-E2F9-23ED-065D-12A0E157AF8C}"/>
          </ac:grpSpMkLst>
        </pc:grpChg>
        <pc:grpChg chg="mod">
          <ac:chgData name="Henry Jammes" userId="5f22554b-fd15-4676-8c82-dc6122af2a80" providerId="ADAL" clId="{A3A6ABF9-8563-404A-BEC3-1E0B3CC340AC}" dt="2023-08-15T19:15:39.623" v="11127"/>
          <ac:grpSpMkLst>
            <pc:docMk/>
            <pc:sldMk cId="1520399783" sldId="2147478629"/>
            <ac:grpSpMk id="67" creationId="{0639E458-03D7-0E8A-B49A-60E0EDE71E85}"/>
          </ac:grpSpMkLst>
        </pc:grpChg>
        <pc:grpChg chg="add del mod">
          <ac:chgData name="Henry Jammes" userId="5f22554b-fd15-4676-8c82-dc6122af2a80" providerId="ADAL" clId="{A3A6ABF9-8563-404A-BEC3-1E0B3CC340AC}" dt="2023-08-15T19:15:44.423" v="11130"/>
          <ac:grpSpMkLst>
            <pc:docMk/>
            <pc:sldMk cId="1520399783" sldId="2147478629"/>
            <ac:grpSpMk id="77" creationId="{0F7CE2B1-CF39-D394-6D0D-BE052BB969A2}"/>
          </ac:grpSpMkLst>
        </pc:grpChg>
        <pc:grpChg chg="add del mod">
          <ac:chgData name="Henry Jammes" userId="5f22554b-fd15-4676-8c82-dc6122af2a80" providerId="ADAL" clId="{A3A6ABF9-8563-404A-BEC3-1E0B3CC340AC}" dt="2023-08-15T19:15:44.423" v="11130"/>
          <ac:grpSpMkLst>
            <pc:docMk/>
            <pc:sldMk cId="1520399783" sldId="2147478629"/>
            <ac:grpSpMk id="82" creationId="{3317520A-E9FC-794E-295B-25DF47456D9E}"/>
          </ac:grpSpMkLst>
        </pc:grpChg>
        <pc:grpChg chg="add del mod">
          <ac:chgData name="Henry Jammes" userId="5f22554b-fd15-4676-8c82-dc6122af2a80" providerId="ADAL" clId="{A3A6ABF9-8563-404A-BEC3-1E0B3CC340AC}" dt="2023-08-15T19:15:46.243" v="11132"/>
          <ac:grpSpMkLst>
            <pc:docMk/>
            <pc:sldMk cId="1520399783" sldId="2147478629"/>
            <ac:grpSpMk id="114" creationId="{D6580764-BEC6-6E51-66F1-E5D5040FA06B}"/>
          </ac:grpSpMkLst>
        </pc:grpChg>
        <pc:grpChg chg="mod">
          <ac:chgData name="Henry Jammes" userId="5f22554b-fd15-4676-8c82-dc6122af2a80" providerId="ADAL" clId="{A3A6ABF9-8563-404A-BEC3-1E0B3CC340AC}" dt="2023-08-15T19:15:44.502" v="11131"/>
          <ac:grpSpMkLst>
            <pc:docMk/>
            <pc:sldMk cId="1520399783" sldId="2147478629"/>
            <ac:grpSpMk id="115" creationId="{89BE429E-B741-AEF6-17E1-B987F6BC55EC}"/>
          </ac:grpSpMkLst>
        </pc:grpChg>
        <pc:grpChg chg="add del mod">
          <ac:chgData name="Henry Jammes" userId="5f22554b-fd15-4676-8c82-dc6122af2a80" providerId="ADAL" clId="{A3A6ABF9-8563-404A-BEC3-1E0B3CC340AC}" dt="2023-08-15T19:15:46.243" v="11132"/>
          <ac:grpSpMkLst>
            <pc:docMk/>
            <pc:sldMk cId="1520399783" sldId="2147478629"/>
            <ac:grpSpMk id="122" creationId="{2594A278-789E-FCCB-EEEF-DF23B095A0E6}"/>
          </ac:grpSpMkLst>
        </pc:grpChg>
        <pc:grpChg chg="mod">
          <ac:chgData name="Henry Jammes" userId="5f22554b-fd15-4676-8c82-dc6122af2a80" providerId="ADAL" clId="{A3A6ABF9-8563-404A-BEC3-1E0B3CC340AC}" dt="2023-08-15T19:15:44.502" v="11131"/>
          <ac:grpSpMkLst>
            <pc:docMk/>
            <pc:sldMk cId="1520399783" sldId="2147478629"/>
            <ac:grpSpMk id="123" creationId="{895C3DCE-F0D9-182D-5FBF-CFDA6313ACB4}"/>
          </ac:grpSpMkLst>
        </pc:grpChg>
        <pc:grpChg chg="add del mod">
          <ac:chgData name="Henry Jammes" userId="5f22554b-fd15-4676-8c82-dc6122af2a80" providerId="ADAL" clId="{A3A6ABF9-8563-404A-BEC3-1E0B3CC340AC}" dt="2023-08-15T19:15:46.243" v="11132"/>
          <ac:grpSpMkLst>
            <pc:docMk/>
            <pc:sldMk cId="1520399783" sldId="2147478629"/>
            <ac:grpSpMk id="130" creationId="{4C97B43C-1D7C-A199-5FC7-3CDC346093EF}"/>
          </ac:grpSpMkLst>
        </pc:grpChg>
        <pc:grpChg chg="mod">
          <ac:chgData name="Henry Jammes" userId="5f22554b-fd15-4676-8c82-dc6122af2a80" providerId="ADAL" clId="{A3A6ABF9-8563-404A-BEC3-1E0B3CC340AC}" dt="2023-08-15T19:15:44.502" v="11131"/>
          <ac:grpSpMkLst>
            <pc:docMk/>
            <pc:sldMk cId="1520399783" sldId="2147478629"/>
            <ac:grpSpMk id="131" creationId="{B49DD4C4-D4E2-1D78-210F-BC98D9DFC330}"/>
          </ac:grpSpMkLst>
        </pc:grpChg>
        <pc:grpChg chg="add del mod">
          <ac:chgData name="Henry Jammes" userId="5f22554b-fd15-4676-8c82-dc6122af2a80" providerId="ADAL" clId="{A3A6ABF9-8563-404A-BEC3-1E0B3CC340AC}" dt="2023-08-15T19:15:46.243" v="11132"/>
          <ac:grpSpMkLst>
            <pc:docMk/>
            <pc:sldMk cId="1520399783" sldId="2147478629"/>
            <ac:grpSpMk id="141" creationId="{BDDDA9C3-A042-845D-A63B-661807CEAA31}"/>
          </ac:grpSpMkLst>
        </pc:grpChg>
        <pc:grpChg chg="add del mod">
          <ac:chgData name="Henry Jammes" userId="5f22554b-fd15-4676-8c82-dc6122af2a80" providerId="ADAL" clId="{A3A6ABF9-8563-404A-BEC3-1E0B3CC340AC}" dt="2023-08-15T19:15:46.243" v="11132"/>
          <ac:grpSpMkLst>
            <pc:docMk/>
            <pc:sldMk cId="1520399783" sldId="2147478629"/>
            <ac:grpSpMk id="149" creationId="{4E908C27-0BCF-397E-9D5B-90F9F95CFA09}"/>
          </ac:grpSpMkLst>
        </pc:grpChg>
        <pc:grpChg chg="add del mod">
          <ac:chgData name="Henry Jammes" userId="5f22554b-fd15-4676-8c82-dc6122af2a80" providerId="ADAL" clId="{A3A6ABF9-8563-404A-BEC3-1E0B3CC340AC}" dt="2023-08-15T19:15:46.243" v="11132"/>
          <ac:grpSpMkLst>
            <pc:docMk/>
            <pc:sldMk cId="1520399783" sldId="2147478629"/>
            <ac:grpSpMk id="153" creationId="{E27DCCD8-C8CC-4758-322E-964D4C97AD37}"/>
          </ac:grpSpMkLst>
        </pc:grpChg>
        <pc:grpChg chg="add del mod">
          <ac:chgData name="Henry Jammes" userId="5f22554b-fd15-4676-8c82-dc6122af2a80" providerId="ADAL" clId="{A3A6ABF9-8563-404A-BEC3-1E0B3CC340AC}" dt="2023-08-15T19:15:46.243" v="11132"/>
          <ac:grpSpMkLst>
            <pc:docMk/>
            <pc:sldMk cId="1520399783" sldId="2147478629"/>
            <ac:grpSpMk id="168" creationId="{F650FF18-4825-312B-EEF4-699D92A648C3}"/>
          </ac:grpSpMkLst>
        </pc:grpChg>
        <pc:grpChg chg="mod">
          <ac:chgData name="Henry Jammes" userId="5f22554b-fd15-4676-8c82-dc6122af2a80" providerId="ADAL" clId="{A3A6ABF9-8563-404A-BEC3-1E0B3CC340AC}" dt="2023-08-15T19:15:44.502" v="11131"/>
          <ac:grpSpMkLst>
            <pc:docMk/>
            <pc:sldMk cId="1520399783" sldId="2147478629"/>
            <ac:grpSpMk id="169" creationId="{DF5D8199-1D11-6C46-A426-AF3CB29EBD93}"/>
          </ac:grpSpMkLst>
        </pc:grpChg>
        <pc:grpChg chg="add del mod">
          <ac:chgData name="Henry Jammes" userId="5f22554b-fd15-4676-8c82-dc6122af2a80" providerId="ADAL" clId="{A3A6ABF9-8563-404A-BEC3-1E0B3CC340AC}" dt="2023-08-15T19:15:46.243" v="11132"/>
          <ac:grpSpMkLst>
            <pc:docMk/>
            <pc:sldMk cId="1520399783" sldId="2147478629"/>
            <ac:grpSpMk id="179" creationId="{6683AE27-4D95-2D5D-FF50-C4A84CC4CA3C}"/>
          </ac:grpSpMkLst>
        </pc:grpChg>
        <pc:grpChg chg="add del mod">
          <ac:chgData name="Henry Jammes" userId="5f22554b-fd15-4676-8c82-dc6122af2a80" providerId="ADAL" clId="{A3A6ABF9-8563-404A-BEC3-1E0B3CC340AC}" dt="2023-08-15T19:15:46.243" v="11132"/>
          <ac:grpSpMkLst>
            <pc:docMk/>
            <pc:sldMk cId="1520399783" sldId="2147478629"/>
            <ac:grpSpMk id="184" creationId="{9AD4C9D6-6EE8-A262-875C-85016AD64530}"/>
          </ac:grpSpMkLst>
        </pc:grpChg>
        <pc:grpChg chg="add del mod">
          <ac:chgData name="Henry Jammes" userId="5f22554b-fd15-4676-8c82-dc6122af2a80" providerId="ADAL" clId="{A3A6ABF9-8563-404A-BEC3-1E0B3CC340AC}" dt="2023-08-31T23:25:02.599" v="15124" actId="165"/>
          <ac:grpSpMkLst>
            <pc:docMk/>
            <pc:sldMk cId="1520399783" sldId="2147478629"/>
            <ac:grpSpMk id="216" creationId="{ECC06C4D-BB5B-5C56-60BC-A760C0694947}"/>
          </ac:grpSpMkLst>
        </pc:grpChg>
        <pc:grpChg chg="mod topLvl">
          <ac:chgData name="Henry Jammes" userId="5f22554b-fd15-4676-8c82-dc6122af2a80" providerId="ADAL" clId="{A3A6ABF9-8563-404A-BEC3-1E0B3CC340AC}" dt="2023-08-31T23:25:02.599" v="15124" actId="165"/>
          <ac:grpSpMkLst>
            <pc:docMk/>
            <pc:sldMk cId="1520399783" sldId="2147478629"/>
            <ac:grpSpMk id="217" creationId="{533F5016-94A2-D46C-DAAE-FD316DF905D2}"/>
          </ac:grpSpMkLst>
        </pc:grpChg>
        <pc:grpChg chg="add del mod">
          <ac:chgData name="Henry Jammes" userId="5f22554b-fd15-4676-8c82-dc6122af2a80" providerId="ADAL" clId="{A3A6ABF9-8563-404A-BEC3-1E0B3CC340AC}" dt="2023-08-31T23:25:02.599" v="15124" actId="165"/>
          <ac:grpSpMkLst>
            <pc:docMk/>
            <pc:sldMk cId="1520399783" sldId="2147478629"/>
            <ac:grpSpMk id="224" creationId="{F3C88E0A-6446-88F7-ED16-8EA93C06974C}"/>
          </ac:grpSpMkLst>
        </pc:grpChg>
        <pc:grpChg chg="mod topLvl">
          <ac:chgData name="Henry Jammes" userId="5f22554b-fd15-4676-8c82-dc6122af2a80" providerId="ADAL" clId="{A3A6ABF9-8563-404A-BEC3-1E0B3CC340AC}" dt="2023-08-31T23:25:02.599" v="15124" actId="165"/>
          <ac:grpSpMkLst>
            <pc:docMk/>
            <pc:sldMk cId="1520399783" sldId="2147478629"/>
            <ac:grpSpMk id="225" creationId="{3918AD14-F86B-E7A7-0152-6812201CC558}"/>
          </ac:grpSpMkLst>
        </pc:grpChg>
        <pc:grpChg chg="add del mod">
          <ac:chgData name="Henry Jammes" userId="5f22554b-fd15-4676-8c82-dc6122af2a80" providerId="ADAL" clId="{A3A6ABF9-8563-404A-BEC3-1E0B3CC340AC}" dt="2023-08-31T23:25:02.599" v="15124" actId="165"/>
          <ac:grpSpMkLst>
            <pc:docMk/>
            <pc:sldMk cId="1520399783" sldId="2147478629"/>
            <ac:grpSpMk id="232" creationId="{2B22B49E-75ED-66B4-CC89-F0BA8A7C5D44}"/>
          </ac:grpSpMkLst>
        </pc:grpChg>
        <pc:grpChg chg="mod topLvl">
          <ac:chgData name="Henry Jammes" userId="5f22554b-fd15-4676-8c82-dc6122af2a80" providerId="ADAL" clId="{A3A6ABF9-8563-404A-BEC3-1E0B3CC340AC}" dt="2023-08-31T23:25:02.599" v="15124" actId="165"/>
          <ac:grpSpMkLst>
            <pc:docMk/>
            <pc:sldMk cId="1520399783" sldId="2147478629"/>
            <ac:grpSpMk id="233" creationId="{57A3456C-B626-6BF3-93E4-04FEEDFC58F6}"/>
          </ac:grpSpMkLst>
        </pc:grpChg>
        <pc:grpChg chg="add del mod">
          <ac:chgData name="Henry Jammes" userId="5f22554b-fd15-4676-8c82-dc6122af2a80" providerId="ADAL" clId="{A3A6ABF9-8563-404A-BEC3-1E0B3CC340AC}" dt="2023-08-31T23:25:02.599" v="15124" actId="165"/>
          <ac:grpSpMkLst>
            <pc:docMk/>
            <pc:sldMk cId="1520399783" sldId="2147478629"/>
            <ac:grpSpMk id="243" creationId="{DC9240BF-1448-9C8C-FB98-F599E8139004}"/>
          </ac:grpSpMkLst>
        </pc:grpChg>
        <pc:grpChg chg="add del mod">
          <ac:chgData name="Henry Jammes" userId="5f22554b-fd15-4676-8c82-dc6122af2a80" providerId="ADAL" clId="{A3A6ABF9-8563-404A-BEC3-1E0B3CC340AC}" dt="2023-08-31T23:25:02.599" v="15124" actId="165"/>
          <ac:grpSpMkLst>
            <pc:docMk/>
            <pc:sldMk cId="1520399783" sldId="2147478629"/>
            <ac:grpSpMk id="251" creationId="{81D4CB7B-2178-ECC0-E3A3-32D2804ACD91}"/>
          </ac:grpSpMkLst>
        </pc:grpChg>
        <pc:grpChg chg="add del mod">
          <ac:chgData name="Henry Jammes" userId="5f22554b-fd15-4676-8c82-dc6122af2a80" providerId="ADAL" clId="{A3A6ABF9-8563-404A-BEC3-1E0B3CC340AC}" dt="2023-08-31T23:25:02.599" v="15124" actId="165"/>
          <ac:grpSpMkLst>
            <pc:docMk/>
            <pc:sldMk cId="1520399783" sldId="2147478629"/>
            <ac:grpSpMk id="255" creationId="{B2B1C736-829D-A203-D8E4-D276BE8DE211}"/>
          </ac:grpSpMkLst>
        </pc:grpChg>
        <pc:grpChg chg="add del mod">
          <ac:chgData name="Henry Jammes" userId="5f22554b-fd15-4676-8c82-dc6122af2a80" providerId="ADAL" clId="{A3A6ABF9-8563-404A-BEC3-1E0B3CC340AC}" dt="2023-08-31T23:25:02.599" v="15124" actId="165"/>
          <ac:grpSpMkLst>
            <pc:docMk/>
            <pc:sldMk cId="1520399783" sldId="2147478629"/>
            <ac:grpSpMk id="270" creationId="{5671EBB0-4659-BC2A-8B41-FC710EC53AEA}"/>
          </ac:grpSpMkLst>
        </pc:grpChg>
        <pc:grpChg chg="mod topLvl">
          <ac:chgData name="Henry Jammes" userId="5f22554b-fd15-4676-8c82-dc6122af2a80" providerId="ADAL" clId="{A3A6ABF9-8563-404A-BEC3-1E0B3CC340AC}" dt="2023-08-31T23:25:02.599" v="15124" actId="165"/>
          <ac:grpSpMkLst>
            <pc:docMk/>
            <pc:sldMk cId="1520399783" sldId="2147478629"/>
            <ac:grpSpMk id="271" creationId="{5D56600A-6098-91B5-CF0A-DEE6BB1AE4F5}"/>
          </ac:grpSpMkLst>
        </pc:grpChg>
        <pc:grpChg chg="add del mod">
          <ac:chgData name="Henry Jammes" userId="5f22554b-fd15-4676-8c82-dc6122af2a80" providerId="ADAL" clId="{A3A6ABF9-8563-404A-BEC3-1E0B3CC340AC}" dt="2023-08-31T23:25:02.599" v="15124" actId="165"/>
          <ac:grpSpMkLst>
            <pc:docMk/>
            <pc:sldMk cId="1520399783" sldId="2147478629"/>
            <ac:grpSpMk id="281" creationId="{C7F8DE5C-3D28-D069-7102-331708047787}"/>
          </ac:grpSpMkLst>
        </pc:grpChg>
        <pc:grpChg chg="add del mod">
          <ac:chgData name="Henry Jammes" userId="5f22554b-fd15-4676-8c82-dc6122af2a80" providerId="ADAL" clId="{A3A6ABF9-8563-404A-BEC3-1E0B3CC340AC}" dt="2023-08-31T23:25:02.599" v="15124" actId="165"/>
          <ac:grpSpMkLst>
            <pc:docMk/>
            <pc:sldMk cId="1520399783" sldId="2147478629"/>
            <ac:grpSpMk id="286" creationId="{2ED19FEB-70C1-4D30-1C7E-335D6D034EBA}"/>
          </ac:grpSpMkLst>
        </pc:grpChg>
        <pc:graphicFrameChg chg="add del mod">
          <ac:chgData name="Henry Jammes" userId="5f22554b-fd15-4676-8c82-dc6122af2a80" providerId="ADAL" clId="{A3A6ABF9-8563-404A-BEC3-1E0B3CC340AC}" dt="2023-08-15T19:15:44.423" v="11130"/>
          <ac:graphicFrameMkLst>
            <pc:docMk/>
            <pc:sldMk cId="1520399783" sldId="2147478629"/>
            <ac:graphicFrameMk id="5" creationId="{875C40B2-4761-E214-EE63-8541BFC0C61C}"/>
          </ac:graphicFrameMkLst>
        </pc:graphicFrameChg>
        <pc:graphicFrameChg chg="add del mod">
          <ac:chgData name="Henry Jammes" userId="5f22554b-fd15-4676-8c82-dc6122af2a80" providerId="ADAL" clId="{A3A6ABF9-8563-404A-BEC3-1E0B3CC340AC}" dt="2023-08-15T19:15:46.243" v="11132"/>
          <ac:graphicFrameMkLst>
            <pc:docMk/>
            <pc:sldMk cId="1520399783" sldId="2147478629"/>
            <ac:graphicFrameMk id="107" creationId="{5C0EDFE9-B673-FE97-0059-29A779621397}"/>
          </ac:graphicFrameMkLst>
        </pc:graphicFrameChg>
        <pc:graphicFrameChg chg="add mod">
          <ac:chgData name="Henry Jammes" userId="5f22554b-fd15-4676-8c82-dc6122af2a80" providerId="ADAL" clId="{A3A6ABF9-8563-404A-BEC3-1E0B3CC340AC}" dt="2023-08-31T23:22:44.058" v="15096" actId="1076"/>
          <ac:graphicFrameMkLst>
            <pc:docMk/>
            <pc:sldMk cId="1520399783" sldId="2147478629"/>
            <ac:graphicFrameMk id="209" creationId="{118C8286-B77D-A927-5607-109E149419DF}"/>
          </ac:graphicFrameMkLst>
        </pc:graphicFrameChg>
        <pc:picChg chg="add del mod">
          <ac:chgData name="Henry Jammes" userId="5f22554b-fd15-4676-8c82-dc6122af2a80" providerId="ADAL" clId="{A3A6ABF9-8563-404A-BEC3-1E0B3CC340AC}" dt="2023-08-15T19:15:44.423" v="11130"/>
          <ac:picMkLst>
            <pc:docMk/>
            <pc:sldMk cId="1520399783" sldId="2147478629"/>
            <ac:picMk id="10" creationId="{6B01E2D3-6D3E-D38E-1910-0F458A89EE5D}"/>
          </ac:picMkLst>
        </pc:picChg>
        <pc:picChg chg="mod">
          <ac:chgData name="Henry Jammes" userId="5f22554b-fd15-4676-8c82-dc6122af2a80" providerId="ADAL" clId="{A3A6ABF9-8563-404A-BEC3-1E0B3CC340AC}" dt="2023-08-15T19:15:39.623" v="11127"/>
          <ac:picMkLst>
            <pc:docMk/>
            <pc:sldMk cId="1520399783" sldId="2147478629"/>
            <ac:picMk id="15" creationId="{828BA374-22F7-28A6-28D7-917117448A3C}"/>
          </ac:picMkLst>
        </pc:picChg>
        <pc:picChg chg="add del mod">
          <ac:chgData name="Henry Jammes" userId="5f22554b-fd15-4676-8c82-dc6122af2a80" providerId="ADAL" clId="{A3A6ABF9-8563-404A-BEC3-1E0B3CC340AC}" dt="2023-08-15T19:15:44.423" v="11130"/>
          <ac:picMkLst>
            <pc:docMk/>
            <pc:sldMk cId="1520399783" sldId="2147478629"/>
            <ac:picMk id="19" creationId="{640DA4C6-19B7-FC42-C124-4C7467177A19}"/>
          </ac:picMkLst>
        </pc:picChg>
        <pc:picChg chg="mod">
          <ac:chgData name="Henry Jammes" userId="5f22554b-fd15-4676-8c82-dc6122af2a80" providerId="ADAL" clId="{A3A6ABF9-8563-404A-BEC3-1E0B3CC340AC}" dt="2023-08-15T19:15:39.623" v="11127"/>
          <ac:picMkLst>
            <pc:docMk/>
            <pc:sldMk cId="1520399783" sldId="2147478629"/>
            <ac:picMk id="23" creationId="{3C271089-0C47-8DBE-B009-45FB47DAB613}"/>
          </ac:picMkLst>
        </pc:picChg>
        <pc:picChg chg="add del mod">
          <ac:chgData name="Henry Jammes" userId="5f22554b-fd15-4676-8c82-dc6122af2a80" providerId="ADAL" clId="{A3A6ABF9-8563-404A-BEC3-1E0B3CC340AC}" dt="2023-08-15T19:15:44.423" v="11130"/>
          <ac:picMkLst>
            <pc:docMk/>
            <pc:sldMk cId="1520399783" sldId="2147478629"/>
            <ac:picMk id="27" creationId="{CDE905B1-C146-D9BC-E260-2C7FECA310B5}"/>
          </ac:picMkLst>
        </pc:picChg>
        <pc:picChg chg="mod">
          <ac:chgData name="Henry Jammes" userId="5f22554b-fd15-4676-8c82-dc6122af2a80" providerId="ADAL" clId="{A3A6ABF9-8563-404A-BEC3-1E0B3CC340AC}" dt="2023-08-15T19:15:39.623" v="11127"/>
          <ac:picMkLst>
            <pc:docMk/>
            <pc:sldMk cId="1520399783" sldId="2147478629"/>
            <ac:picMk id="31" creationId="{869E0F3F-4F83-7613-0448-4EF2AAF9CFEA}"/>
          </ac:picMkLst>
        </pc:picChg>
        <pc:picChg chg="mod">
          <ac:chgData name="Henry Jammes" userId="5f22554b-fd15-4676-8c82-dc6122af2a80" providerId="ADAL" clId="{A3A6ABF9-8563-404A-BEC3-1E0B3CC340AC}" dt="2023-08-15T19:15:39.623" v="11127"/>
          <ac:picMkLst>
            <pc:docMk/>
            <pc:sldMk cId="1520399783" sldId="2147478629"/>
            <ac:picMk id="42" creationId="{6C79DFF5-DEEF-514B-02CF-1C8A9C67C2C5}"/>
          </ac:picMkLst>
        </pc:picChg>
        <pc:picChg chg="add del mod">
          <ac:chgData name="Henry Jammes" userId="5f22554b-fd15-4676-8c82-dc6122af2a80" providerId="ADAL" clId="{A3A6ABF9-8563-404A-BEC3-1E0B3CC340AC}" dt="2023-08-15T19:15:44.423" v="11130"/>
          <ac:picMkLst>
            <pc:docMk/>
            <pc:sldMk cId="1520399783" sldId="2147478629"/>
            <ac:picMk id="45" creationId="{6FCD551C-0159-9C4B-71CC-9AC17751D818}"/>
          </ac:picMkLst>
        </pc:picChg>
        <pc:picChg chg="mod">
          <ac:chgData name="Henry Jammes" userId="5f22554b-fd15-4676-8c82-dc6122af2a80" providerId="ADAL" clId="{A3A6ABF9-8563-404A-BEC3-1E0B3CC340AC}" dt="2023-08-15T19:15:39.623" v="11127"/>
          <ac:picMkLst>
            <pc:docMk/>
            <pc:sldMk cId="1520399783" sldId="2147478629"/>
            <ac:picMk id="50" creationId="{4D7C9CE2-64D4-D731-A681-0EE5A6FC758D}"/>
          </ac:picMkLst>
        </pc:picChg>
        <pc:picChg chg="mod">
          <ac:chgData name="Henry Jammes" userId="5f22554b-fd15-4676-8c82-dc6122af2a80" providerId="ADAL" clId="{A3A6ABF9-8563-404A-BEC3-1E0B3CC340AC}" dt="2023-08-15T19:15:39.623" v="11127"/>
          <ac:picMkLst>
            <pc:docMk/>
            <pc:sldMk cId="1520399783" sldId="2147478629"/>
            <ac:picMk id="54" creationId="{27F4457E-22EB-DD9C-2041-2F449E516E7D}"/>
          </ac:picMkLst>
        </pc:picChg>
        <pc:picChg chg="add del mod">
          <ac:chgData name="Henry Jammes" userId="5f22554b-fd15-4676-8c82-dc6122af2a80" providerId="ADAL" clId="{A3A6ABF9-8563-404A-BEC3-1E0B3CC340AC}" dt="2023-08-15T19:15:44.423" v="11130"/>
          <ac:picMkLst>
            <pc:docMk/>
            <pc:sldMk cId="1520399783" sldId="2147478629"/>
            <ac:picMk id="65" creationId="{6CA9F998-1E11-32B5-140B-9A4B613AE40F}"/>
          </ac:picMkLst>
        </pc:picChg>
        <pc:picChg chg="mod">
          <ac:chgData name="Henry Jammes" userId="5f22554b-fd15-4676-8c82-dc6122af2a80" providerId="ADAL" clId="{A3A6ABF9-8563-404A-BEC3-1E0B3CC340AC}" dt="2023-08-15T19:15:39.623" v="11127"/>
          <ac:picMkLst>
            <pc:docMk/>
            <pc:sldMk cId="1520399783" sldId="2147478629"/>
            <ac:picMk id="69" creationId="{A0EC847E-4A9F-8CAB-443E-7274A89C5229}"/>
          </ac:picMkLst>
        </pc:picChg>
        <pc:picChg chg="add del mod">
          <ac:chgData name="Henry Jammes" userId="5f22554b-fd15-4676-8c82-dc6122af2a80" providerId="ADAL" clId="{A3A6ABF9-8563-404A-BEC3-1E0B3CC340AC}" dt="2023-08-15T19:15:44.423" v="11130"/>
          <ac:picMkLst>
            <pc:docMk/>
            <pc:sldMk cId="1520399783" sldId="2147478629"/>
            <ac:picMk id="74" creationId="{01EE37B6-6B72-ABC6-6DA9-984E7F922832}"/>
          </ac:picMkLst>
        </pc:picChg>
        <pc:picChg chg="mod">
          <ac:chgData name="Henry Jammes" userId="5f22554b-fd15-4676-8c82-dc6122af2a80" providerId="ADAL" clId="{A3A6ABF9-8563-404A-BEC3-1E0B3CC340AC}" dt="2023-08-15T19:15:39.623" v="11127"/>
          <ac:picMkLst>
            <pc:docMk/>
            <pc:sldMk cId="1520399783" sldId="2147478629"/>
            <ac:picMk id="80" creationId="{B5694C2D-4A36-DF1A-840C-C3D248136F94}"/>
          </ac:picMkLst>
        </pc:picChg>
        <pc:picChg chg="mod">
          <ac:chgData name="Henry Jammes" userId="5f22554b-fd15-4676-8c82-dc6122af2a80" providerId="ADAL" clId="{A3A6ABF9-8563-404A-BEC3-1E0B3CC340AC}" dt="2023-08-15T19:15:39.623" v="11127"/>
          <ac:picMkLst>
            <pc:docMk/>
            <pc:sldMk cId="1520399783" sldId="2147478629"/>
            <ac:picMk id="85" creationId="{09E36E80-598B-7454-1CDA-C161D668508C}"/>
          </ac:picMkLst>
        </pc:picChg>
        <pc:picChg chg="add del mod">
          <ac:chgData name="Henry Jammes" userId="5f22554b-fd15-4676-8c82-dc6122af2a80" providerId="ADAL" clId="{A3A6ABF9-8563-404A-BEC3-1E0B3CC340AC}" dt="2023-08-15T19:15:44.423" v="11130"/>
          <ac:picMkLst>
            <pc:docMk/>
            <pc:sldMk cId="1520399783" sldId="2147478629"/>
            <ac:picMk id="90" creationId="{BE7228A4-6EFE-E675-7BE1-D895E8173387}"/>
          </ac:picMkLst>
        </pc:picChg>
        <pc:picChg chg="add del mod">
          <ac:chgData name="Henry Jammes" userId="5f22554b-fd15-4676-8c82-dc6122af2a80" providerId="ADAL" clId="{A3A6ABF9-8563-404A-BEC3-1E0B3CC340AC}" dt="2023-08-15T19:15:44.423" v="11130"/>
          <ac:picMkLst>
            <pc:docMk/>
            <pc:sldMk cId="1520399783" sldId="2147478629"/>
            <ac:picMk id="93" creationId="{F8D63857-1A59-2C05-4514-59F1DD9540E8}"/>
          </ac:picMkLst>
        </pc:picChg>
        <pc:picChg chg="add del mod">
          <ac:chgData name="Henry Jammes" userId="5f22554b-fd15-4676-8c82-dc6122af2a80" providerId="ADAL" clId="{A3A6ABF9-8563-404A-BEC3-1E0B3CC340AC}" dt="2023-08-15T19:15:44.423" v="11130"/>
          <ac:picMkLst>
            <pc:docMk/>
            <pc:sldMk cId="1520399783" sldId="2147478629"/>
            <ac:picMk id="95" creationId="{0694812D-5F02-B931-2F47-89B593BA1AAF}"/>
          </ac:picMkLst>
        </pc:picChg>
        <pc:picChg chg="add del mod">
          <ac:chgData name="Henry Jammes" userId="5f22554b-fd15-4676-8c82-dc6122af2a80" providerId="ADAL" clId="{A3A6ABF9-8563-404A-BEC3-1E0B3CC340AC}" dt="2023-08-15T19:15:44.423" v="11130"/>
          <ac:picMkLst>
            <pc:docMk/>
            <pc:sldMk cId="1520399783" sldId="2147478629"/>
            <ac:picMk id="97" creationId="{692B6026-080B-FEC6-9D63-C2F5A777B42D}"/>
          </ac:picMkLst>
        </pc:picChg>
        <pc:picChg chg="add del mod">
          <ac:chgData name="Henry Jammes" userId="5f22554b-fd15-4676-8c82-dc6122af2a80" providerId="ADAL" clId="{A3A6ABF9-8563-404A-BEC3-1E0B3CC340AC}" dt="2023-08-15T19:15:44.423" v="11130"/>
          <ac:picMkLst>
            <pc:docMk/>
            <pc:sldMk cId="1520399783" sldId="2147478629"/>
            <ac:picMk id="102" creationId="{AF69D60B-9F00-554D-7BA0-4BC3D068511A}"/>
          </ac:picMkLst>
        </pc:picChg>
        <pc:picChg chg="add del mod">
          <ac:chgData name="Henry Jammes" userId="5f22554b-fd15-4676-8c82-dc6122af2a80" providerId="ADAL" clId="{A3A6ABF9-8563-404A-BEC3-1E0B3CC340AC}" dt="2023-08-15T19:15:44.423" v="11130"/>
          <ac:picMkLst>
            <pc:docMk/>
            <pc:sldMk cId="1520399783" sldId="2147478629"/>
            <ac:picMk id="105" creationId="{92D7336F-1C02-8435-C14E-A93D0C14F914}"/>
          </ac:picMkLst>
        </pc:picChg>
        <pc:picChg chg="add del mod">
          <ac:chgData name="Henry Jammes" userId="5f22554b-fd15-4676-8c82-dc6122af2a80" providerId="ADAL" clId="{A3A6ABF9-8563-404A-BEC3-1E0B3CC340AC}" dt="2023-08-15T19:15:44.423" v="11130"/>
          <ac:picMkLst>
            <pc:docMk/>
            <pc:sldMk cId="1520399783" sldId="2147478629"/>
            <ac:picMk id="106" creationId="{A0403193-2E0E-A651-BA0B-B866084F6E82}"/>
          </ac:picMkLst>
        </pc:picChg>
        <pc:picChg chg="add del mod">
          <ac:chgData name="Henry Jammes" userId="5f22554b-fd15-4676-8c82-dc6122af2a80" providerId="ADAL" clId="{A3A6ABF9-8563-404A-BEC3-1E0B3CC340AC}" dt="2023-08-15T19:15:46.243" v="11132"/>
          <ac:picMkLst>
            <pc:docMk/>
            <pc:sldMk cId="1520399783" sldId="2147478629"/>
            <ac:picMk id="112" creationId="{E31ADE37-2CF2-1339-1EE7-FAB3FE30E73B}"/>
          </ac:picMkLst>
        </pc:picChg>
        <pc:picChg chg="mod">
          <ac:chgData name="Henry Jammes" userId="5f22554b-fd15-4676-8c82-dc6122af2a80" providerId="ADAL" clId="{A3A6ABF9-8563-404A-BEC3-1E0B3CC340AC}" dt="2023-08-15T19:15:44.502" v="11131"/>
          <ac:picMkLst>
            <pc:docMk/>
            <pc:sldMk cId="1520399783" sldId="2147478629"/>
            <ac:picMk id="117" creationId="{A771F798-424B-18AD-B8AE-0A74D3028B3F}"/>
          </ac:picMkLst>
        </pc:picChg>
        <pc:picChg chg="add del mod">
          <ac:chgData name="Henry Jammes" userId="5f22554b-fd15-4676-8c82-dc6122af2a80" providerId="ADAL" clId="{A3A6ABF9-8563-404A-BEC3-1E0B3CC340AC}" dt="2023-08-15T19:15:46.243" v="11132"/>
          <ac:picMkLst>
            <pc:docMk/>
            <pc:sldMk cId="1520399783" sldId="2147478629"/>
            <ac:picMk id="121" creationId="{890FC6E2-A92E-98B6-906C-8B41DD25D34C}"/>
          </ac:picMkLst>
        </pc:picChg>
        <pc:picChg chg="mod">
          <ac:chgData name="Henry Jammes" userId="5f22554b-fd15-4676-8c82-dc6122af2a80" providerId="ADAL" clId="{A3A6ABF9-8563-404A-BEC3-1E0B3CC340AC}" dt="2023-08-15T19:15:44.502" v="11131"/>
          <ac:picMkLst>
            <pc:docMk/>
            <pc:sldMk cId="1520399783" sldId="2147478629"/>
            <ac:picMk id="125" creationId="{B04DF8B5-6DBC-F117-0006-F825D5F9AD08}"/>
          </ac:picMkLst>
        </pc:picChg>
        <pc:picChg chg="add del mod">
          <ac:chgData name="Henry Jammes" userId="5f22554b-fd15-4676-8c82-dc6122af2a80" providerId="ADAL" clId="{A3A6ABF9-8563-404A-BEC3-1E0B3CC340AC}" dt="2023-08-15T19:15:46.243" v="11132"/>
          <ac:picMkLst>
            <pc:docMk/>
            <pc:sldMk cId="1520399783" sldId="2147478629"/>
            <ac:picMk id="129" creationId="{CA887B71-3C7B-C80A-8C28-182C6BCE635C}"/>
          </ac:picMkLst>
        </pc:picChg>
        <pc:picChg chg="mod">
          <ac:chgData name="Henry Jammes" userId="5f22554b-fd15-4676-8c82-dc6122af2a80" providerId="ADAL" clId="{A3A6ABF9-8563-404A-BEC3-1E0B3CC340AC}" dt="2023-08-15T19:15:44.502" v="11131"/>
          <ac:picMkLst>
            <pc:docMk/>
            <pc:sldMk cId="1520399783" sldId="2147478629"/>
            <ac:picMk id="133" creationId="{BA21E48F-7E3B-712F-D3F3-912ABEEB849C}"/>
          </ac:picMkLst>
        </pc:picChg>
        <pc:picChg chg="mod">
          <ac:chgData name="Henry Jammes" userId="5f22554b-fd15-4676-8c82-dc6122af2a80" providerId="ADAL" clId="{A3A6ABF9-8563-404A-BEC3-1E0B3CC340AC}" dt="2023-08-15T19:15:44.502" v="11131"/>
          <ac:picMkLst>
            <pc:docMk/>
            <pc:sldMk cId="1520399783" sldId="2147478629"/>
            <ac:picMk id="144" creationId="{85395E12-3E32-4D15-D064-4D8B7056FB35}"/>
          </ac:picMkLst>
        </pc:picChg>
        <pc:picChg chg="add del mod">
          <ac:chgData name="Henry Jammes" userId="5f22554b-fd15-4676-8c82-dc6122af2a80" providerId="ADAL" clId="{A3A6ABF9-8563-404A-BEC3-1E0B3CC340AC}" dt="2023-08-15T19:15:46.243" v="11132"/>
          <ac:picMkLst>
            <pc:docMk/>
            <pc:sldMk cId="1520399783" sldId="2147478629"/>
            <ac:picMk id="147" creationId="{326C97A9-2F13-6432-BB0B-45FE757AF815}"/>
          </ac:picMkLst>
        </pc:picChg>
        <pc:picChg chg="mod">
          <ac:chgData name="Henry Jammes" userId="5f22554b-fd15-4676-8c82-dc6122af2a80" providerId="ADAL" clId="{A3A6ABF9-8563-404A-BEC3-1E0B3CC340AC}" dt="2023-08-15T19:15:44.502" v="11131"/>
          <ac:picMkLst>
            <pc:docMk/>
            <pc:sldMk cId="1520399783" sldId="2147478629"/>
            <ac:picMk id="152" creationId="{65528388-953E-FF92-2CB6-1C0ECDBDE2AA}"/>
          </ac:picMkLst>
        </pc:picChg>
        <pc:picChg chg="mod">
          <ac:chgData name="Henry Jammes" userId="5f22554b-fd15-4676-8c82-dc6122af2a80" providerId="ADAL" clId="{A3A6ABF9-8563-404A-BEC3-1E0B3CC340AC}" dt="2023-08-15T19:15:44.502" v="11131"/>
          <ac:picMkLst>
            <pc:docMk/>
            <pc:sldMk cId="1520399783" sldId="2147478629"/>
            <ac:picMk id="156" creationId="{3F46DFA7-24C7-6782-2D0F-C43FD9B0D4B5}"/>
          </ac:picMkLst>
        </pc:picChg>
        <pc:picChg chg="add del mod">
          <ac:chgData name="Henry Jammes" userId="5f22554b-fd15-4676-8c82-dc6122af2a80" providerId="ADAL" clId="{A3A6ABF9-8563-404A-BEC3-1E0B3CC340AC}" dt="2023-08-15T19:15:46.243" v="11132"/>
          <ac:picMkLst>
            <pc:docMk/>
            <pc:sldMk cId="1520399783" sldId="2147478629"/>
            <ac:picMk id="167" creationId="{A6488063-65BF-7843-49DD-53A0248AF07F}"/>
          </ac:picMkLst>
        </pc:picChg>
        <pc:picChg chg="mod">
          <ac:chgData name="Henry Jammes" userId="5f22554b-fd15-4676-8c82-dc6122af2a80" providerId="ADAL" clId="{A3A6ABF9-8563-404A-BEC3-1E0B3CC340AC}" dt="2023-08-15T19:15:44.502" v="11131"/>
          <ac:picMkLst>
            <pc:docMk/>
            <pc:sldMk cId="1520399783" sldId="2147478629"/>
            <ac:picMk id="171" creationId="{D8EEBCA2-37DE-B7E8-BDBB-DD2E848CDA85}"/>
          </ac:picMkLst>
        </pc:picChg>
        <pc:picChg chg="add del mod">
          <ac:chgData name="Henry Jammes" userId="5f22554b-fd15-4676-8c82-dc6122af2a80" providerId="ADAL" clId="{A3A6ABF9-8563-404A-BEC3-1E0B3CC340AC}" dt="2023-08-15T19:15:46.243" v="11132"/>
          <ac:picMkLst>
            <pc:docMk/>
            <pc:sldMk cId="1520399783" sldId="2147478629"/>
            <ac:picMk id="176" creationId="{F8E358C0-CAB1-251E-55A9-51816EE50C23}"/>
          </ac:picMkLst>
        </pc:picChg>
        <pc:picChg chg="mod">
          <ac:chgData name="Henry Jammes" userId="5f22554b-fd15-4676-8c82-dc6122af2a80" providerId="ADAL" clId="{A3A6ABF9-8563-404A-BEC3-1E0B3CC340AC}" dt="2023-08-15T19:15:44.502" v="11131"/>
          <ac:picMkLst>
            <pc:docMk/>
            <pc:sldMk cId="1520399783" sldId="2147478629"/>
            <ac:picMk id="182" creationId="{6CBCF5B1-EC60-81BC-8C42-7896F59E22D4}"/>
          </ac:picMkLst>
        </pc:picChg>
        <pc:picChg chg="mod">
          <ac:chgData name="Henry Jammes" userId="5f22554b-fd15-4676-8c82-dc6122af2a80" providerId="ADAL" clId="{A3A6ABF9-8563-404A-BEC3-1E0B3CC340AC}" dt="2023-08-15T19:15:44.502" v="11131"/>
          <ac:picMkLst>
            <pc:docMk/>
            <pc:sldMk cId="1520399783" sldId="2147478629"/>
            <ac:picMk id="187" creationId="{C5577115-61A4-AD04-8B97-9803832D99A6}"/>
          </ac:picMkLst>
        </pc:picChg>
        <pc:picChg chg="add del mod">
          <ac:chgData name="Henry Jammes" userId="5f22554b-fd15-4676-8c82-dc6122af2a80" providerId="ADAL" clId="{A3A6ABF9-8563-404A-BEC3-1E0B3CC340AC}" dt="2023-08-15T19:15:46.243" v="11132"/>
          <ac:picMkLst>
            <pc:docMk/>
            <pc:sldMk cId="1520399783" sldId="2147478629"/>
            <ac:picMk id="192" creationId="{98E78C98-01B9-A82B-9014-AA0929244298}"/>
          </ac:picMkLst>
        </pc:picChg>
        <pc:picChg chg="add del mod">
          <ac:chgData name="Henry Jammes" userId="5f22554b-fd15-4676-8c82-dc6122af2a80" providerId="ADAL" clId="{A3A6ABF9-8563-404A-BEC3-1E0B3CC340AC}" dt="2023-08-15T19:15:46.243" v="11132"/>
          <ac:picMkLst>
            <pc:docMk/>
            <pc:sldMk cId="1520399783" sldId="2147478629"/>
            <ac:picMk id="195" creationId="{1932307D-9EFA-F83C-A724-5443DA99132B}"/>
          </ac:picMkLst>
        </pc:picChg>
        <pc:picChg chg="add del mod">
          <ac:chgData name="Henry Jammes" userId="5f22554b-fd15-4676-8c82-dc6122af2a80" providerId="ADAL" clId="{A3A6ABF9-8563-404A-BEC3-1E0B3CC340AC}" dt="2023-08-15T19:15:46.243" v="11132"/>
          <ac:picMkLst>
            <pc:docMk/>
            <pc:sldMk cId="1520399783" sldId="2147478629"/>
            <ac:picMk id="197" creationId="{689DC754-FFC5-6FDB-56CE-41E9A75EACF8}"/>
          </ac:picMkLst>
        </pc:picChg>
        <pc:picChg chg="add del mod">
          <ac:chgData name="Henry Jammes" userId="5f22554b-fd15-4676-8c82-dc6122af2a80" providerId="ADAL" clId="{A3A6ABF9-8563-404A-BEC3-1E0B3CC340AC}" dt="2023-08-15T19:15:46.243" v="11132"/>
          <ac:picMkLst>
            <pc:docMk/>
            <pc:sldMk cId="1520399783" sldId="2147478629"/>
            <ac:picMk id="199" creationId="{BC2F6F36-F3D1-D374-E491-DE3481DF5CF9}"/>
          </ac:picMkLst>
        </pc:picChg>
        <pc:picChg chg="add del mod">
          <ac:chgData name="Henry Jammes" userId="5f22554b-fd15-4676-8c82-dc6122af2a80" providerId="ADAL" clId="{A3A6ABF9-8563-404A-BEC3-1E0B3CC340AC}" dt="2023-08-15T19:15:46.243" v="11132"/>
          <ac:picMkLst>
            <pc:docMk/>
            <pc:sldMk cId="1520399783" sldId="2147478629"/>
            <ac:picMk id="204" creationId="{7AD55E5D-5240-842B-7A68-E0FCCE97C2C1}"/>
          </ac:picMkLst>
        </pc:picChg>
        <pc:picChg chg="add del mod">
          <ac:chgData name="Henry Jammes" userId="5f22554b-fd15-4676-8c82-dc6122af2a80" providerId="ADAL" clId="{A3A6ABF9-8563-404A-BEC3-1E0B3CC340AC}" dt="2023-08-15T19:15:46.243" v="11132"/>
          <ac:picMkLst>
            <pc:docMk/>
            <pc:sldMk cId="1520399783" sldId="2147478629"/>
            <ac:picMk id="207" creationId="{CC3EEE79-D38C-8F15-1CFA-412FDAA41AB5}"/>
          </ac:picMkLst>
        </pc:picChg>
        <pc:picChg chg="add del mod">
          <ac:chgData name="Henry Jammes" userId="5f22554b-fd15-4676-8c82-dc6122af2a80" providerId="ADAL" clId="{A3A6ABF9-8563-404A-BEC3-1E0B3CC340AC}" dt="2023-08-15T19:15:46.243" v="11132"/>
          <ac:picMkLst>
            <pc:docMk/>
            <pc:sldMk cId="1520399783" sldId="2147478629"/>
            <ac:picMk id="208" creationId="{B55782D7-F574-99D7-E4FD-73F99C046835}"/>
          </ac:picMkLst>
        </pc:picChg>
        <pc:picChg chg="add mod">
          <ac:chgData name="Henry Jammes" userId="5f22554b-fd15-4676-8c82-dc6122af2a80" providerId="ADAL" clId="{A3A6ABF9-8563-404A-BEC3-1E0B3CC340AC}" dt="2023-08-31T23:22:44.058" v="15096" actId="1076"/>
          <ac:picMkLst>
            <pc:docMk/>
            <pc:sldMk cId="1520399783" sldId="2147478629"/>
            <ac:picMk id="214" creationId="{E49BF167-127C-43E0-8FD4-A6FE93177B16}"/>
          </ac:picMkLst>
        </pc:picChg>
        <pc:picChg chg="mod topLvl">
          <ac:chgData name="Henry Jammes" userId="5f22554b-fd15-4676-8c82-dc6122af2a80" providerId="ADAL" clId="{A3A6ABF9-8563-404A-BEC3-1E0B3CC340AC}" dt="2023-08-31T23:25:02.599" v="15124" actId="165"/>
          <ac:picMkLst>
            <pc:docMk/>
            <pc:sldMk cId="1520399783" sldId="2147478629"/>
            <ac:picMk id="219" creationId="{34C520C0-7905-C19D-95BD-CF76F5BEA599}"/>
          </ac:picMkLst>
        </pc:picChg>
        <pc:picChg chg="add mod">
          <ac:chgData name="Henry Jammes" userId="5f22554b-fd15-4676-8c82-dc6122af2a80" providerId="ADAL" clId="{A3A6ABF9-8563-404A-BEC3-1E0B3CC340AC}" dt="2023-08-31T23:22:44.058" v="15096" actId="1076"/>
          <ac:picMkLst>
            <pc:docMk/>
            <pc:sldMk cId="1520399783" sldId="2147478629"/>
            <ac:picMk id="223" creationId="{087F9066-210F-0B8A-D07A-59A9F9CB968F}"/>
          </ac:picMkLst>
        </pc:picChg>
        <pc:picChg chg="mod topLvl">
          <ac:chgData name="Henry Jammes" userId="5f22554b-fd15-4676-8c82-dc6122af2a80" providerId="ADAL" clId="{A3A6ABF9-8563-404A-BEC3-1E0B3CC340AC}" dt="2023-08-31T23:25:02.599" v="15124" actId="165"/>
          <ac:picMkLst>
            <pc:docMk/>
            <pc:sldMk cId="1520399783" sldId="2147478629"/>
            <ac:picMk id="227" creationId="{58A38E99-4B5A-B640-E3F9-87CE89129321}"/>
          </ac:picMkLst>
        </pc:picChg>
        <pc:picChg chg="add mod">
          <ac:chgData name="Henry Jammes" userId="5f22554b-fd15-4676-8c82-dc6122af2a80" providerId="ADAL" clId="{A3A6ABF9-8563-404A-BEC3-1E0B3CC340AC}" dt="2023-08-31T23:22:44.058" v="15096" actId="1076"/>
          <ac:picMkLst>
            <pc:docMk/>
            <pc:sldMk cId="1520399783" sldId="2147478629"/>
            <ac:picMk id="231" creationId="{42A763B1-D9B3-465B-0969-BCD539FD8978}"/>
          </ac:picMkLst>
        </pc:picChg>
        <pc:picChg chg="mod topLvl">
          <ac:chgData name="Henry Jammes" userId="5f22554b-fd15-4676-8c82-dc6122af2a80" providerId="ADAL" clId="{A3A6ABF9-8563-404A-BEC3-1E0B3CC340AC}" dt="2023-08-31T23:25:02.599" v="15124" actId="165"/>
          <ac:picMkLst>
            <pc:docMk/>
            <pc:sldMk cId="1520399783" sldId="2147478629"/>
            <ac:picMk id="235" creationId="{2764C008-8C90-DB1C-0AF1-A1341458574A}"/>
          </ac:picMkLst>
        </pc:picChg>
        <pc:picChg chg="mod topLvl">
          <ac:chgData name="Henry Jammes" userId="5f22554b-fd15-4676-8c82-dc6122af2a80" providerId="ADAL" clId="{A3A6ABF9-8563-404A-BEC3-1E0B3CC340AC}" dt="2023-08-31T23:25:02.599" v="15124" actId="165"/>
          <ac:picMkLst>
            <pc:docMk/>
            <pc:sldMk cId="1520399783" sldId="2147478629"/>
            <ac:picMk id="246" creationId="{F3B99C40-6380-4AD4-856E-23A7F6754DA6}"/>
          </ac:picMkLst>
        </pc:picChg>
        <pc:picChg chg="add mod">
          <ac:chgData name="Henry Jammes" userId="5f22554b-fd15-4676-8c82-dc6122af2a80" providerId="ADAL" clId="{A3A6ABF9-8563-404A-BEC3-1E0B3CC340AC}" dt="2023-08-31T23:22:44.058" v="15096" actId="1076"/>
          <ac:picMkLst>
            <pc:docMk/>
            <pc:sldMk cId="1520399783" sldId="2147478629"/>
            <ac:picMk id="249" creationId="{78AEA26A-902C-212C-281A-E24CA828FC53}"/>
          </ac:picMkLst>
        </pc:picChg>
        <pc:picChg chg="mod topLvl">
          <ac:chgData name="Henry Jammes" userId="5f22554b-fd15-4676-8c82-dc6122af2a80" providerId="ADAL" clId="{A3A6ABF9-8563-404A-BEC3-1E0B3CC340AC}" dt="2023-08-31T23:25:02.599" v="15124" actId="165"/>
          <ac:picMkLst>
            <pc:docMk/>
            <pc:sldMk cId="1520399783" sldId="2147478629"/>
            <ac:picMk id="254" creationId="{A5AFD93C-469D-631C-6CBE-5BCADAD5B0D5}"/>
          </ac:picMkLst>
        </pc:picChg>
        <pc:picChg chg="mod topLvl">
          <ac:chgData name="Henry Jammes" userId="5f22554b-fd15-4676-8c82-dc6122af2a80" providerId="ADAL" clId="{A3A6ABF9-8563-404A-BEC3-1E0B3CC340AC}" dt="2023-08-31T23:25:02.599" v="15124" actId="165"/>
          <ac:picMkLst>
            <pc:docMk/>
            <pc:sldMk cId="1520399783" sldId="2147478629"/>
            <ac:picMk id="258" creationId="{9C3EC446-0884-3A44-7C17-D0D4593365B3}"/>
          </ac:picMkLst>
        </pc:picChg>
        <pc:picChg chg="add mod">
          <ac:chgData name="Henry Jammes" userId="5f22554b-fd15-4676-8c82-dc6122af2a80" providerId="ADAL" clId="{A3A6ABF9-8563-404A-BEC3-1E0B3CC340AC}" dt="2023-08-31T23:22:44.058" v="15096" actId="1076"/>
          <ac:picMkLst>
            <pc:docMk/>
            <pc:sldMk cId="1520399783" sldId="2147478629"/>
            <ac:picMk id="269" creationId="{2DF9EE12-7E78-56E6-C771-A6D41A9566FE}"/>
          </ac:picMkLst>
        </pc:picChg>
        <pc:picChg chg="mod topLvl">
          <ac:chgData name="Henry Jammes" userId="5f22554b-fd15-4676-8c82-dc6122af2a80" providerId="ADAL" clId="{A3A6ABF9-8563-404A-BEC3-1E0B3CC340AC}" dt="2023-08-31T23:25:02.599" v="15124" actId="165"/>
          <ac:picMkLst>
            <pc:docMk/>
            <pc:sldMk cId="1520399783" sldId="2147478629"/>
            <ac:picMk id="273" creationId="{524185BD-FDEA-CD1C-C705-7ABE4DE7E4DD}"/>
          </ac:picMkLst>
        </pc:picChg>
        <pc:picChg chg="add mod">
          <ac:chgData name="Henry Jammes" userId="5f22554b-fd15-4676-8c82-dc6122af2a80" providerId="ADAL" clId="{A3A6ABF9-8563-404A-BEC3-1E0B3CC340AC}" dt="2023-08-31T23:22:44.058" v="15096" actId="1076"/>
          <ac:picMkLst>
            <pc:docMk/>
            <pc:sldMk cId="1520399783" sldId="2147478629"/>
            <ac:picMk id="278" creationId="{DDF1FF90-B150-F9CB-F3D8-E98D860E73A5}"/>
          </ac:picMkLst>
        </pc:picChg>
        <pc:picChg chg="mod topLvl">
          <ac:chgData name="Henry Jammes" userId="5f22554b-fd15-4676-8c82-dc6122af2a80" providerId="ADAL" clId="{A3A6ABF9-8563-404A-BEC3-1E0B3CC340AC}" dt="2023-08-31T23:25:02.599" v="15124" actId="165"/>
          <ac:picMkLst>
            <pc:docMk/>
            <pc:sldMk cId="1520399783" sldId="2147478629"/>
            <ac:picMk id="284" creationId="{BF4D3740-0747-E8B9-C47E-1F4C643E4332}"/>
          </ac:picMkLst>
        </pc:picChg>
        <pc:picChg chg="mod topLvl">
          <ac:chgData name="Henry Jammes" userId="5f22554b-fd15-4676-8c82-dc6122af2a80" providerId="ADAL" clId="{A3A6ABF9-8563-404A-BEC3-1E0B3CC340AC}" dt="2023-08-31T23:25:02.599" v="15124" actId="165"/>
          <ac:picMkLst>
            <pc:docMk/>
            <pc:sldMk cId="1520399783" sldId="2147478629"/>
            <ac:picMk id="289" creationId="{312377B0-20D8-1375-5CCE-3F0EFBB78487}"/>
          </ac:picMkLst>
        </pc:picChg>
        <pc:picChg chg="add mod">
          <ac:chgData name="Henry Jammes" userId="5f22554b-fd15-4676-8c82-dc6122af2a80" providerId="ADAL" clId="{A3A6ABF9-8563-404A-BEC3-1E0B3CC340AC}" dt="2023-08-31T23:22:44.058" v="15096" actId="1076"/>
          <ac:picMkLst>
            <pc:docMk/>
            <pc:sldMk cId="1520399783" sldId="2147478629"/>
            <ac:picMk id="294" creationId="{6002D41E-9AD1-B67C-0292-84628865BD56}"/>
          </ac:picMkLst>
        </pc:picChg>
        <pc:picChg chg="add mod">
          <ac:chgData name="Henry Jammes" userId="5f22554b-fd15-4676-8c82-dc6122af2a80" providerId="ADAL" clId="{A3A6ABF9-8563-404A-BEC3-1E0B3CC340AC}" dt="2023-08-31T23:22:44.058" v="15096" actId="1076"/>
          <ac:picMkLst>
            <pc:docMk/>
            <pc:sldMk cId="1520399783" sldId="2147478629"/>
            <ac:picMk id="297" creationId="{BEB1A5CF-F7EF-2A98-D200-14CAFD6E920D}"/>
          </ac:picMkLst>
        </pc:picChg>
        <pc:picChg chg="add mod">
          <ac:chgData name="Henry Jammes" userId="5f22554b-fd15-4676-8c82-dc6122af2a80" providerId="ADAL" clId="{A3A6ABF9-8563-404A-BEC3-1E0B3CC340AC}" dt="2023-08-31T23:22:44.058" v="15096" actId="1076"/>
          <ac:picMkLst>
            <pc:docMk/>
            <pc:sldMk cId="1520399783" sldId="2147478629"/>
            <ac:picMk id="299" creationId="{FA85A47D-9CD9-50A8-803C-FF551D127083}"/>
          </ac:picMkLst>
        </pc:picChg>
        <pc:picChg chg="add mod">
          <ac:chgData name="Henry Jammes" userId="5f22554b-fd15-4676-8c82-dc6122af2a80" providerId="ADAL" clId="{A3A6ABF9-8563-404A-BEC3-1E0B3CC340AC}" dt="2023-08-31T23:22:44.058" v="15096" actId="1076"/>
          <ac:picMkLst>
            <pc:docMk/>
            <pc:sldMk cId="1520399783" sldId="2147478629"/>
            <ac:picMk id="301" creationId="{30EC2D39-6430-EA36-C51C-C75D1571CC0B}"/>
          </ac:picMkLst>
        </pc:picChg>
        <pc:picChg chg="add mod">
          <ac:chgData name="Henry Jammes" userId="5f22554b-fd15-4676-8c82-dc6122af2a80" providerId="ADAL" clId="{A3A6ABF9-8563-404A-BEC3-1E0B3CC340AC}" dt="2023-08-31T23:22:44.058" v="15096" actId="1076"/>
          <ac:picMkLst>
            <pc:docMk/>
            <pc:sldMk cId="1520399783" sldId="2147478629"/>
            <ac:picMk id="306" creationId="{A3E0912B-1598-4683-124A-1AFB045CA5B6}"/>
          </ac:picMkLst>
        </pc:picChg>
        <pc:picChg chg="add mod">
          <ac:chgData name="Henry Jammes" userId="5f22554b-fd15-4676-8c82-dc6122af2a80" providerId="ADAL" clId="{A3A6ABF9-8563-404A-BEC3-1E0B3CC340AC}" dt="2023-08-31T23:22:44.058" v="15096" actId="1076"/>
          <ac:picMkLst>
            <pc:docMk/>
            <pc:sldMk cId="1520399783" sldId="2147478629"/>
            <ac:picMk id="309" creationId="{70A66BAC-AF1D-85F8-52CE-BF7C8A4CA149}"/>
          </ac:picMkLst>
        </pc:picChg>
        <pc:picChg chg="add mod">
          <ac:chgData name="Henry Jammes" userId="5f22554b-fd15-4676-8c82-dc6122af2a80" providerId="ADAL" clId="{A3A6ABF9-8563-404A-BEC3-1E0B3CC340AC}" dt="2023-08-31T23:22:44.058" v="15096" actId="1076"/>
          <ac:picMkLst>
            <pc:docMk/>
            <pc:sldMk cId="1520399783" sldId="2147478629"/>
            <ac:picMk id="310" creationId="{3420DACF-012A-FE93-A401-AF3A1ED2EFF3}"/>
          </ac:picMkLst>
        </pc:picChg>
        <pc:cxnChg chg="add del mod">
          <ac:chgData name="Henry Jammes" userId="5f22554b-fd15-4676-8c82-dc6122af2a80" providerId="ADAL" clId="{A3A6ABF9-8563-404A-BEC3-1E0B3CC340AC}" dt="2023-08-15T19:15:44.423" v="11130"/>
          <ac:cxnSpMkLst>
            <pc:docMk/>
            <pc:sldMk cId="1520399783" sldId="2147478629"/>
            <ac:cxnSpMk id="6" creationId="{851C5015-29C3-96D8-9996-102B64B8B6CD}"/>
          </ac:cxnSpMkLst>
        </pc:cxnChg>
        <pc:cxnChg chg="add del mod">
          <ac:chgData name="Henry Jammes" userId="5f22554b-fd15-4676-8c82-dc6122af2a80" providerId="ADAL" clId="{A3A6ABF9-8563-404A-BEC3-1E0B3CC340AC}" dt="2023-08-15T19:15:44.423" v="11130"/>
          <ac:cxnSpMkLst>
            <pc:docMk/>
            <pc:sldMk cId="1520399783" sldId="2147478629"/>
            <ac:cxnSpMk id="7" creationId="{7AB9F52B-891F-E598-F7C2-7CD8BD5D065B}"/>
          </ac:cxnSpMkLst>
        </pc:cxnChg>
        <pc:cxnChg chg="add del mod">
          <ac:chgData name="Henry Jammes" userId="5f22554b-fd15-4676-8c82-dc6122af2a80" providerId="ADAL" clId="{A3A6ABF9-8563-404A-BEC3-1E0B3CC340AC}" dt="2023-08-15T19:15:44.423" v="11130"/>
          <ac:cxnSpMkLst>
            <pc:docMk/>
            <pc:sldMk cId="1520399783" sldId="2147478629"/>
            <ac:cxnSpMk id="8" creationId="{436AE3A1-4DDF-CF62-025C-6881FB6D7796}"/>
          </ac:cxnSpMkLst>
        </pc:cxnChg>
        <pc:cxnChg chg="add del mod">
          <ac:chgData name="Henry Jammes" userId="5f22554b-fd15-4676-8c82-dc6122af2a80" providerId="ADAL" clId="{A3A6ABF9-8563-404A-BEC3-1E0B3CC340AC}" dt="2023-08-15T19:15:44.423" v="11130"/>
          <ac:cxnSpMkLst>
            <pc:docMk/>
            <pc:sldMk cId="1520399783" sldId="2147478629"/>
            <ac:cxnSpMk id="34" creationId="{11124B44-C049-EFBE-B641-B3704D1175B4}"/>
          </ac:cxnSpMkLst>
        </pc:cxnChg>
        <pc:cxnChg chg="add del mod">
          <ac:chgData name="Henry Jammes" userId="5f22554b-fd15-4676-8c82-dc6122af2a80" providerId="ADAL" clId="{A3A6ABF9-8563-404A-BEC3-1E0B3CC340AC}" dt="2023-08-15T19:15:44.423" v="11130"/>
          <ac:cxnSpMkLst>
            <pc:docMk/>
            <pc:sldMk cId="1520399783" sldId="2147478629"/>
            <ac:cxnSpMk id="36" creationId="{B4EB1B01-5B39-A42E-B79A-D7101C44733B}"/>
          </ac:cxnSpMkLst>
        </pc:cxnChg>
        <pc:cxnChg chg="add del mod">
          <ac:chgData name="Henry Jammes" userId="5f22554b-fd15-4676-8c82-dc6122af2a80" providerId="ADAL" clId="{A3A6ABF9-8563-404A-BEC3-1E0B3CC340AC}" dt="2023-08-15T19:15:44.423" v="11130"/>
          <ac:cxnSpMkLst>
            <pc:docMk/>
            <pc:sldMk cId="1520399783" sldId="2147478629"/>
            <ac:cxnSpMk id="38" creationId="{4818E33E-5AB2-0FBA-8097-773E10FCA85A}"/>
          </ac:cxnSpMkLst>
        </pc:cxnChg>
        <pc:cxnChg chg="add del mod">
          <ac:chgData name="Henry Jammes" userId="5f22554b-fd15-4676-8c82-dc6122af2a80" providerId="ADAL" clId="{A3A6ABF9-8563-404A-BEC3-1E0B3CC340AC}" dt="2023-08-15T19:15:44.423" v="11130"/>
          <ac:cxnSpMkLst>
            <pc:docMk/>
            <pc:sldMk cId="1520399783" sldId="2147478629"/>
            <ac:cxnSpMk id="58" creationId="{0AA18065-5643-5B0E-C262-E680A028B605}"/>
          </ac:cxnSpMkLst>
        </pc:cxnChg>
        <pc:cxnChg chg="add del mod">
          <ac:chgData name="Henry Jammes" userId="5f22554b-fd15-4676-8c82-dc6122af2a80" providerId="ADAL" clId="{A3A6ABF9-8563-404A-BEC3-1E0B3CC340AC}" dt="2023-08-15T19:15:44.423" v="11130"/>
          <ac:cxnSpMkLst>
            <pc:docMk/>
            <pc:sldMk cId="1520399783" sldId="2147478629"/>
            <ac:cxnSpMk id="59" creationId="{2649092E-F334-D427-C446-384652CE2D6D}"/>
          </ac:cxnSpMkLst>
        </pc:cxnChg>
        <pc:cxnChg chg="add del mod">
          <ac:chgData name="Henry Jammes" userId="5f22554b-fd15-4676-8c82-dc6122af2a80" providerId="ADAL" clId="{A3A6ABF9-8563-404A-BEC3-1E0B3CC340AC}" dt="2023-08-15T19:15:44.423" v="11130"/>
          <ac:cxnSpMkLst>
            <pc:docMk/>
            <pc:sldMk cId="1520399783" sldId="2147478629"/>
            <ac:cxnSpMk id="60" creationId="{89CAEA73-443C-6FA8-EA96-4D024175CEB4}"/>
          </ac:cxnSpMkLst>
        </pc:cxnChg>
        <pc:cxnChg chg="add del mod">
          <ac:chgData name="Henry Jammes" userId="5f22554b-fd15-4676-8c82-dc6122af2a80" providerId="ADAL" clId="{A3A6ABF9-8563-404A-BEC3-1E0B3CC340AC}" dt="2023-08-15T19:15:44.423" v="11130"/>
          <ac:cxnSpMkLst>
            <pc:docMk/>
            <pc:sldMk cId="1520399783" sldId="2147478629"/>
            <ac:cxnSpMk id="61" creationId="{1853FD99-568A-C1B1-29B1-032C04E0F973}"/>
          </ac:cxnSpMkLst>
        </pc:cxnChg>
        <pc:cxnChg chg="add del mod">
          <ac:chgData name="Henry Jammes" userId="5f22554b-fd15-4676-8c82-dc6122af2a80" providerId="ADAL" clId="{A3A6ABF9-8563-404A-BEC3-1E0B3CC340AC}" dt="2023-08-15T19:15:44.423" v="11130"/>
          <ac:cxnSpMkLst>
            <pc:docMk/>
            <pc:sldMk cId="1520399783" sldId="2147478629"/>
            <ac:cxnSpMk id="72" creationId="{03AC5024-D8D4-E03F-360B-030F91CEB7FB}"/>
          </ac:cxnSpMkLst>
        </pc:cxnChg>
        <pc:cxnChg chg="add del mod">
          <ac:chgData name="Henry Jammes" userId="5f22554b-fd15-4676-8c82-dc6122af2a80" providerId="ADAL" clId="{A3A6ABF9-8563-404A-BEC3-1E0B3CC340AC}" dt="2023-08-15T19:15:44.423" v="11130"/>
          <ac:cxnSpMkLst>
            <pc:docMk/>
            <pc:sldMk cId="1520399783" sldId="2147478629"/>
            <ac:cxnSpMk id="75" creationId="{04A22D0E-266F-13EF-B8EC-04B6B2210D78}"/>
          </ac:cxnSpMkLst>
        </pc:cxnChg>
        <pc:cxnChg chg="add del mod">
          <ac:chgData name="Henry Jammes" userId="5f22554b-fd15-4676-8c82-dc6122af2a80" providerId="ADAL" clId="{A3A6ABF9-8563-404A-BEC3-1E0B3CC340AC}" dt="2023-08-15T19:15:44.423" v="11130"/>
          <ac:cxnSpMkLst>
            <pc:docMk/>
            <pc:sldMk cId="1520399783" sldId="2147478629"/>
            <ac:cxnSpMk id="98" creationId="{593EBA39-291A-8766-D0AC-349A74C97115}"/>
          </ac:cxnSpMkLst>
        </pc:cxnChg>
        <pc:cxnChg chg="add del mod">
          <ac:chgData name="Henry Jammes" userId="5f22554b-fd15-4676-8c82-dc6122af2a80" providerId="ADAL" clId="{A3A6ABF9-8563-404A-BEC3-1E0B3CC340AC}" dt="2023-08-15T19:15:44.423" v="11130"/>
          <ac:cxnSpMkLst>
            <pc:docMk/>
            <pc:sldMk cId="1520399783" sldId="2147478629"/>
            <ac:cxnSpMk id="99" creationId="{E31D97B2-2D2A-15FA-5F15-7F9D6AA3EC40}"/>
          </ac:cxnSpMkLst>
        </pc:cxnChg>
        <pc:cxnChg chg="add del mod">
          <ac:chgData name="Henry Jammes" userId="5f22554b-fd15-4676-8c82-dc6122af2a80" providerId="ADAL" clId="{A3A6ABF9-8563-404A-BEC3-1E0B3CC340AC}" dt="2023-08-15T19:15:44.423" v="11130"/>
          <ac:cxnSpMkLst>
            <pc:docMk/>
            <pc:sldMk cId="1520399783" sldId="2147478629"/>
            <ac:cxnSpMk id="103" creationId="{162DE646-F3D7-18CA-E537-B8F5420F3D9C}"/>
          </ac:cxnSpMkLst>
        </pc:cxnChg>
        <pc:cxnChg chg="add del mod">
          <ac:chgData name="Henry Jammes" userId="5f22554b-fd15-4676-8c82-dc6122af2a80" providerId="ADAL" clId="{A3A6ABF9-8563-404A-BEC3-1E0B3CC340AC}" dt="2023-08-15T19:15:46.243" v="11132"/>
          <ac:cxnSpMkLst>
            <pc:docMk/>
            <pc:sldMk cId="1520399783" sldId="2147478629"/>
            <ac:cxnSpMk id="108" creationId="{D522654C-51AB-C8DC-CDCD-B7376F42D8C6}"/>
          </ac:cxnSpMkLst>
        </pc:cxnChg>
        <pc:cxnChg chg="add del mod">
          <ac:chgData name="Henry Jammes" userId="5f22554b-fd15-4676-8c82-dc6122af2a80" providerId="ADAL" clId="{A3A6ABF9-8563-404A-BEC3-1E0B3CC340AC}" dt="2023-08-15T19:15:46.243" v="11132"/>
          <ac:cxnSpMkLst>
            <pc:docMk/>
            <pc:sldMk cId="1520399783" sldId="2147478629"/>
            <ac:cxnSpMk id="109" creationId="{6A422674-CFDF-7EB3-0CF9-3AEDF6A287F1}"/>
          </ac:cxnSpMkLst>
        </pc:cxnChg>
        <pc:cxnChg chg="add del mod">
          <ac:chgData name="Henry Jammes" userId="5f22554b-fd15-4676-8c82-dc6122af2a80" providerId="ADAL" clId="{A3A6ABF9-8563-404A-BEC3-1E0B3CC340AC}" dt="2023-08-15T19:15:46.243" v="11132"/>
          <ac:cxnSpMkLst>
            <pc:docMk/>
            <pc:sldMk cId="1520399783" sldId="2147478629"/>
            <ac:cxnSpMk id="110" creationId="{992C7878-3208-7D3B-9D8B-F86802086DD1}"/>
          </ac:cxnSpMkLst>
        </pc:cxnChg>
        <pc:cxnChg chg="add del mod">
          <ac:chgData name="Henry Jammes" userId="5f22554b-fd15-4676-8c82-dc6122af2a80" providerId="ADAL" clId="{A3A6ABF9-8563-404A-BEC3-1E0B3CC340AC}" dt="2023-08-15T19:15:46.243" v="11132"/>
          <ac:cxnSpMkLst>
            <pc:docMk/>
            <pc:sldMk cId="1520399783" sldId="2147478629"/>
            <ac:cxnSpMk id="136" creationId="{D9EC186B-EA5B-8432-187E-E4BEFA3A55CC}"/>
          </ac:cxnSpMkLst>
        </pc:cxnChg>
        <pc:cxnChg chg="add del mod">
          <ac:chgData name="Henry Jammes" userId="5f22554b-fd15-4676-8c82-dc6122af2a80" providerId="ADAL" clId="{A3A6ABF9-8563-404A-BEC3-1E0B3CC340AC}" dt="2023-08-15T19:15:46.243" v="11132"/>
          <ac:cxnSpMkLst>
            <pc:docMk/>
            <pc:sldMk cId="1520399783" sldId="2147478629"/>
            <ac:cxnSpMk id="138" creationId="{123E7AFE-37EE-427B-C0CE-F8872CD2743A}"/>
          </ac:cxnSpMkLst>
        </pc:cxnChg>
        <pc:cxnChg chg="add del mod">
          <ac:chgData name="Henry Jammes" userId="5f22554b-fd15-4676-8c82-dc6122af2a80" providerId="ADAL" clId="{A3A6ABF9-8563-404A-BEC3-1E0B3CC340AC}" dt="2023-08-15T19:15:46.243" v="11132"/>
          <ac:cxnSpMkLst>
            <pc:docMk/>
            <pc:sldMk cId="1520399783" sldId="2147478629"/>
            <ac:cxnSpMk id="140" creationId="{F9E32F15-9987-1CC5-C399-0B3122239778}"/>
          </ac:cxnSpMkLst>
        </pc:cxnChg>
        <pc:cxnChg chg="add del mod">
          <ac:chgData name="Henry Jammes" userId="5f22554b-fd15-4676-8c82-dc6122af2a80" providerId="ADAL" clId="{A3A6ABF9-8563-404A-BEC3-1E0B3CC340AC}" dt="2023-08-15T19:15:46.243" v="11132"/>
          <ac:cxnSpMkLst>
            <pc:docMk/>
            <pc:sldMk cId="1520399783" sldId="2147478629"/>
            <ac:cxnSpMk id="160" creationId="{488B6AF1-E840-3CC0-3DB6-C7EB86DF63FD}"/>
          </ac:cxnSpMkLst>
        </pc:cxnChg>
        <pc:cxnChg chg="add del mod">
          <ac:chgData name="Henry Jammes" userId="5f22554b-fd15-4676-8c82-dc6122af2a80" providerId="ADAL" clId="{A3A6ABF9-8563-404A-BEC3-1E0B3CC340AC}" dt="2023-08-15T19:15:46.243" v="11132"/>
          <ac:cxnSpMkLst>
            <pc:docMk/>
            <pc:sldMk cId="1520399783" sldId="2147478629"/>
            <ac:cxnSpMk id="161" creationId="{DF48B390-32D1-E0E2-1CA4-4951C64F78F4}"/>
          </ac:cxnSpMkLst>
        </pc:cxnChg>
        <pc:cxnChg chg="add del mod">
          <ac:chgData name="Henry Jammes" userId="5f22554b-fd15-4676-8c82-dc6122af2a80" providerId="ADAL" clId="{A3A6ABF9-8563-404A-BEC3-1E0B3CC340AC}" dt="2023-08-15T19:15:46.243" v="11132"/>
          <ac:cxnSpMkLst>
            <pc:docMk/>
            <pc:sldMk cId="1520399783" sldId="2147478629"/>
            <ac:cxnSpMk id="162" creationId="{8C2239B4-3610-5012-09AE-5784BE4EE0EA}"/>
          </ac:cxnSpMkLst>
        </pc:cxnChg>
        <pc:cxnChg chg="add del mod">
          <ac:chgData name="Henry Jammes" userId="5f22554b-fd15-4676-8c82-dc6122af2a80" providerId="ADAL" clId="{A3A6ABF9-8563-404A-BEC3-1E0B3CC340AC}" dt="2023-08-15T19:15:46.243" v="11132"/>
          <ac:cxnSpMkLst>
            <pc:docMk/>
            <pc:sldMk cId="1520399783" sldId="2147478629"/>
            <ac:cxnSpMk id="163" creationId="{A29689E1-95DF-CF9E-98DA-33F4A2316C8F}"/>
          </ac:cxnSpMkLst>
        </pc:cxnChg>
        <pc:cxnChg chg="add del mod">
          <ac:chgData name="Henry Jammes" userId="5f22554b-fd15-4676-8c82-dc6122af2a80" providerId="ADAL" clId="{A3A6ABF9-8563-404A-BEC3-1E0B3CC340AC}" dt="2023-08-15T19:15:46.243" v="11132"/>
          <ac:cxnSpMkLst>
            <pc:docMk/>
            <pc:sldMk cId="1520399783" sldId="2147478629"/>
            <ac:cxnSpMk id="174" creationId="{D0722428-C52F-6A65-6FD2-EB7D3990DAD8}"/>
          </ac:cxnSpMkLst>
        </pc:cxnChg>
        <pc:cxnChg chg="add del mod">
          <ac:chgData name="Henry Jammes" userId="5f22554b-fd15-4676-8c82-dc6122af2a80" providerId="ADAL" clId="{A3A6ABF9-8563-404A-BEC3-1E0B3CC340AC}" dt="2023-08-15T19:15:46.243" v="11132"/>
          <ac:cxnSpMkLst>
            <pc:docMk/>
            <pc:sldMk cId="1520399783" sldId="2147478629"/>
            <ac:cxnSpMk id="177" creationId="{073861CD-42CE-7094-D914-85701D27E011}"/>
          </ac:cxnSpMkLst>
        </pc:cxnChg>
        <pc:cxnChg chg="add del mod">
          <ac:chgData name="Henry Jammes" userId="5f22554b-fd15-4676-8c82-dc6122af2a80" providerId="ADAL" clId="{A3A6ABF9-8563-404A-BEC3-1E0B3CC340AC}" dt="2023-08-15T19:15:46.243" v="11132"/>
          <ac:cxnSpMkLst>
            <pc:docMk/>
            <pc:sldMk cId="1520399783" sldId="2147478629"/>
            <ac:cxnSpMk id="200" creationId="{7C8AB737-1BB5-E439-B289-7ADA886DCE7E}"/>
          </ac:cxnSpMkLst>
        </pc:cxnChg>
        <pc:cxnChg chg="add del mod">
          <ac:chgData name="Henry Jammes" userId="5f22554b-fd15-4676-8c82-dc6122af2a80" providerId="ADAL" clId="{A3A6ABF9-8563-404A-BEC3-1E0B3CC340AC}" dt="2023-08-15T19:15:46.243" v="11132"/>
          <ac:cxnSpMkLst>
            <pc:docMk/>
            <pc:sldMk cId="1520399783" sldId="2147478629"/>
            <ac:cxnSpMk id="201" creationId="{DD0A2D88-E661-514A-72F9-E718957F42C7}"/>
          </ac:cxnSpMkLst>
        </pc:cxnChg>
        <pc:cxnChg chg="add del mod">
          <ac:chgData name="Henry Jammes" userId="5f22554b-fd15-4676-8c82-dc6122af2a80" providerId="ADAL" clId="{A3A6ABF9-8563-404A-BEC3-1E0B3CC340AC}" dt="2023-08-15T19:15:46.243" v="11132"/>
          <ac:cxnSpMkLst>
            <pc:docMk/>
            <pc:sldMk cId="1520399783" sldId="2147478629"/>
            <ac:cxnSpMk id="205" creationId="{0B955EFF-1614-96F0-B159-E06C0039AF26}"/>
          </ac:cxnSpMkLst>
        </pc:cxnChg>
        <pc:cxnChg chg="add mod">
          <ac:chgData name="Henry Jammes" userId="5f22554b-fd15-4676-8c82-dc6122af2a80" providerId="ADAL" clId="{A3A6ABF9-8563-404A-BEC3-1E0B3CC340AC}" dt="2023-08-31T23:22:44.058" v="15096" actId="1076"/>
          <ac:cxnSpMkLst>
            <pc:docMk/>
            <pc:sldMk cId="1520399783" sldId="2147478629"/>
            <ac:cxnSpMk id="210" creationId="{0329D06D-7CB7-E4D6-859D-434AA27EC307}"/>
          </ac:cxnSpMkLst>
        </pc:cxnChg>
        <pc:cxnChg chg="add mod">
          <ac:chgData name="Henry Jammes" userId="5f22554b-fd15-4676-8c82-dc6122af2a80" providerId="ADAL" clId="{A3A6ABF9-8563-404A-BEC3-1E0B3CC340AC}" dt="2023-08-31T23:22:44.058" v="15096" actId="1076"/>
          <ac:cxnSpMkLst>
            <pc:docMk/>
            <pc:sldMk cId="1520399783" sldId="2147478629"/>
            <ac:cxnSpMk id="211" creationId="{1C91BC66-ACFF-A37C-F4E2-3C78C7B353B4}"/>
          </ac:cxnSpMkLst>
        </pc:cxnChg>
        <pc:cxnChg chg="add mod">
          <ac:chgData name="Henry Jammes" userId="5f22554b-fd15-4676-8c82-dc6122af2a80" providerId="ADAL" clId="{A3A6ABF9-8563-404A-BEC3-1E0B3CC340AC}" dt="2023-08-31T23:22:44.058" v="15096" actId="1076"/>
          <ac:cxnSpMkLst>
            <pc:docMk/>
            <pc:sldMk cId="1520399783" sldId="2147478629"/>
            <ac:cxnSpMk id="212" creationId="{A1BBC9A1-9E07-640B-C0CC-D56646BE756B}"/>
          </ac:cxnSpMkLst>
        </pc:cxnChg>
        <pc:cxnChg chg="add mod">
          <ac:chgData name="Henry Jammes" userId="5f22554b-fd15-4676-8c82-dc6122af2a80" providerId="ADAL" clId="{A3A6ABF9-8563-404A-BEC3-1E0B3CC340AC}" dt="2023-08-31T23:22:44.058" v="15096" actId="1076"/>
          <ac:cxnSpMkLst>
            <pc:docMk/>
            <pc:sldMk cId="1520399783" sldId="2147478629"/>
            <ac:cxnSpMk id="238" creationId="{26B2239E-BDFF-8C77-2008-3F7239919A08}"/>
          </ac:cxnSpMkLst>
        </pc:cxnChg>
        <pc:cxnChg chg="add mod">
          <ac:chgData name="Henry Jammes" userId="5f22554b-fd15-4676-8c82-dc6122af2a80" providerId="ADAL" clId="{A3A6ABF9-8563-404A-BEC3-1E0B3CC340AC}" dt="2023-08-31T23:22:44.058" v="15096" actId="1076"/>
          <ac:cxnSpMkLst>
            <pc:docMk/>
            <pc:sldMk cId="1520399783" sldId="2147478629"/>
            <ac:cxnSpMk id="240" creationId="{A961DF4D-1A1B-73BC-B648-408AE5E5AEB7}"/>
          </ac:cxnSpMkLst>
        </pc:cxnChg>
        <pc:cxnChg chg="add mod">
          <ac:chgData name="Henry Jammes" userId="5f22554b-fd15-4676-8c82-dc6122af2a80" providerId="ADAL" clId="{A3A6ABF9-8563-404A-BEC3-1E0B3CC340AC}" dt="2023-08-31T23:22:44.058" v="15096" actId="1076"/>
          <ac:cxnSpMkLst>
            <pc:docMk/>
            <pc:sldMk cId="1520399783" sldId="2147478629"/>
            <ac:cxnSpMk id="242" creationId="{6E1D99EE-DC3A-8360-239D-5314D3688BD3}"/>
          </ac:cxnSpMkLst>
        </pc:cxnChg>
        <pc:cxnChg chg="add mod">
          <ac:chgData name="Henry Jammes" userId="5f22554b-fd15-4676-8c82-dc6122af2a80" providerId="ADAL" clId="{A3A6ABF9-8563-404A-BEC3-1E0B3CC340AC}" dt="2023-08-31T23:22:44.058" v="15096" actId="1076"/>
          <ac:cxnSpMkLst>
            <pc:docMk/>
            <pc:sldMk cId="1520399783" sldId="2147478629"/>
            <ac:cxnSpMk id="262" creationId="{E3FF4C5D-5C44-C3EA-7717-29BD0AE1C8F0}"/>
          </ac:cxnSpMkLst>
        </pc:cxnChg>
        <pc:cxnChg chg="add mod">
          <ac:chgData name="Henry Jammes" userId="5f22554b-fd15-4676-8c82-dc6122af2a80" providerId="ADAL" clId="{A3A6ABF9-8563-404A-BEC3-1E0B3CC340AC}" dt="2023-08-31T23:22:44.058" v="15096" actId="1076"/>
          <ac:cxnSpMkLst>
            <pc:docMk/>
            <pc:sldMk cId="1520399783" sldId="2147478629"/>
            <ac:cxnSpMk id="263" creationId="{11A191DE-F7C6-A9F3-3C5C-7DEA3D444BE4}"/>
          </ac:cxnSpMkLst>
        </pc:cxnChg>
        <pc:cxnChg chg="add mod">
          <ac:chgData name="Henry Jammes" userId="5f22554b-fd15-4676-8c82-dc6122af2a80" providerId="ADAL" clId="{A3A6ABF9-8563-404A-BEC3-1E0B3CC340AC}" dt="2023-08-31T23:22:44.058" v="15096" actId="1076"/>
          <ac:cxnSpMkLst>
            <pc:docMk/>
            <pc:sldMk cId="1520399783" sldId="2147478629"/>
            <ac:cxnSpMk id="264" creationId="{6EAE7392-0D41-FB15-4A28-FCBE518605D0}"/>
          </ac:cxnSpMkLst>
        </pc:cxnChg>
        <pc:cxnChg chg="add mod">
          <ac:chgData name="Henry Jammes" userId="5f22554b-fd15-4676-8c82-dc6122af2a80" providerId="ADAL" clId="{A3A6ABF9-8563-404A-BEC3-1E0B3CC340AC}" dt="2023-08-31T23:22:44.058" v="15096" actId="1076"/>
          <ac:cxnSpMkLst>
            <pc:docMk/>
            <pc:sldMk cId="1520399783" sldId="2147478629"/>
            <ac:cxnSpMk id="265" creationId="{BE934587-8DB0-806D-D663-516E95EEFE20}"/>
          </ac:cxnSpMkLst>
        </pc:cxnChg>
        <pc:cxnChg chg="add mod">
          <ac:chgData name="Henry Jammes" userId="5f22554b-fd15-4676-8c82-dc6122af2a80" providerId="ADAL" clId="{A3A6ABF9-8563-404A-BEC3-1E0B3CC340AC}" dt="2023-08-31T23:22:44.058" v="15096" actId="1076"/>
          <ac:cxnSpMkLst>
            <pc:docMk/>
            <pc:sldMk cId="1520399783" sldId="2147478629"/>
            <ac:cxnSpMk id="276" creationId="{1EBCCD00-4651-3CCA-5E9F-01C8A99101B0}"/>
          </ac:cxnSpMkLst>
        </pc:cxnChg>
        <pc:cxnChg chg="add mod">
          <ac:chgData name="Henry Jammes" userId="5f22554b-fd15-4676-8c82-dc6122af2a80" providerId="ADAL" clId="{A3A6ABF9-8563-404A-BEC3-1E0B3CC340AC}" dt="2023-08-31T23:22:44.058" v="15096" actId="1076"/>
          <ac:cxnSpMkLst>
            <pc:docMk/>
            <pc:sldMk cId="1520399783" sldId="2147478629"/>
            <ac:cxnSpMk id="279" creationId="{2B7AAC99-A5BB-E51E-F950-06BD9B3F7961}"/>
          </ac:cxnSpMkLst>
        </pc:cxnChg>
        <pc:cxnChg chg="add mod">
          <ac:chgData name="Henry Jammes" userId="5f22554b-fd15-4676-8c82-dc6122af2a80" providerId="ADAL" clId="{A3A6ABF9-8563-404A-BEC3-1E0B3CC340AC}" dt="2023-08-31T23:22:44.058" v="15096" actId="1076"/>
          <ac:cxnSpMkLst>
            <pc:docMk/>
            <pc:sldMk cId="1520399783" sldId="2147478629"/>
            <ac:cxnSpMk id="302" creationId="{C6B5FF97-07CC-E07C-D8F1-72900C850392}"/>
          </ac:cxnSpMkLst>
        </pc:cxnChg>
        <pc:cxnChg chg="add mod">
          <ac:chgData name="Henry Jammes" userId="5f22554b-fd15-4676-8c82-dc6122af2a80" providerId="ADAL" clId="{A3A6ABF9-8563-404A-BEC3-1E0B3CC340AC}" dt="2023-08-31T23:22:44.058" v="15096" actId="1076"/>
          <ac:cxnSpMkLst>
            <pc:docMk/>
            <pc:sldMk cId="1520399783" sldId="2147478629"/>
            <ac:cxnSpMk id="303" creationId="{9626A22C-7FDD-B1F5-311D-3589D233ECAF}"/>
          </ac:cxnSpMkLst>
        </pc:cxnChg>
        <pc:cxnChg chg="add mod">
          <ac:chgData name="Henry Jammes" userId="5f22554b-fd15-4676-8c82-dc6122af2a80" providerId="ADAL" clId="{A3A6ABF9-8563-404A-BEC3-1E0B3CC340AC}" dt="2023-08-31T23:22:44.058" v="15096" actId="1076"/>
          <ac:cxnSpMkLst>
            <pc:docMk/>
            <pc:sldMk cId="1520399783" sldId="2147478629"/>
            <ac:cxnSpMk id="307" creationId="{B81C111F-6252-23B2-3B43-B02756FE5B04}"/>
          </ac:cxnSpMkLst>
        </pc:cxnChg>
      </pc:sldChg>
      <pc:sldChg chg="addSp delSp modSp add mod ord modCm">
        <pc:chgData name="Henry Jammes" userId="5f22554b-fd15-4676-8c82-dc6122af2a80" providerId="ADAL" clId="{A3A6ABF9-8563-404A-BEC3-1E0B3CC340AC}" dt="2023-09-08T00:22:18.566" v="37449"/>
        <pc:sldMkLst>
          <pc:docMk/>
          <pc:sldMk cId="548508627" sldId="2147478630"/>
        </pc:sldMkLst>
        <pc:spChg chg="mod">
          <ac:chgData name="Henry Jammes" userId="5f22554b-fd15-4676-8c82-dc6122af2a80" providerId="ADAL" clId="{A3A6ABF9-8563-404A-BEC3-1E0B3CC340AC}" dt="2023-08-15T19:16:51.624" v="11193" actId="20577"/>
          <ac:spMkLst>
            <pc:docMk/>
            <pc:sldMk cId="548508627" sldId="2147478630"/>
            <ac:spMk id="2" creationId="{06200FD3-EB50-A291-6952-748348F5754E}"/>
          </ac:spMkLst>
        </pc:spChg>
        <pc:spChg chg="mod">
          <ac:chgData name="Henry Jammes" userId="5f22554b-fd15-4676-8c82-dc6122af2a80" providerId="ADAL" clId="{A3A6ABF9-8563-404A-BEC3-1E0B3CC340AC}" dt="2023-09-01T18:06:58.561" v="19323" actId="20577"/>
          <ac:spMkLst>
            <pc:docMk/>
            <pc:sldMk cId="548508627" sldId="2147478630"/>
            <ac:spMk id="3" creationId="{77FB708B-1EC6-0043-1545-8A46233783FD}"/>
          </ac:spMkLst>
        </pc:spChg>
        <pc:spChg chg="add mod">
          <ac:chgData name="Henry Jammes" userId="5f22554b-fd15-4676-8c82-dc6122af2a80" providerId="ADAL" clId="{A3A6ABF9-8563-404A-BEC3-1E0B3CC340AC}" dt="2023-09-01T18:08:12.970" v="19539" actId="20577"/>
          <ac:spMkLst>
            <pc:docMk/>
            <pc:sldMk cId="548508627" sldId="2147478630"/>
            <ac:spMk id="5" creationId="{060C1237-5010-7C37-2D62-DAD70B1BC811}"/>
          </ac:spMkLst>
        </pc:spChg>
        <pc:spChg chg="add mod">
          <ac:chgData name="Henry Jammes" userId="5f22554b-fd15-4676-8c82-dc6122af2a80" providerId="ADAL" clId="{A3A6ABF9-8563-404A-BEC3-1E0B3CC340AC}" dt="2023-09-01T18:09:10.473" v="19755" actId="20577"/>
          <ac:spMkLst>
            <pc:docMk/>
            <pc:sldMk cId="548508627" sldId="2147478630"/>
            <ac:spMk id="6" creationId="{95569390-09D2-7CFC-448D-14317CE5BF0F}"/>
          </ac:spMkLst>
        </pc:spChg>
        <pc:spChg chg="mod">
          <ac:chgData name="Henry Jammes" userId="5f22554b-fd15-4676-8c82-dc6122af2a80" providerId="ADAL" clId="{A3A6ABF9-8563-404A-BEC3-1E0B3CC340AC}" dt="2023-09-08T00:22:07.037" v="37448" actId="6549"/>
          <ac:spMkLst>
            <pc:docMk/>
            <pc:sldMk cId="548508627" sldId="2147478630"/>
            <ac:spMk id="7" creationId="{CDFA3B16-0CF6-4342-00CD-A2121780A14D}"/>
          </ac:spMkLst>
        </pc:spChg>
        <pc:spChg chg="add mod">
          <ac:chgData name="Henry Jammes" userId="5f22554b-fd15-4676-8c82-dc6122af2a80" providerId="ADAL" clId="{A3A6ABF9-8563-404A-BEC3-1E0B3CC340AC}" dt="2023-09-01T18:18:27.654" v="20019" actId="20577"/>
          <ac:spMkLst>
            <pc:docMk/>
            <pc:sldMk cId="548508627" sldId="2147478630"/>
            <ac:spMk id="8" creationId="{84B8C8CE-0FDF-3896-D9D3-C71C86D2097D}"/>
          </ac:spMkLst>
        </pc:spChg>
        <pc:graphicFrameChg chg="add mod modGraphic">
          <ac:chgData name="Henry Jammes" userId="5f22554b-fd15-4676-8c82-dc6122af2a80" providerId="ADAL" clId="{A3A6ABF9-8563-404A-BEC3-1E0B3CC340AC}" dt="2023-09-01T18:09:37.090" v="19810" actId="20577"/>
          <ac:graphicFrameMkLst>
            <pc:docMk/>
            <pc:sldMk cId="548508627" sldId="2147478630"/>
            <ac:graphicFrameMk id="4" creationId="{936997BF-80A2-7074-04C9-87B3972236A2}"/>
          </ac:graphicFrameMkLst>
        </pc:graphicFrameChg>
        <pc:graphicFrameChg chg="del modGraphic">
          <ac:chgData name="Henry Jammes" userId="5f22554b-fd15-4676-8c82-dc6122af2a80" providerId="ADAL" clId="{A3A6ABF9-8563-404A-BEC3-1E0B3CC340AC}" dt="2023-09-01T17:54:20.098" v="18931" actId="478"/>
          <ac:graphicFrameMkLst>
            <pc:docMk/>
            <pc:sldMk cId="548508627" sldId="2147478630"/>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00:22:18.566" v="37449"/>
              <pc2:cmMkLst xmlns:pc2="http://schemas.microsoft.com/office/powerpoint/2019/9/main/command">
                <pc:docMk/>
                <pc:sldMk cId="548508627" sldId="2147478630"/>
                <pc2:cmMk id="{719C8A01-1C45-422E-AC17-8737C890DFE1}"/>
              </pc2:cmMkLst>
              <pc226:cmRplyChg chg="add">
                <pc226:chgData name="Henry Jammes" userId="5f22554b-fd15-4676-8c82-dc6122af2a80" providerId="ADAL" clId="{A3A6ABF9-8563-404A-BEC3-1E0B3CC340AC}" dt="2023-09-05T10:52:27.732" v="36305"/>
                <pc2:cmRplyMkLst xmlns:pc2="http://schemas.microsoft.com/office/powerpoint/2019/9/main/command">
                  <pc:docMk/>
                  <pc:sldMk cId="548508627" sldId="2147478630"/>
                  <pc2:cmMk id="{719C8A01-1C45-422E-AC17-8737C890DFE1}"/>
                  <pc2:cmRplyMk id="{FFCB8645-476B-48E5-BFB6-48324EAC2D4D}"/>
                </pc2:cmRplyMkLst>
              </pc226:cmRplyChg>
            </pc226:cmChg>
          </p:ext>
        </pc:extLst>
      </pc:sldChg>
      <pc:sldChg chg="modSp add del mod">
        <pc:chgData name="Henry Jammes" userId="5f22554b-fd15-4676-8c82-dc6122af2a80" providerId="ADAL" clId="{A3A6ABF9-8563-404A-BEC3-1E0B3CC340AC}" dt="2023-09-01T18:25:01.296" v="20790" actId="47"/>
        <pc:sldMkLst>
          <pc:docMk/>
          <pc:sldMk cId="2199581714" sldId="2147478631"/>
        </pc:sldMkLst>
        <pc:spChg chg="mod">
          <ac:chgData name="Henry Jammes" userId="5f22554b-fd15-4676-8c82-dc6122af2a80" providerId="ADAL" clId="{A3A6ABF9-8563-404A-BEC3-1E0B3CC340AC}" dt="2023-08-15T19:18:06.134" v="11301" actId="20577"/>
          <ac:spMkLst>
            <pc:docMk/>
            <pc:sldMk cId="2199581714" sldId="2147478631"/>
            <ac:spMk id="2" creationId="{06200FD3-EB50-A291-6952-748348F5754E}"/>
          </ac:spMkLst>
        </pc:spChg>
      </pc:sldChg>
      <pc:sldChg chg="addSp delSp modSp add del mod">
        <pc:chgData name="Henry Jammes" userId="5f22554b-fd15-4676-8c82-dc6122af2a80" providerId="ADAL" clId="{A3A6ABF9-8563-404A-BEC3-1E0B3CC340AC}" dt="2023-08-31T22:35:51.084" v="11809" actId="47"/>
        <pc:sldMkLst>
          <pc:docMk/>
          <pc:sldMk cId="3565553797" sldId="2147478632"/>
        </pc:sldMkLst>
        <pc:spChg chg="mod">
          <ac:chgData name="Henry Jammes" userId="5f22554b-fd15-4676-8c82-dc6122af2a80" providerId="ADAL" clId="{A3A6ABF9-8563-404A-BEC3-1E0B3CC340AC}" dt="2023-08-18T22:19:57.190" v="11317"/>
          <ac:spMkLst>
            <pc:docMk/>
            <pc:sldMk cId="3565553797" sldId="2147478632"/>
            <ac:spMk id="2" creationId="{06200FD3-EB50-A291-6952-748348F5754E}"/>
          </ac:spMkLst>
        </pc:spChg>
        <pc:spChg chg="mod">
          <ac:chgData name="Henry Jammes" userId="5f22554b-fd15-4676-8c82-dc6122af2a80" providerId="ADAL" clId="{A3A6ABF9-8563-404A-BEC3-1E0B3CC340AC}" dt="2023-08-31T22:32:47.278" v="11613" actId="20577"/>
          <ac:spMkLst>
            <pc:docMk/>
            <pc:sldMk cId="3565553797" sldId="2147478632"/>
            <ac:spMk id="3" creationId="{77FB708B-1EC6-0043-1545-8A46233783FD}"/>
          </ac:spMkLst>
        </pc:spChg>
        <pc:spChg chg="add del mod">
          <ac:chgData name="Henry Jammes" userId="5f22554b-fd15-4676-8c82-dc6122af2a80" providerId="ADAL" clId="{A3A6ABF9-8563-404A-BEC3-1E0B3CC340AC}" dt="2023-08-31T22:35:00.656" v="11798"/>
          <ac:spMkLst>
            <pc:docMk/>
            <pc:sldMk cId="3565553797" sldId="2147478632"/>
            <ac:spMk id="4" creationId="{4C1650E5-BBC1-F9F5-9A05-F500895F4CA5}"/>
          </ac:spMkLst>
        </pc:spChg>
        <pc:spChg chg="add del mod">
          <ac:chgData name="Henry Jammes" userId="5f22554b-fd15-4676-8c82-dc6122af2a80" providerId="ADAL" clId="{A3A6ABF9-8563-404A-BEC3-1E0B3CC340AC}" dt="2023-08-31T22:35:00.656" v="11798"/>
          <ac:spMkLst>
            <pc:docMk/>
            <pc:sldMk cId="3565553797" sldId="2147478632"/>
            <ac:spMk id="5" creationId="{5FE4AC77-F430-1B4B-7DC6-C770C666A628}"/>
          </ac:spMkLst>
        </pc:spChg>
        <pc:spChg chg="add del mod">
          <ac:chgData name="Henry Jammes" userId="5f22554b-fd15-4676-8c82-dc6122af2a80" providerId="ADAL" clId="{A3A6ABF9-8563-404A-BEC3-1E0B3CC340AC}" dt="2023-08-31T22:35:00.656" v="11798"/>
          <ac:spMkLst>
            <pc:docMk/>
            <pc:sldMk cId="3565553797" sldId="2147478632"/>
            <ac:spMk id="6" creationId="{D6F200C8-63FC-4AB1-EF2E-A6FF8844C2DA}"/>
          </ac:spMkLst>
        </pc:spChg>
        <pc:graphicFrameChg chg="modGraphic">
          <ac:chgData name="Henry Jammes" userId="5f22554b-fd15-4676-8c82-dc6122af2a80" providerId="ADAL" clId="{A3A6ABF9-8563-404A-BEC3-1E0B3CC340AC}" dt="2023-08-31T22:34:48.813" v="11796" actId="14734"/>
          <ac:graphicFrameMkLst>
            <pc:docMk/>
            <pc:sldMk cId="3565553797" sldId="2147478632"/>
            <ac:graphicFrameMk id="42" creationId="{DC128E1B-AD7A-382B-7A91-BAA6B4B9C014}"/>
          </ac:graphicFrameMkLst>
        </pc:graphicFrameChg>
      </pc:sldChg>
      <pc:sldChg chg="addSp delSp modSp add mod">
        <pc:chgData name="Henry Jammes" userId="5f22554b-fd15-4676-8c82-dc6122af2a80" providerId="ADAL" clId="{A3A6ABF9-8563-404A-BEC3-1E0B3CC340AC}" dt="2023-08-31T23:04:09.983" v="14337" actId="20577"/>
        <pc:sldMkLst>
          <pc:docMk/>
          <pc:sldMk cId="539807505" sldId="2147478633"/>
        </pc:sldMkLst>
        <pc:spChg chg="mod">
          <ac:chgData name="Henry Jammes" userId="5f22554b-fd15-4676-8c82-dc6122af2a80" providerId="ADAL" clId="{A3A6ABF9-8563-404A-BEC3-1E0B3CC340AC}" dt="2023-08-31T22:48:26.930" v="12798"/>
          <ac:spMkLst>
            <pc:docMk/>
            <pc:sldMk cId="539807505" sldId="2147478633"/>
            <ac:spMk id="2" creationId="{06200FD3-EB50-A291-6952-748348F5754E}"/>
          </ac:spMkLst>
        </pc:spChg>
        <pc:spChg chg="mod">
          <ac:chgData name="Henry Jammes" userId="5f22554b-fd15-4676-8c82-dc6122af2a80" providerId="ADAL" clId="{A3A6ABF9-8563-404A-BEC3-1E0B3CC340AC}" dt="2023-08-31T22:50:35.425" v="13111" actId="20577"/>
          <ac:spMkLst>
            <pc:docMk/>
            <pc:sldMk cId="539807505" sldId="2147478633"/>
            <ac:spMk id="3" creationId="{77FB708B-1EC6-0043-1545-8A46233783FD}"/>
          </ac:spMkLst>
        </pc:spChg>
        <pc:spChg chg="add mod">
          <ac:chgData name="Henry Jammes" userId="5f22554b-fd15-4676-8c82-dc6122af2a80" providerId="ADAL" clId="{A3A6ABF9-8563-404A-BEC3-1E0B3CC340AC}" dt="2023-08-31T23:00:33.554" v="13932" actId="14100"/>
          <ac:spMkLst>
            <pc:docMk/>
            <pc:sldMk cId="539807505" sldId="2147478633"/>
            <ac:spMk id="5" creationId="{63585B1A-6C09-3A57-0360-5C7C0C6D58F0}"/>
          </ac:spMkLst>
        </pc:spChg>
        <pc:spChg chg="add mod">
          <ac:chgData name="Henry Jammes" userId="5f22554b-fd15-4676-8c82-dc6122af2a80" providerId="ADAL" clId="{A3A6ABF9-8563-404A-BEC3-1E0B3CC340AC}" dt="2023-08-31T23:01:13.305" v="13939" actId="1076"/>
          <ac:spMkLst>
            <pc:docMk/>
            <pc:sldMk cId="539807505" sldId="2147478633"/>
            <ac:spMk id="6" creationId="{DEE90F94-F0ED-18C2-B7F1-E10D9655D23B}"/>
          </ac:spMkLst>
        </pc:spChg>
        <pc:spChg chg="mod">
          <ac:chgData name="Henry Jammes" userId="5f22554b-fd15-4676-8c82-dc6122af2a80" providerId="ADAL" clId="{A3A6ABF9-8563-404A-BEC3-1E0B3CC340AC}" dt="2023-08-31T23:04:09.983" v="14337" actId="20577"/>
          <ac:spMkLst>
            <pc:docMk/>
            <pc:sldMk cId="539807505" sldId="2147478633"/>
            <ac:spMk id="7" creationId="{CDFA3B16-0CF6-4342-00CD-A2121780A14D}"/>
          </ac:spMkLst>
        </pc:spChg>
        <pc:spChg chg="add mod">
          <ac:chgData name="Henry Jammes" userId="5f22554b-fd15-4676-8c82-dc6122af2a80" providerId="ADAL" clId="{A3A6ABF9-8563-404A-BEC3-1E0B3CC340AC}" dt="2023-08-31T23:01:10.290" v="13938" actId="1076"/>
          <ac:spMkLst>
            <pc:docMk/>
            <pc:sldMk cId="539807505" sldId="2147478633"/>
            <ac:spMk id="8" creationId="{22D49A19-8C62-1F7E-6031-30F2B5BC8CDB}"/>
          </ac:spMkLst>
        </pc:spChg>
        <pc:graphicFrameChg chg="add mod modGraphic">
          <ac:chgData name="Henry Jammes" userId="5f22554b-fd15-4676-8c82-dc6122af2a80" providerId="ADAL" clId="{A3A6ABF9-8563-404A-BEC3-1E0B3CC340AC}" dt="2023-08-31T23:01:07.147" v="13937" actId="14734"/>
          <ac:graphicFrameMkLst>
            <pc:docMk/>
            <pc:sldMk cId="539807505" sldId="2147478633"/>
            <ac:graphicFrameMk id="4" creationId="{5B2205E2-CD4D-9C5E-E9A2-4184890AF454}"/>
          </ac:graphicFrameMkLst>
        </pc:graphicFrameChg>
        <pc:graphicFrameChg chg="del">
          <ac:chgData name="Henry Jammes" userId="5f22554b-fd15-4676-8c82-dc6122af2a80" providerId="ADAL" clId="{A3A6ABF9-8563-404A-BEC3-1E0B3CC340AC}" dt="2023-08-31T22:48:36.490" v="12799" actId="478"/>
          <ac:graphicFrameMkLst>
            <pc:docMk/>
            <pc:sldMk cId="539807505" sldId="2147478633"/>
            <ac:graphicFrameMk id="42" creationId="{DC128E1B-AD7A-382B-7A91-BAA6B4B9C014}"/>
          </ac:graphicFrameMkLst>
        </pc:graphicFrameChg>
      </pc:sldChg>
      <pc:sldChg chg="addSp delSp modSp add mod ord">
        <pc:chgData name="Henry Jammes" userId="5f22554b-fd15-4676-8c82-dc6122af2a80" providerId="ADAL" clId="{A3A6ABF9-8563-404A-BEC3-1E0B3CC340AC}" dt="2023-09-01T17:55:48.273" v="18949" actId="403"/>
        <pc:sldMkLst>
          <pc:docMk/>
          <pc:sldMk cId="2637874356" sldId="2147478634"/>
        </pc:sldMkLst>
        <pc:spChg chg="mod">
          <ac:chgData name="Henry Jammes" userId="5f22554b-fd15-4676-8c82-dc6122af2a80" providerId="ADAL" clId="{A3A6ABF9-8563-404A-BEC3-1E0B3CC340AC}" dt="2023-08-18T22:31:47.050" v="11548"/>
          <ac:spMkLst>
            <pc:docMk/>
            <pc:sldMk cId="2637874356" sldId="2147478634"/>
            <ac:spMk id="2" creationId="{06200FD3-EB50-A291-6952-748348F5754E}"/>
          </ac:spMkLst>
        </pc:spChg>
        <pc:spChg chg="mod">
          <ac:chgData name="Henry Jammes" userId="5f22554b-fd15-4676-8c82-dc6122af2a80" providerId="ADAL" clId="{A3A6ABF9-8563-404A-BEC3-1E0B3CC340AC}" dt="2023-09-01T17:52:17.831" v="18656" actId="20577"/>
          <ac:spMkLst>
            <pc:docMk/>
            <pc:sldMk cId="2637874356" sldId="2147478634"/>
            <ac:spMk id="3" creationId="{77FB708B-1EC6-0043-1545-8A46233783FD}"/>
          </ac:spMkLst>
        </pc:spChg>
        <pc:spChg chg="add mod">
          <ac:chgData name="Henry Jammes" userId="5f22554b-fd15-4676-8c82-dc6122af2a80" providerId="ADAL" clId="{A3A6ABF9-8563-404A-BEC3-1E0B3CC340AC}" dt="2023-09-01T17:48:40.284" v="18263" actId="6549"/>
          <ac:spMkLst>
            <pc:docMk/>
            <pc:sldMk cId="2637874356" sldId="2147478634"/>
            <ac:spMk id="5" creationId="{86727057-2481-203F-77CA-2CF512E67E2B}"/>
          </ac:spMkLst>
        </pc:spChg>
        <pc:spChg chg="add mod">
          <ac:chgData name="Henry Jammes" userId="5f22554b-fd15-4676-8c82-dc6122af2a80" providerId="ADAL" clId="{A3A6ABF9-8563-404A-BEC3-1E0B3CC340AC}" dt="2023-09-01T17:41:08.636" v="18048" actId="20577"/>
          <ac:spMkLst>
            <pc:docMk/>
            <pc:sldMk cId="2637874356" sldId="2147478634"/>
            <ac:spMk id="6" creationId="{6DEF66DA-6DA2-68F5-1FBD-06A5BBF97A5A}"/>
          </ac:spMkLst>
        </pc:spChg>
        <pc:spChg chg="mod">
          <ac:chgData name="Henry Jammes" userId="5f22554b-fd15-4676-8c82-dc6122af2a80" providerId="ADAL" clId="{A3A6ABF9-8563-404A-BEC3-1E0B3CC340AC}" dt="2023-09-01T17:36:35.174" v="17789" actId="179"/>
          <ac:spMkLst>
            <pc:docMk/>
            <pc:sldMk cId="2637874356" sldId="2147478634"/>
            <ac:spMk id="7" creationId="{CDFA3B16-0CF6-4342-00CD-A2121780A14D}"/>
          </ac:spMkLst>
        </pc:spChg>
        <pc:spChg chg="add mod">
          <ac:chgData name="Henry Jammes" userId="5f22554b-fd15-4676-8c82-dc6122af2a80" providerId="ADAL" clId="{A3A6ABF9-8563-404A-BEC3-1E0B3CC340AC}" dt="2023-09-01T17:51:33.409" v="18514" actId="20577"/>
          <ac:spMkLst>
            <pc:docMk/>
            <pc:sldMk cId="2637874356" sldId="2147478634"/>
            <ac:spMk id="8" creationId="{C9A5E1C9-F8F7-6919-3F2F-7181F496D412}"/>
          </ac:spMkLst>
        </pc:spChg>
        <pc:spChg chg="add del">
          <ac:chgData name="Henry Jammes" userId="5f22554b-fd15-4676-8c82-dc6122af2a80" providerId="ADAL" clId="{A3A6ABF9-8563-404A-BEC3-1E0B3CC340AC}" dt="2023-09-01T17:33:09.256" v="17605"/>
          <ac:spMkLst>
            <pc:docMk/>
            <pc:sldMk cId="2637874356" sldId="2147478634"/>
            <ac:spMk id="9" creationId="{848B5BF7-0016-F54F-DF7B-FC36241D7F55}"/>
          </ac:spMkLst>
        </pc:spChg>
        <pc:graphicFrameChg chg="add mod modGraphic">
          <ac:chgData name="Henry Jammes" userId="5f22554b-fd15-4676-8c82-dc6122af2a80" providerId="ADAL" clId="{A3A6ABF9-8563-404A-BEC3-1E0B3CC340AC}" dt="2023-09-01T17:55:48.273" v="18949" actId="403"/>
          <ac:graphicFrameMkLst>
            <pc:docMk/>
            <pc:sldMk cId="2637874356" sldId="2147478634"/>
            <ac:graphicFrameMk id="4" creationId="{38C07EA3-193C-F7D1-50DB-6F6EBA8EE9BE}"/>
          </ac:graphicFrameMkLst>
        </pc:graphicFrameChg>
        <pc:graphicFrameChg chg="del modGraphic">
          <ac:chgData name="Henry Jammes" userId="5f22554b-fd15-4676-8c82-dc6122af2a80" providerId="ADAL" clId="{A3A6ABF9-8563-404A-BEC3-1E0B3CC340AC}" dt="2023-09-01T17:31:33.941" v="17361" actId="478"/>
          <ac:graphicFrameMkLst>
            <pc:docMk/>
            <pc:sldMk cId="2637874356" sldId="2147478634"/>
            <ac:graphicFrameMk id="42" creationId="{DC128E1B-AD7A-382B-7A91-BAA6B4B9C014}"/>
          </ac:graphicFrameMkLst>
        </pc:graphicFrameChg>
      </pc:sldChg>
      <pc:sldChg chg="modSp add del mod">
        <pc:chgData name="Henry Jammes" userId="5f22554b-fd15-4676-8c82-dc6122af2a80" providerId="ADAL" clId="{A3A6ABF9-8563-404A-BEC3-1E0B3CC340AC}" dt="2023-09-04T22:22:55.115" v="32688" actId="47"/>
        <pc:sldMkLst>
          <pc:docMk/>
          <pc:sldMk cId="2026858376" sldId="2147478635"/>
        </pc:sldMkLst>
        <pc:spChg chg="mod">
          <ac:chgData name="Henry Jammes" userId="5f22554b-fd15-4676-8c82-dc6122af2a80" providerId="ADAL" clId="{A3A6ABF9-8563-404A-BEC3-1E0B3CC340AC}" dt="2023-08-31T22:32:20.775" v="11578" actId="20577"/>
          <ac:spMkLst>
            <pc:docMk/>
            <pc:sldMk cId="2026858376" sldId="2147478635"/>
            <ac:spMk id="2" creationId="{06200FD3-EB50-A291-6952-748348F5754E}"/>
          </ac:spMkLst>
        </pc:spChg>
        <pc:spChg chg="mod">
          <ac:chgData name="Henry Jammes" userId="5f22554b-fd15-4676-8c82-dc6122af2a80" providerId="ADAL" clId="{A3A6ABF9-8563-404A-BEC3-1E0B3CC340AC}" dt="2023-09-04T21:54:36.703" v="30731" actId="20577"/>
          <ac:spMkLst>
            <pc:docMk/>
            <pc:sldMk cId="2026858376" sldId="2147478635"/>
            <ac:spMk id="7" creationId="{CDFA3B16-0CF6-4342-00CD-A2121780A14D}"/>
          </ac:spMkLst>
        </pc:spChg>
      </pc:sldChg>
      <pc:sldChg chg="add">
        <pc:chgData name="Henry Jammes" userId="5f22554b-fd15-4676-8c82-dc6122af2a80" providerId="ADAL" clId="{A3A6ABF9-8563-404A-BEC3-1E0B3CC340AC}" dt="2023-08-31T22:35:04.338" v="11799" actId="2890"/>
        <pc:sldMkLst>
          <pc:docMk/>
          <pc:sldMk cId="2048969700" sldId="2147478636"/>
        </pc:sldMkLst>
      </pc:sldChg>
      <pc:sldChg chg="modSp add mod">
        <pc:chgData name="Henry Jammes" userId="5f22554b-fd15-4676-8c82-dc6122af2a80" providerId="ADAL" clId="{A3A6ABF9-8563-404A-BEC3-1E0B3CC340AC}" dt="2023-09-01T13:04:16.038" v="16654" actId="20577"/>
        <pc:sldMkLst>
          <pc:docMk/>
          <pc:sldMk cId="1574053184" sldId="2147478637"/>
        </pc:sldMkLst>
        <pc:spChg chg="mod">
          <ac:chgData name="Henry Jammes" userId="5f22554b-fd15-4676-8c82-dc6122af2a80" providerId="ADAL" clId="{A3A6ABF9-8563-404A-BEC3-1E0B3CC340AC}" dt="2023-08-31T23:04:41.597" v="14339"/>
          <ac:spMkLst>
            <pc:docMk/>
            <pc:sldMk cId="1574053184" sldId="2147478637"/>
            <ac:spMk id="2" creationId="{06200FD3-EB50-A291-6952-748348F5754E}"/>
          </ac:spMkLst>
        </pc:spChg>
        <pc:spChg chg="mod">
          <ac:chgData name="Henry Jammes" userId="5f22554b-fd15-4676-8c82-dc6122af2a80" providerId="ADAL" clId="{A3A6ABF9-8563-404A-BEC3-1E0B3CC340AC}" dt="2023-08-31T23:05:01.952" v="14446" actId="20577"/>
          <ac:spMkLst>
            <pc:docMk/>
            <pc:sldMk cId="1574053184" sldId="2147478637"/>
            <ac:spMk id="3" creationId="{77FB708B-1EC6-0043-1545-8A46233783FD}"/>
          </ac:spMkLst>
        </pc:spChg>
        <pc:spChg chg="mod">
          <ac:chgData name="Henry Jammes" userId="5f22554b-fd15-4676-8c82-dc6122af2a80" providerId="ADAL" clId="{A3A6ABF9-8563-404A-BEC3-1E0B3CC340AC}" dt="2023-08-31T23:07:03.187" v="14807" actId="20577"/>
          <ac:spMkLst>
            <pc:docMk/>
            <pc:sldMk cId="1574053184" sldId="2147478637"/>
            <ac:spMk id="5" creationId="{713C0EDE-5347-B8FC-9D56-781F67C7E4C1}"/>
          </ac:spMkLst>
        </pc:spChg>
        <pc:spChg chg="mod">
          <ac:chgData name="Henry Jammes" userId="5f22554b-fd15-4676-8c82-dc6122af2a80" providerId="ADAL" clId="{A3A6ABF9-8563-404A-BEC3-1E0B3CC340AC}" dt="2023-08-31T23:07:16.303" v="14841" actId="20577"/>
          <ac:spMkLst>
            <pc:docMk/>
            <pc:sldMk cId="1574053184" sldId="2147478637"/>
            <ac:spMk id="6" creationId="{076F0F01-D547-EAF1-1DA6-7C0297A2A941}"/>
          </ac:spMkLst>
        </pc:spChg>
        <pc:spChg chg="mod">
          <ac:chgData name="Henry Jammes" userId="5f22554b-fd15-4676-8c82-dc6122af2a80" providerId="ADAL" clId="{A3A6ABF9-8563-404A-BEC3-1E0B3CC340AC}" dt="2023-09-01T13:04:16.038" v="16654" actId="20577"/>
          <ac:spMkLst>
            <pc:docMk/>
            <pc:sldMk cId="1574053184" sldId="2147478637"/>
            <ac:spMk id="7" creationId="{FA2A3B42-5989-8325-9E53-C665FD9AB133}"/>
          </ac:spMkLst>
        </pc:spChg>
        <pc:spChg chg="mod">
          <ac:chgData name="Henry Jammes" userId="5f22554b-fd15-4676-8c82-dc6122af2a80" providerId="ADAL" clId="{A3A6ABF9-8563-404A-BEC3-1E0B3CC340AC}" dt="2023-08-31T23:07:57.547" v="15030" actId="20577"/>
          <ac:spMkLst>
            <pc:docMk/>
            <pc:sldMk cId="1574053184" sldId="2147478637"/>
            <ac:spMk id="8" creationId="{B955FCDA-2EFA-98B8-F6EF-99548F5BCDD6}"/>
          </ac:spMkLst>
        </pc:spChg>
        <pc:graphicFrameChg chg="mod modGraphic">
          <ac:chgData name="Henry Jammes" userId="5f22554b-fd15-4676-8c82-dc6122af2a80" providerId="ADAL" clId="{A3A6ABF9-8563-404A-BEC3-1E0B3CC340AC}" dt="2023-08-31T23:06:45.634" v="14719" actId="20577"/>
          <ac:graphicFrameMkLst>
            <pc:docMk/>
            <pc:sldMk cId="1574053184" sldId="2147478637"/>
            <ac:graphicFrameMk id="42" creationId="{DC128E1B-AD7A-382B-7A91-BAA6B4B9C014}"/>
          </ac:graphicFrameMkLst>
        </pc:graphicFrameChg>
      </pc:sldChg>
      <pc:sldChg chg="modSp add del mod ord">
        <pc:chgData name="Henry Jammes" userId="5f22554b-fd15-4676-8c82-dc6122af2a80" providerId="ADAL" clId="{A3A6ABF9-8563-404A-BEC3-1E0B3CC340AC}" dt="2023-09-03T16:09:12.880" v="23166" actId="47"/>
        <pc:sldMkLst>
          <pc:docMk/>
          <pc:sldMk cId="1081079191" sldId="2147478638"/>
        </pc:sldMkLst>
        <pc:spChg chg="mod">
          <ac:chgData name="Henry Jammes" userId="5f22554b-fd15-4676-8c82-dc6122af2a80" providerId="ADAL" clId="{A3A6ABF9-8563-404A-BEC3-1E0B3CC340AC}" dt="2023-08-31T23:18:56.493" v="15038" actId="20577"/>
          <ac:spMkLst>
            <pc:docMk/>
            <pc:sldMk cId="1081079191" sldId="2147478638"/>
            <ac:spMk id="2" creationId="{06200FD3-EB50-A291-6952-748348F5754E}"/>
          </ac:spMkLst>
        </pc:spChg>
        <pc:graphicFrameChg chg="modGraphic">
          <ac:chgData name="Henry Jammes" userId="5f22554b-fd15-4676-8c82-dc6122af2a80" providerId="ADAL" clId="{A3A6ABF9-8563-404A-BEC3-1E0B3CC340AC}" dt="2023-08-31T23:19:02.005" v="15053" actId="20577"/>
          <ac:graphicFrameMkLst>
            <pc:docMk/>
            <pc:sldMk cId="1081079191" sldId="2147478638"/>
            <ac:graphicFrameMk id="42" creationId="{DC128E1B-AD7A-382B-7A91-BAA6B4B9C014}"/>
          </ac:graphicFrameMkLst>
        </pc:graphicFrameChg>
      </pc:sldChg>
      <pc:sldChg chg="addSp delSp modSp add mod ord chgLayout">
        <pc:chgData name="Henry Jammes" userId="5f22554b-fd15-4676-8c82-dc6122af2a80" providerId="ADAL" clId="{A3A6ABF9-8563-404A-BEC3-1E0B3CC340AC}" dt="2023-09-05T10:56:28.719" v="36316" actId="208"/>
        <pc:sldMkLst>
          <pc:docMk/>
          <pc:sldMk cId="2484488728" sldId="2147478639"/>
        </pc:sldMkLst>
        <pc:spChg chg="mod ord">
          <ac:chgData name="Henry Jammes" userId="5f22554b-fd15-4676-8c82-dc6122af2a80" providerId="ADAL" clId="{A3A6ABF9-8563-404A-BEC3-1E0B3CC340AC}" dt="2023-08-31T23:27:44.686" v="15184" actId="20577"/>
          <ac:spMkLst>
            <pc:docMk/>
            <pc:sldMk cId="2484488728" sldId="2147478639"/>
            <ac:spMk id="2" creationId="{06200FD3-EB50-A291-6952-748348F5754E}"/>
          </ac:spMkLst>
        </pc:spChg>
        <pc:spChg chg="del">
          <ac:chgData name="Henry Jammes" userId="5f22554b-fd15-4676-8c82-dc6122af2a80" providerId="ADAL" clId="{A3A6ABF9-8563-404A-BEC3-1E0B3CC340AC}" dt="2023-08-31T23:24:24.056" v="15106" actId="478"/>
          <ac:spMkLst>
            <pc:docMk/>
            <pc:sldMk cId="2484488728" sldId="2147478639"/>
            <ac:spMk id="3" creationId="{77FB708B-1EC6-0043-1545-8A46233783FD}"/>
          </ac:spMkLst>
        </pc:spChg>
        <pc:spChg chg="add del mod">
          <ac:chgData name="Henry Jammes" userId="5f22554b-fd15-4676-8c82-dc6122af2a80" providerId="ADAL" clId="{A3A6ABF9-8563-404A-BEC3-1E0B3CC340AC}" dt="2023-08-31T23:24:25.672" v="15107" actId="478"/>
          <ac:spMkLst>
            <pc:docMk/>
            <pc:sldMk cId="2484488728" sldId="2147478639"/>
            <ac:spMk id="5" creationId="{B5659F1D-0EDE-6968-1A71-AB2A7F00E939}"/>
          </ac:spMkLst>
        </pc:spChg>
        <pc:spChg chg="add del mod">
          <ac:chgData name="Henry Jammes" userId="5f22554b-fd15-4676-8c82-dc6122af2a80" providerId="ADAL" clId="{A3A6ABF9-8563-404A-BEC3-1E0B3CC340AC}" dt="2023-08-31T23:24:33.530" v="15108" actId="6264"/>
          <ac:spMkLst>
            <pc:docMk/>
            <pc:sldMk cId="2484488728" sldId="2147478639"/>
            <ac:spMk id="6" creationId="{C3AFB80E-1034-3974-0D42-9E11556C72E6}"/>
          </ac:spMkLst>
        </pc:spChg>
        <pc:spChg chg="mod ord">
          <ac:chgData name="Henry Jammes" userId="5f22554b-fd15-4676-8c82-dc6122af2a80" providerId="ADAL" clId="{A3A6ABF9-8563-404A-BEC3-1E0B3CC340AC}" dt="2023-08-31T23:54:42.949" v="16557" actId="20577"/>
          <ac:spMkLst>
            <pc:docMk/>
            <pc:sldMk cId="2484488728" sldId="2147478639"/>
            <ac:spMk id="7" creationId="{CDFA3B16-0CF6-4342-00CD-A2121780A14D}"/>
          </ac:spMkLst>
        </pc:spChg>
        <pc:spChg chg="add del mod">
          <ac:chgData name="Henry Jammes" userId="5f22554b-fd15-4676-8c82-dc6122af2a80" providerId="ADAL" clId="{A3A6ABF9-8563-404A-BEC3-1E0B3CC340AC}" dt="2023-08-31T23:24:33.530" v="15108" actId="6264"/>
          <ac:spMkLst>
            <pc:docMk/>
            <pc:sldMk cId="2484488728" sldId="2147478639"/>
            <ac:spMk id="8" creationId="{9647F37D-FBF2-F91C-2D05-66B4D65A741F}"/>
          </ac:spMkLst>
        </pc:spChg>
        <pc:spChg chg="add mod ord">
          <ac:chgData name="Henry Jammes" userId="5f22554b-fd15-4676-8c82-dc6122af2a80" providerId="ADAL" clId="{A3A6ABF9-8563-404A-BEC3-1E0B3CC340AC}" dt="2023-08-31T23:28:06.876" v="15282" actId="20577"/>
          <ac:spMkLst>
            <pc:docMk/>
            <pc:sldMk cId="2484488728" sldId="2147478639"/>
            <ac:spMk id="9" creationId="{E4E52AF6-6402-CF31-0165-40896BB82699}"/>
          </ac:spMkLst>
        </pc:spChg>
        <pc:spChg chg="add del mod ord">
          <ac:chgData name="Henry Jammes" userId="5f22554b-fd15-4676-8c82-dc6122af2a80" providerId="ADAL" clId="{A3A6ABF9-8563-404A-BEC3-1E0B3CC340AC}" dt="2023-08-31T23:24:35.684" v="15109" actId="478"/>
          <ac:spMkLst>
            <pc:docMk/>
            <pc:sldMk cId="2484488728" sldId="2147478639"/>
            <ac:spMk id="10" creationId="{2864C35A-AA00-15F6-47A0-4A89C4B56BF6}"/>
          </ac:spMkLst>
        </pc:spChg>
        <pc:spChg chg="add del mod">
          <ac:chgData name="Henry Jammes" userId="5f22554b-fd15-4676-8c82-dc6122af2a80" providerId="ADAL" clId="{A3A6ABF9-8563-404A-BEC3-1E0B3CC340AC}" dt="2023-08-31T23:24:55.092" v="15123"/>
          <ac:spMkLst>
            <pc:docMk/>
            <pc:sldMk cId="2484488728" sldId="2147478639"/>
            <ac:spMk id="15" creationId="{46AD212E-C3DF-8CFC-413A-B959EC98E3F5}"/>
          </ac:spMkLst>
        </pc:spChg>
        <pc:spChg chg="mod">
          <ac:chgData name="Henry Jammes" userId="5f22554b-fd15-4676-8c82-dc6122af2a80" providerId="ADAL" clId="{A3A6ABF9-8563-404A-BEC3-1E0B3CC340AC}" dt="2023-08-31T23:24:53.831" v="15120" actId="404"/>
          <ac:spMkLst>
            <pc:docMk/>
            <pc:sldMk cId="2484488728" sldId="2147478639"/>
            <ac:spMk id="19" creationId="{497B62C4-68FC-9A31-FFC8-433A7A0D2BED}"/>
          </ac:spMkLst>
        </pc:spChg>
        <pc:spChg chg="mod">
          <ac:chgData name="Henry Jammes" userId="5f22554b-fd15-4676-8c82-dc6122af2a80" providerId="ADAL" clId="{A3A6ABF9-8563-404A-BEC3-1E0B3CC340AC}" dt="2023-08-31T23:24:53.831" v="15120" actId="404"/>
          <ac:spMkLst>
            <pc:docMk/>
            <pc:sldMk cId="2484488728" sldId="2147478639"/>
            <ac:spMk id="21" creationId="{BE424BB3-27AB-A54C-765B-B7DB7F2B1961}"/>
          </ac:spMkLst>
        </pc:spChg>
        <pc:spChg chg="mod">
          <ac:chgData name="Henry Jammes" userId="5f22554b-fd15-4676-8c82-dc6122af2a80" providerId="ADAL" clId="{A3A6ABF9-8563-404A-BEC3-1E0B3CC340AC}" dt="2023-08-31T23:24:53.831" v="15120" actId="404"/>
          <ac:spMkLst>
            <pc:docMk/>
            <pc:sldMk cId="2484488728" sldId="2147478639"/>
            <ac:spMk id="22" creationId="{CF9D88D5-FA08-CE88-681D-22D887EB98FA}"/>
          </ac:spMkLst>
        </pc:spChg>
        <pc:spChg chg="add del mod">
          <ac:chgData name="Henry Jammes" userId="5f22554b-fd15-4676-8c82-dc6122af2a80" providerId="ADAL" clId="{A3A6ABF9-8563-404A-BEC3-1E0B3CC340AC}" dt="2023-08-31T23:24:55.092" v="15123"/>
          <ac:spMkLst>
            <pc:docMk/>
            <pc:sldMk cId="2484488728" sldId="2147478639"/>
            <ac:spMk id="23" creationId="{AB934C5F-FE33-03F3-A4E0-7ABDB51BA600}"/>
          </ac:spMkLst>
        </pc:spChg>
        <pc:spChg chg="mod">
          <ac:chgData name="Henry Jammes" userId="5f22554b-fd15-4676-8c82-dc6122af2a80" providerId="ADAL" clId="{A3A6ABF9-8563-404A-BEC3-1E0B3CC340AC}" dt="2023-08-31T23:24:53.831" v="15120" actId="404"/>
          <ac:spMkLst>
            <pc:docMk/>
            <pc:sldMk cId="2484488728" sldId="2147478639"/>
            <ac:spMk id="27" creationId="{438AF731-B2F1-680D-1435-16D19BD90285}"/>
          </ac:spMkLst>
        </pc:spChg>
        <pc:spChg chg="mod">
          <ac:chgData name="Henry Jammes" userId="5f22554b-fd15-4676-8c82-dc6122af2a80" providerId="ADAL" clId="{A3A6ABF9-8563-404A-BEC3-1E0B3CC340AC}" dt="2023-08-31T23:24:53.831" v="15120" actId="404"/>
          <ac:spMkLst>
            <pc:docMk/>
            <pc:sldMk cId="2484488728" sldId="2147478639"/>
            <ac:spMk id="29" creationId="{25B856E3-892B-5442-3D29-8A1E152034D1}"/>
          </ac:spMkLst>
        </pc:spChg>
        <pc:spChg chg="mod">
          <ac:chgData name="Henry Jammes" userId="5f22554b-fd15-4676-8c82-dc6122af2a80" providerId="ADAL" clId="{A3A6ABF9-8563-404A-BEC3-1E0B3CC340AC}" dt="2023-08-31T23:24:53.831" v="15120" actId="404"/>
          <ac:spMkLst>
            <pc:docMk/>
            <pc:sldMk cId="2484488728" sldId="2147478639"/>
            <ac:spMk id="30" creationId="{9C0E5E08-4904-CAC4-5AFA-D8D02F9E1A1D}"/>
          </ac:spMkLst>
        </pc:spChg>
        <pc:spChg chg="add del mod">
          <ac:chgData name="Henry Jammes" userId="5f22554b-fd15-4676-8c82-dc6122af2a80" providerId="ADAL" clId="{A3A6ABF9-8563-404A-BEC3-1E0B3CC340AC}" dt="2023-08-31T23:24:55.092" v="15123"/>
          <ac:spMkLst>
            <pc:docMk/>
            <pc:sldMk cId="2484488728" sldId="2147478639"/>
            <ac:spMk id="31" creationId="{6F544DF6-A32F-C625-5D0F-258C6A9E76C5}"/>
          </ac:spMkLst>
        </pc:spChg>
        <pc:spChg chg="mod">
          <ac:chgData name="Henry Jammes" userId="5f22554b-fd15-4676-8c82-dc6122af2a80" providerId="ADAL" clId="{A3A6ABF9-8563-404A-BEC3-1E0B3CC340AC}" dt="2023-08-31T23:24:53.831" v="15120" actId="404"/>
          <ac:spMkLst>
            <pc:docMk/>
            <pc:sldMk cId="2484488728" sldId="2147478639"/>
            <ac:spMk id="35" creationId="{5EDE6576-9354-577B-7AEF-D12A2CBE9359}"/>
          </ac:spMkLst>
        </pc:spChg>
        <pc:spChg chg="mod">
          <ac:chgData name="Henry Jammes" userId="5f22554b-fd15-4676-8c82-dc6122af2a80" providerId="ADAL" clId="{A3A6ABF9-8563-404A-BEC3-1E0B3CC340AC}" dt="2023-08-31T23:24:53.831" v="15120" actId="404"/>
          <ac:spMkLst>
            <pc:docMk/>
            <pc:sldMk cId="2484488728" sldId="2147478639"/>
            <ac:spMk id="37" creationId="{F8FE5487-2C8A-698C-3658-51F3860B84D2}"/>
          </ac:spMkLst>
        </pc:spChg>
        <pc:spChg chg="mod">
          <ac:chgData name="Henry Jammes" userId="5f22554b-fd15-4676-8c82-dc6122af2a80" providerId="ADAL" clId="{A3A6ABF9-8563-404A-BEC3-1E0B3CC340AC}" dt="2023-08-31T23:24:53.831" v="15120" actId="404"/>
          <ac:spMkLst>
            <pc:docMk/>
            <pc:sldMk cId="2484488728" sldId="2147478639"/>
            <ac:spMk id="38" creationId="{D20EE599-1EAB-8A02-5579-89A2360B5CEA}"/>
          </ac:spMkLst>
        </pc:spChg>
        <pc:spChg chg="add del mod">
          <ac:chgData name="Henry Jammes" userId="5f22554b-fd15-4676-8c82-dc6122af2a80" providerId="ADAL" clId="{A3A6ABF9-8563-404A-BEC3-1E0B3CC340AC}" dt="2023-08-31T23:24:55.092" v="15123"/>
          <ac:spMkLst>
            <pc:docMk/>
            <pc:sldMk cId="2484488728" sldId="2147478639"/>
            <ac:spMk id="40" creationId="{6225D9EB-39A1-A4BF-D796-3E0A58B6FA76}"/>
          </ac:spMkLst>
        </pc:spChg>
        <pc:spChg chg="add del mod">
          <ac:chgData name="Henry Jammes" userId="5f22554b-fd15-4676-8c82-dc6122af2a80" providerId="ADAL" clId="{A3A6ABF9-8563-404A-BEC3-1E0B3CC340AC}" dt="2023-08-31T23:24:55.092" v="15123"/>
          <ac:spMkLst>
            <pc:docMk/>
            <pc:sldMk cId="2484488728" sldId="2147478639"/>
            <ac:spMk id="43" creationId="{36A1B3EC-DA5D-237E-A786-DFF6E49DA103}"/>
          </ac:spMkLst>
        </pc:spChg>
        <pc:spChg chg="mod">
          <ac:chgData name="Henry Jammes" userId="5f22554b-fd15-4676-8c82-dc6122af2a80" providerId="ADAL" clId="{A3A6ABF9-8563-404A-BEC3-1E0B3CC340AC}" dt="2023-08-31T23:24:53.831" v="15120" actId="404"/>
          <ac:spMkLst>
            <pc:docMk/>
            <pc:sldMk cId="2484488728" sldId="2147478639"/>
            <ac:spMk id="46" creationId="{E0C188A6-7458-9160-0417-721E59221A5A}"/>
          </ac:spMkLst>
        </pc:spChg>
        <pc:spChg chg="mod">
          <ac:chgData name="Henry Jammes" userId="5f22554b-fd15-4676-8c82-dc6122af2a80" providerId="ADAL" clId="{A3A6ABF9-8563-404A-BEC3-1E0B3CC340AC}" dt="2023-08-31T23:24:53.831" v="15120" actId="404"/>
          <ac:spMkLst>
            <pc:docMk/>
            <pc:sldMk cId="2484488728" sldId="2147478639"/>
            <ac:spMk id="47" creationId="{0AADC1EC-62E9-6945-C2C8-8F62001E6B52}"/>
          </ac:spMkLst>
        </pc:spChg>
        <pc:spChg chg="mod">
          <ac:chgData name="Henry Jammes" userId="5f22554b-fd15-4676-8c82-dc6122af2a80" providerId="ADAL" clId="{A3A6ABF9-8563-404A-BEC3-1E0B3CC340AC}" dt="2023-08-31T23:24:53.831" v="15120" actId="404"/>
          <ac:spMkLst>
            <pc:docMk/>
            <pc:sldMk cId="2484488728" sldId="2147478639"/>
            <ac:spMk id="49" creationId="{B636DA72-1E10-EC40-9C69-6EF070722972}"/>
          </ac:spMkLst>
        </pc:spChg>
        <pc:spChg chg="add del mod">
          <ac:chgData name="Henry Jammes" userId="5f22554b-fd15-4676-8c82-dc6122af2a80" providerId="ADAL" clId="{A3A6ABF9-8563-404A-BEC3-1E0B3CC340AC}" dt="2023-08-31T23:24:55.092" v="15123"/>
          <ac:spMkLst>
            <pc:docMk/>
            <pc:sldMk cId="2484488728" sldId="2147478639"/>
            <ac:spMk id="50" creationId="{9DE763AE-5F99-4EAD-7EF0-FE06201663A2}"/>
          </ac:spMkLst>
        </pc:spChg>
        <pc:spChg chg="add del mod">
          <ac:chgData name="Henry Jammes" userId="5f22554b-fd15-4676-8c82-dc6122af2a80" providerId="ADAL" clId="{A3A6ABF9-8563-404A-BEC3-1E0B3CC340AC}" dt="2023-08-31T23:24:55.092" v="15123"/>
          <ac:spMkLst>
            <pc:docMk/>
            <pc:sldMk cId="2484488728" sldId="2147478639"/>
            <ac:spMk id="52" creationId="{16B205B5-CBB3-0ED8-8E16-6953C692AA21}"/>
          </ac:spMkLst>
        </pc:spChg>
        <pc:spChg chg="mod">
          <ac:chgData name="Henry Jammes" userId="5f22554b-fd15-4676-8c82-dc6122af2a80" providerId="ADAL" clId="{A3A6ABF9-8563-404A-BEC3-1E0B3CC340AC}" dt="2023-08-31T23:24:53.831" v="15120" actId="404"/>
          <ac:spMkLst>
            <pc:docMk/>
            <pc:sldMk cId="2484488728" sldId="2147478639"/>
            <ac:spMk id="54" creationId="{629C3572-20E3-7097-4C54-37258EA49D44}"/>
          </ac:spMkLst>
        </pc:spChg>
        <pc:spChg chg="mod">
          <ac:chgData name="Henry Jammes" userId="5f22554b-fd15-4676-8c82-dc6122af2a80" providerId="ADAL" clId="{A3A6ABF9-8563-404A-BEC3-1E0B3CC340AC}" dt="2023-08-31T23:24:53.831" v="15120" actId="404"/>
          <ac:spMkLst>
            <pc:docMk/>
            <pc:sldMk cId="2484488728" sldId="2147478639"/>
            <ac:spMk id="55" creationId="{68CFDFEC-FDFA-5CD3-7D87-A5650614D61F}"/>
          </ac:spMkLst>
        </pc:spChg>
        <pc:spChg chg="mod">
          <ac:chgData name="Henry Jammes" userId="5f22554b-fd15-4676-8c82-dc6122af2a80" providerId="ADAL" clId="{A3A6ABF9-8563-404A-BEC3-1E0B3CC340AC}" dt="2023-08-31T23:24:53.831" v="15120" actId="404"/>
          <ac:spMkLst>
            <pc:docMk/>
            <pc:sldMk cId="2484488728" sldId="2147478639"/>
            <ac:spMk id="58" creationId="{73E8EAA4-C8D3-CC62-839A-F7FDF609DFEC}"/>
          </ac:spMkLst>
        </pc:spChg>
        <pc:spChg chg="mod">
          <ac:chgData name="Henry Jammes" userId="5f22554b-fd15-4676-8c82-dc6122af2a80" providerId="ADAL" clId="{A3A6ABF9-8563-404A-BEC3-1E0B3CC340AC}" dt="2023-08-31T23:24:53.831" v="15120" actId="404"/>
          <ac:spMkLst>
            <pc:docMk/>
            <pc:sldMk cId="2484488728" sldId="2147478639"/>
            <ac:spMk id="59" creationId="{5C2A7617-AEC9-AD61-57D3-F4BB6F8F176E}"/>
          </ac:spMkLst>
        </pc:spChg>
        <pc:spChg chg="mod">
          <ac:chgData name="Henry Jammes" userId="5f22554b-fd15-4676-8c82-dc6122af2a80" providerId="ADAL" clId="{A3A6ABF9-8563-404A-BEC3-1E0B3CC340AC}" dt="2023-08-31T23:24:53.831" v="15120" actId="404"/>
          <ac:spMkLst>
            <pc:docMk/>
            <pc:sldMk cId="2484488728" sldId="2147478639"/>
            <ac:spMk id="61" creationId="{D650FA06-5F12-2094-62A5-02BCD5BDC958}"/>
          </ac:spMkLst>
        </pc:spChg>
        <pc:spChg chg="add del mod">
          <ac:chgData name="Henry Jammes" userId="5f22554b-fd15-4676-8c82-dc6122af2a80" providerId="ADAL" clId="{A3A6ABF9-8563-404A-BEC3-1E0B3CC340AC}" dt="2023-08-31T23:24:55.092" v="15123"/>
          <ac:spMkLst>
            <pc:docMk/>
            <pc:sldMk cId="2484488728" sldId="2147478639"/>
            <ac:spMk id="62" creationId="{52C48B3F-634B-256C-40EE-29C8DE00C508}"/>
          </ac:spMkLst>
        </pc:spChg>
        <pc:spChg chg="add del mod">
          <ac:chgData name="Henry Jammes" userId="5f22554b-fd15-4676-8c82-dc6122af2a80" providerId="ADAL" clId="{A3A6ABF9-8563-404A-BEC3-1E0B3CC340AC}" dt="2023-08-31T23:24:55.092" v="15123"/>
          <ac:spMkLst>
            <pc:docMk/>
            <pc:sldMk cId="2484488728" sldId="2147478639"/>
            <ac:spMk id="63" creationId="{ED2DFBEA-EAD8-D290-4C69-B5D4B049E7CB}"/>
          </ac:spMkLst>
        </pc:spChg>
        <pc:spChg chg="add del mod">
          <ac:chgData name="Henry Jammes" userId="5f22554b-fd15-4676-8c82-dc6122af2a80" providerId="ADAL" clId="{A3A6ABF9-8563-404A-BEC3-1E0B3CC340AC}" dt="2023-08-31T23:24:55.092" v="15123"/>
          <ac:spMkLst>
            <pc:docMk/>
            <pc:sldMk cId="2484488728" sldId="2147478639"/>
            <ac:spMk id="68" creationId="{6B1C83FE-F999-6C27-E5B9-B4B57D998E4E}"/>
          </ac:spMkLst>
        </pc:spChg>
        <pc:spChg chg="add del mod">
          <ac:chgData name="Henry Jammes" userId="5f22554b-fd15-4676-8c82-dc6122af2a80" providerId="ADAL" clId="{A3A6ABF9-8563-404A-BEC3-1E0B3CC340AC}" dt="2023-08-31T23:24:55.092" v="15123"/>
          <ac:spMkLst>
            <pc:docMk/>
            <pc:sldMk cId="2484488728" sldId="2147478639"/>
            <ac:spMk id="69" creationId="{9164B076-6BDE-CD42-3D95-1ED08FEA666B}"/>
          </ac:spMkLst>
        </pc:spChg>
        <pc:spChg chg="add del mod">
          <ac:chgData name="Henry Jammes" userId="5f22554b-fd15-4676-8c82-dc6122af2a80" providerId="ADAL" clId="{A3A6ABF9-8563-404A-BEC3-1E0B3CC340AC}" dt="2023-08-31T23:24:55.092" v="15123"/>
          <ac:spMkLst>
            <pc:docMk/>
            <pc:sldMk cId="2484488728" sldId="2147478639"/>
            <ac:spMk id="70" creationId="{52B32D7D-9C41-66B2-A264-E3277C4BF4F1}"/>
          </ac:spMkLst>
        </pc:spChg>
        <pc:spChg chg="mod">
          <ac:chgData name="Henry Jammes" userId="5f22554b-fd15-4676-8c82-dc6122af2a80" providerId="ADAL" clId="{A3A6ABF9-8563-404A-BEC3-1E0B3CC340AC}" dt="2023-08-31T23:24:53.831" v="15120" actId="404"/>
          <ac:spMkLst>
            <pc:docMk/>
            <pc:sldMk cId="2484488728" sldId="2147478639"/>
            <ac:spMk id="74" creationId="{91704634-E64B-2CB1-C917-9331857BA162}"/>
          </ac:spMkLst>
        </pc:spChg>
        <pc:spChg chg="mod">
          <ac:chgData name="Henry Jammes" userId="5f22554b-fd15-4676-8c82-dc6122af2a80" providerId="ADAL" clId="{A3A6ABF9-8563-404A-BEC3-1E0B3CC340AC}" dt="2023-08-31T23:24:53.831" v="15120" actId="404"/>
          <ac:spMkLst>
            <pc:docMk/>
            <pc:sldMk cId="2484488728" sldId="2147478639"/>
            <ac:spMk id="76" creationId="{31F2A3CB-D200-E518-C572-9756957BB77D}"/>
          </ac:spMkLst>
        </pc:spChg>
        <pc:spChg chg="mod">
          <ac:chgData name="Henry Jammes" userId="5f22554b-fd15-4676-8c82-dc6122af2a80" providerId="ADAL" clId="{A3A6ABF9-8563-404A-BEC3-1E0B3CC340AC}" dt="2023-08-31T23:24:53.831" v="15120" actId="404"/>
          <ac:spMkLst>
            <pc:docMk/>
            <pc:sldMk cId="2484488728" sldId="2147478639"/>
            <ac:spMk id="77" creationId="{8B89F2AF-1D28-CB82-D299-03B7F2C59A48}"/>
          </ac:spMkLst>
        </pc:spChg>
        <pc:spChg chg="add del mod">
          <ac:chgData name="Henry Jammes" userId="5f22554b-fd15-4676-8c82-dc6122af2a80" providerId="ADAL" clId="{A3A6ABF9-8563-404A-BEC3-1E0B3CC340AC}" dt="2023-08-31T23:24:55.092" v="15123"/>
          <ac:spMkLst>
            <pc:docMk/>
            <pc:sldMk cId="2484488728" sldId="2147478639"/>
            <ac:spMk id="81" creationId="{E672DF36-BAA9-DA5E-4C1A-A33F366BF924}"/>
          </ac:spMkLst>
        </pc:spChg>
        <pc:spChg chg="mod">
          <ac:chgData name="Henry Jammes" userId="5f22554b-fd15-4676-8c82-dc6122af2a80" providerId="ADAL" clId="{A3A6ABF9-8563-404A-BEC3-1E0B3CC340AC}" dt="2023-08-31T23:24:53.831" v="15120" actId="404"/>
          <ac:spMkLst>
            <pc:docMk/>
            <pc:sldMk cId="2484488728" sldId="2147478639"/>
            <ac:spMk id="83" creationId="{16AD098A-973B-750D-1B52-B262D2902B9B}"/>
          </ac:spMkLst>
        </pc:spChg>
        <pc:spChg chg="mod">
          <ac:chgData name="Henry Jammes" userId="5f22554b-fd15-4676-8c82-dc6122af2a80" providerId="ADAL" clId="{A3A6ABF9-8563-404A-BEC3-1E0B3CC340AC}" dt="2023-08-31T23:24:53.831" v="15120" actId="404"/>
          <ac:spMkLst>
            <pc:docMk/>
            <pc:sldMk cId="2484488728" sldId="2147478639"/>
            <ac:spMk id="84" creationId="{9BF8F9C8-7F88-F898-F2C5-320D21A5537F}"/>
          </ac:spMkLst>
        </pc:spChg>
        <pc:spChg chg="mod">
          <ac:chgData name="Henry Jammes" userId="5f22554b-fd15-4676-8c82-dc6122af2a80" providerId="ADAL" clId="{A3A6ABF9-8563-404A-BEC3-1E0B3CC340AC}" dt="2023-08-31T23:24:53.831" v="15120" actId="404"/>
          <ac:spMkLst>
            <pc:docMk/>
            <pc:sldMk cId="2484488728" sldId="2147478639"/>
            <ac:spMk id="86" creationId="{5BCB3118-1BE4-C019-4DDE-740D5D13645F}"/>
          </ac:spMkLst>
        </pc:spChg>
        <pc:spChg chg="mod">
          <ac:chgData name="Henry Jammes" userId="5f22554b-fd15-4676-8c82-dc6122af2a80" providerId="ADAL" clId="{A3A6ABF9-8563-404A-BEC3-1E0B3CC340AC}" dt="2023-08-31T23:24:53.831" v="15120" actId="404"/>
          <ac:spMkLst>
            <pc:docMk/>
            <pc:sldMk cId="2484488728" sldId="2147478639"/>
            <ac:spMk id="88" creationId="{47012DF9-5C07-CC69-C9A0-C51DA4299A91}"/>
          </ac:spMkLst>
        </pc:spChg>
        <pc:spChg chg="mod">
          <ac:chgData name="Henry Jammes" userId="5f22554b-fd15-4676-8c82-dc6122af2a80" providerId="ADAL" clId="{A3A6ABF9-8563-404A-BEC3-1E0B3CC340AC}" dt="2023-08-31T23:24:53.831" v="15120" actId="404"/>
          <ac:spMkLst>
            <pc:docMk/>
            <pc:sldMk cId="2484488728" sldId="2147478639"/>
            <ac:spMk id="89" creationId="{61D3EC94-C82D-E8D6-9CFD-AA6C20BF1D79}"/>
          </ac:spMkLst>
        </pc:spChg>
        <pc:spChg chg="mod">
          <ac:chgData name="Henry Jammes" userId="5f22554b-fd15-4676-8c82-dc6122af2a80" providerId="ADAL" clId="{A3A6ABF9-8563-404A-BEC3-1E0B3CC340AC}" dt="2023-08-31T23:24:53.831" v="15120" actId="404"/>
          <ac:spMkLst>
            <pc:docMk/>
            <pc:sldMk cId="2484488728" sldId="2147478639"/>
            <ac:spMk id="91" creationId="{0CEC884E-224C-F40D-5EF2-1072F88A7D2E}"/>
          </ac:spMkLst>
        </pc:spChg>
        <pc:spChg chg="add del mod">
          <ac:chgData name="Henry Jammes" userId="5f22554b-fd15-4676-8c82-dc6122af2a80" providerId="ADAL" clId="{A3A6ABF9-8563-404A-BEC3-1E0B3CC340AC}" dt="2023-08-31T23:24:55.092" v="15123"/>
          <ac:spMkLst>
            <pc:docMk/>
            <pc:sldMk cId="2484488728" sldId="2147478639"/>
            <ac:spMk id="92" creationId="{41BE5B2F-701A-C0BD-CEFD-7D11195981EC}"/>
          </ac:spMkLst>
        </pc:spChg>
        <pc:spChg chg="add del mod">
          <ac:chgData name="Henry Jammes" userId="5f22554b-fd15-4676-8c82-dc6122af2a80" providerId="ADAL" clId="{A3A6ABF9-8563-404A-BEC3-1E0B3CC340AC}" dt="2023-08-31T23:24:55.092" v="15123"/>
          <ac:spMkLst>
            <pc:docMk/>
            <pc:sldMk cId="2484488728" sldId="2147478639"/>
            <ac:spMk id="93" creationId="{75B7F149-6A76-A6F7-F7A2-877D523D9433}"/>
          </ac:spMkLst>
        </pc:spChg>
        <pc:spChg chg="add del mod">
          <ac:chgData name="Henry Jammes" userId="5f22554b-fd15-4676-8c82-dc6122af2a80" providerId="ADAL" clId="{A3A6ABF9-8563-404A-BEC3-1E0B3CC340AC}" dt="2023-08-31T23:24:55.092" v="15123"/>
          <ac:spMkLst>
            <pc:docMk/>
            <pc:sldMk cId="2484488728" sldId="2147478639"/>
            <ac:spMk id="94" creationId="{91A8C243-2FE5-58FA-6967-4357D878A1E1}"/>
          </ac:spMkLst>
        </pc:spChg>
        <pc:spChg chg="add del mod">
          <ac:chgData name="Henry Jammes" userId="5f22554b-fd15-4676-8c82-dc6122af2a80" providerId="ADAL" clId="{A3A6ABF9-8563-404A-BEC3-1E0B3CC340AC}" dt="2023-08-31T23:24:55.092" v="15123"/>
          <ac:spMkLst>
            <pc:docMk/>
            <pc:sldMk cId="2484488728" sldId="2147478639"/>
            <ac:spMk id="96" creationId="{E392AAB8-207F-C2DF-1299-0123CE7412EB}"/>
          </ac:spMkLst>
        </pc:spChg>
        <pc:spChg chg="add del mod">
          <ac:chgData name="Henry Jammes" userId="5f22554b-fd15-4676-8c82-dc6122af2a80" providerId="ADAL" clId="{A3A6ABF9-8563-404A-BEC3-1E0B3CC340AC}" dt="2023-08-31T23:24:55.092" v="15123"/>
          <ac:spMkLst>
            <pc:docMk/>
            <pc:sldMk cId="2484488728" sldId="2147478639"/>
            <ac:spMk id="97" creationId="{53B3034F-5EED-92EA-3441-F8A1407BABA4}"/>
          </ac:spMkLst>
        </pc:spChg>
        <pc:spChg chg="add del mod">
          <ac:chgData name="Henry Jammes" userId="5f22554b-fd15-4676-8c82-dc6122af2a80" providerId="ADAL" clId="{A3A6ABF9-8563-404A-BEC3-1E0B3CC340AC}" dt="2023-08-31T23:24:55.092" v="15123"/>
          <ac:spMkLst>
            <pc:docMk/>
            <pc:sldMk cId="2484488728" sldId="2147478639"/>
            <ac:spMk id="99" creationId="{54AEFD8F-F9A6-2631-0303-DD2578D79B6F}"/>
          </ac:spMkLst>
        </pc:spChg>
        <pc:spChg chg="add del mod">
          <ac:chgData name="Henry Jammes" userId="5f22554b-fd15-4676-8c82-dc6122af2a80" providerId="ADAL" clId="{A3A6ABF9-8563-404A-BEC3-1E0B3CC340AC}" dt="2023-08-31T23:24:55.092" v="15123"/>
          <ac:spMkLst>
            <pc:docMk/>
            <pc:sldMk cId="2484488728" sldId="2147478639"/>
            <ac:spMk id="101" creationId="{C3067E88-A39A-276F-ADB8-D1440A528DBA}"/>
          </ac:spMkLst>
        </pc:spChg>
        <pc:spChg chg="add del mod">
          <ac:chgData name="Henry Jammes" userId="5f22554b-fd15-4676-8c82-dc6122af2a80" providerId="ADAL" clId="{A3A6ABF9-8563-404A-BEC3-1E0B3CC340AC}" dt="2023-08-31T23:24:55.092" v="15123"/>
          <ac:spMkLst>
            <pc:docMk/>
            <pc:sldMk cId="2484488728" sldId="2147478639"/>
            <ac:spMk id="105" creationId="{D21702D5-B844-DB6B-4F7F-407425824735}"/>
          </ac:spMkLst>
        </pc:spChg>
        <pc:spChg chg="add del mod">
          <ac:chgData name="Henry Jammes" userId="5f22554b-fd15-4676-8c82-dc6122af2a80" providerId="ADAL" clId="{A3A6ABF9-8563-404A-BEC3-1E0B3CC340AC}" dt="2023-08-31T23:24:55.092" v="15123"/>
          <ac:spMkLst>
            <pc:docMk/>
            <pc:sldMk cId="2484488728" sldId="2147478639"/>
            <ac:spMk id="106" creationId="{35A7EFC3-8686-7696-3759-016D6D5AA8A2}"/>
          </ac:spMkLst>
        </pc:spChg>
        <pc:spChg chg="add del mod">
          <ac:chgData name="Henry Jammes" userId="5f22554b-fd15-4676-8c82-dc6122af2a80" providerId="ADAL" clId="{A3A6ABF9-8563-404A-BEC3-1E0B3CC340AC}" dt="2023-08-31T23:24:55.092" v="15123"/>
          <ac:spMkLst>
            <pc:docMk/>
            <pc:sldMk cId="2484488728" sldId="2147478639"/>
            <ac:spMk id="109" creationId="{FADF9D57-8426-6FEC-85FB-1F4C5FD9DED2}"/>
          </ac:spMkLst>
        </pc:spChg>
        <pc:spChg chg="add del mod">
          <ac:chgData name="Henry Jammes" userId="5f22554b-fd15-4676-8c82-dc6122af2a80" providerId="ADAL" clId="{A3A6ABF9-8563-404A-BEC3-1E0B3CC340AC}" dt="2023-08-31T23:24:55.092" v="15123"/>
          <ac:spMkLst>
            <pc:docMk/>
            <pc:sldMk cId="2484488728" sldId="2147478639"/>
            <ac:spMk id="112" creationId="{458D82D0-2B4E-E23A-8D8E-DA113DB541ED}"/>
          </ac:spMkLst>
        </pc:spChg>
        <pc:spChg chg="add del mod">
          <ac:chgData name="Henry Jammes" userId="5f22554b-fd15-4676-8c82-dc6122af2a80" providerId="ADAL" clId="{A3A6ABF9-8563-404A-BEC3-1E0B3CC340AC}" dt="2023-08-31T23:24:55.092" v="15123"/>
          <ac:spMkLst>
            <pc:docMk/>
            <pc:sldMk cId="2484488728" sldId="2147478639"/>
            <ac:spMk id="113" creationId="{9EA388F0-C2DF-B0EA-EFEF-017F5996B866}"/>
          </ac:spMkLst>
        </pc:spChg>
        <pc:spChg chg="add del mod">
          <ac:chgData name="Henry Jammes" userId="5f22554b-fd15-4676-8c82-dc6122af2a80" providerId="ADAL" clId="{A3A6ABF9-8563-404A-BEC3-1E0B3CC340AC}" dt="2023-08-31T23:26:00.817" v="15138" actId="478"/>
          <ac:spMkLst>
            <pc:docMk/>
            <pc:sldMk cId="2484488728" sldId="2147478639"/>
            <ac:spMk id="129" creationId="{D22F0D49-6CDE-B4F5-D10E-B4887C450980}"/>
          </ac:spMkLst>
        </pc:spChg>
        <pc:spChg chg="mod">
          <ac:chgData name="Henry Jammes" userId="5f22554b-fd15-4676-8c82-dc6122af2a80" providerId="ADAL" clId="{A3A6ABF9-8563-404A-BEC3-1E0B3CC340AC}" dt="2023-08-31T23:25:21.775" v="15126"/>
          <ac:spMkLst>
            <pc:docMk/>
            <pc:sldMk cId="2484488728" sldId="2147478639"/>
            <ac:spMk id="133" creationId="{3F266B42-E5EA-0432-CA80-1AB2AA7644B6}"/>
          </ac:spMkLst>
        </pc:spChg>
        <pc:spChg chg="mod">
          <ac:chgData name="Henry Jammes" userId="5f22554b-fd15-4676-8c82-dc6122af2a80" providerId="ADAL" clId="{A3A6ABF9-8563-404A-BEC3-1E0B3CC340AC}" dt="2023-08-31T23:25:21.775" v="15126"/>
          <ac:spMkLst>
            <pc:docMk/>
            <pc:sldMk cId="2484488728" sldId="2147478639"/>
            <ac:spMk id="135" creationId="{5A68916B-F63D-E923-A4E2-A9E21831DB47}"/>
          </ac:spMkLst>
        </pc:spChg>
        <pc:spChg chg="mod">
          <ac:chgData name="Henry Jammes" userId="5f22554b-fd15-4676-8c82-dc6122af2a80" providerId="ADAL" clId="{A3A6ABF9-8563-404A-BEC3-1E0B3CC340AC}" dt="2023-08-31T23:25:21.775" v="15126"/>
          <ac:spMkLst>
            <pc:docMk/>
            <pc:sldMk cId="2484488728" sldId="2147478639"/>
            <ac:spMk id="136" creationId="{7F531230-069E-F476-D006-EB80937B65FF}"/>
          </ac:spMkLst>
        </pc:spChg>
        <pc:spChg chg="add del mod">
          <ac:chgData name="Henry Jammes" userId="5f22554b-fd15-4676-8c82-dc6122af2a80" providerId="ADAL" clId="{A3A6ABF9-8563-404A-BEC3-1E0B3CC340AC}" dt="2023-08-31T23:26:00.817" v="15138" actId="478"/>
          <ac:spMkLst>
            <pc:docMk/>
            <pc:sldMk cId="2484488728" sldId="2147478639"/>
            <ac:spMk id="137" creationId="{F141BAE6-12A8-67D6-DEA0-63496805ADB1}"/>
          </ac:spMkLst>
        </pc:spChg>
        <pc:spChg chg="mod">
          <ac:chgData name="Henry Jammes" userId="5f22554b-fd15-4676-8c82-dc6122af2a80" providerId="ADAL" clId="{A3A6ABF9-8563-404A-BEC3-1E0B3CC340AC}" dt="2023-08-31T23:25:21.775" v="15126"/>
          <ac:spMkLst>
            <pc:docMk/>
            <pc:sldMk cId="2484488728" sldId="2147478639"/>
            <ac:spMk id="141" creationId="{C5390F3D-B946-1B7A-AD29-04AF676D3B46}"/>
          </ac:spMkLst>
        </pc:spChg>
        <pc:spChg chg="mod">
          <ac:chgData name="Henry Jammes" userId="5f22554b-fd15-4676-8c82-dc6122af2a80" providerId="ADAL" clId="{A3A6ABF9-8563-404A-BEC3-1E0B3CC340AC}" dt="2023-08-31T23:25:21.775" v="15126"/>
          <ac:spMkLst>
            <pc:docMk/>
            <pc:sldMk cId="2484488728" sldId="2147478639"/>
            <ac:spMk id="143" creationId="{F4B6474C-6006-8A63-A435-E51A4221FAD8}"/>
          </ac:spMkLst>
        </pc:spChg>
        <pc:spChg chg="mod">
          <ac:chgData name="Henry Jammes" userId="5f22554b-fd15-4676-8c82-dc6122af2a80" providerId="ADAL" clId="{A3A6ABF9-8563-404A-BEC3-1E0B3CC340AC}" dt="2023-08-31T23:25:21.775" v="15126"/>
          <ac:spMkLst>
            <pc:docMk/>
            <pc:sldMk cId="2484488728" sldId="2147478639"/>
            <ac:spMk id="144" creationId="{ABBFF06A-502F-E1E1-40CD-7B807872BAD0}"/>
          </ac:spMkLst>
        </pc:spChg>
        <pc:spChg chg="add del mod">
          <ac:chgData name="Henry Jammes" userId="5f22554b-fd15-4676-8c82-dc6122af2a80" providerId="ADAL" clId="{A3A6ABF9-8563-404A-BEC3-1E0B3CC340AC}" dt="2023-08-31T23:26:00.817" v="15138" actId="478"/>
          <ac:spMkLst>
            <pc:docMk/>
            <pc:sldMk cId="2484488728" sldId="2147478639"/>
            <ac:spMk id="145" creationId="{27821B4B-7956-83E6-B336-5F581EA35E5B}"/>
          </ac:spMkLst>
        </pc:spChg>
        <pc:spChg chg="mod">
          <ac:chgData name="Henry Jammes" userId="5f22554b-fd15-4676-8c82-dc6122af2a80" providerId="ADAL" clId="{A3A6ABF9-8563-404A-BEC3-1E0B3CC340AC}" dt="2023-08-31T23:25:21.775" v="15126"/>
          <ac:spMkLst>
            <pc:docMk/>
            <pc:sldMk cId="2484488728" sldId="2147478639"/>
            <ac:spMk id="149" creationId="{03D40D34-E510-1438-96D6-F3CE114DE2FA}"/>
          </ac:spMkLst>
        </pc:spChg>
        <pc:spChg chg="mod">
          <ac:chgData name="Henry Jammes" userId="5f22554b-fd15-4676-8c82-dc6122af2a80" providerId="ADAL" clId="{A3A6ABF9-8563-404A-BEC3-1E0B3CC340AC}" dt="2023-08-31T23:25:21.775" v="15126"/>
          <ac:spMkLst>
            <pc:docMk/>
            <pc:sldMk cId="2484488728" sldId="2147478639"/>
            <ac:spMk id="151" creationId="{6D3ED3A3-DE76-1660-AAEC-902DFF09E8ED}"/>
          </ac:spMkLst>
        </pc:spChg>
        <pc:spChg chg="mod">
          <ac:chgData name="Henry Jammes" userId="5f22554b-fd15-4676-8c82-dc6122af2a80" providerId="ADAL" clId="{A3A6ABF9-8563-404A-BEC3-1E0B3CC340AC}" dt="2023-08-31T23:25:21.775" v="15126"/>
          <ac:spMkLst>
            <pc:docMk/>
            <pc:sldMk cId="2484488728" sldId="2147478639"/>
            <ac:spMk id="152" creationId="{1EA1F691-BF29-33A0-FD85-C8F847190B32}"/>
          </ac:spMkLst>
        </pc:spChg>
        <pc:spChg chg="add del mod">
          <ac:chgData name="Henry Jammes" userId="5f22554b-fd15-4676-8c82-dc6122af2a80" providerId="ADAL" clId="{A3A6ABF9-8563-404A-BEC3-1E0B3CC340AC}" dt="2023-08-31T23:26:00.817" v="15138" actId="478"/>
          <ac:spMkLst>
            <pc:docMk/>
            <pc:sldMk cId="2484488728" sldId="2147478639"/>
            <ac:spMk id="154" creationId="{494F536B-6849-717C-5C14-DA50F9FD45DF}"/>
          </ac:spMkLst>
        </pc:spChg>
        <pc:spChg chg="add del mod">
          <ac:chgData name="Henry Jammes" userId="5f22554b-fd15-4676-8c82-dc6122af2a80" providerId="ADAL" clId="{A3A6ABF9-8563-404A-BEC3-1E0B3CC340AC}" dt="2023-08-31T23:26:00.817" v="15138" actId="478"/>
          <ac:spMkLst>
            <pc:docMk/>
            <pc:sldMk cId="2484488728" sldId="2147478639"/>
            <ac:spMk id="156" creationId="{302F141E-A682-35E3-D275-CC73080FEB42}"/>
          </ac:spMkLst>
        </pc:spChg>
        <pc:spChg chg="mod">
          <ac:chgData name="Henry Jammes" userId="5f22554b-fd15-4676-8c82-dc6122af2a80" providerId="ADAL" clId="{A3A6ABF9-8563-404A-BEC3-1E0B3CC340AC}" dt="2023-08-31T23:25:21.775" v="15126"/>
          <ac:spMkLst>
            <pc:docMk/>
            <pc:sldMk cId="2484488728" sldId="2147478639"/>
            <ac:spMk id="159" creationId="{D802A34A-D4D3-E954-1181-1E07EACCA1F5}"/>
          </ac:spMkLst>
        </pc:spChg>
        <pc:spChg chg="mod">
          <ac:chgData name="Henry Jammes" userId="5f22554b-fd15-4676-8c82-dc6122af2a80" providerId="ADAL" clId="{A3A6ABF9-8563-404A-BEC3-1E0B3CC340AC}" dt="2023-08-31T23:25:21.775" v="15126"/>
          <ac:spMkLst>
            <pc:docMk/>
            <pc:sldMk cId="2484488728" sldId="2147478639"/>
            <ac:spMk id="160" creationId="{081693E2-03EC-07AF-5E97-BFB68A71CF48}"/>
          </ac:spMkLst>
        </pc:spChg>
        <pc:spChg chg="mod">
          <ac:chgData name="Henry Jammes" userId="5f22554b-fd15-4676-8c82-dc6122af2a80" providerId="ADAL" clId="{A3A6ABF9-8563-404A-BEC3-1E0B3CC340AC}" dt="2023-08-31T23:25:21.775" v="15126"/>
          <ac:spMkLst>
            <pc:docMk/>
            <pc:sldMk cId="2484488728" sldId="2147478639"/>
            <ac:spMk id="162" creationId="{531C8C9A-CF93-016D-947A-D231DCA81B85}"/>
          </ac:spMkLst>
        </pc:spChg>
        <pc:spChg chg="add del mod">
          <ac:chgData name="Henry Jammes" userId="5f22554b-fd15-4676-8c82-dc6122af2a80" providerId="ADAL" clId="{A3A6ABF9-8563-404A-BEC3-1E0B3CC340AC}" dt="2023-08-31T23:26:00.817" v="15138" actId="478"/>
          <ac:spMkLst>
            <pc:docMk/>
            <pc:sldMk cId="2484488728" sldId="2147478639"/>
            <ac:spMk id="163" creationId="{4D9017FE-A0AB-B600-49D9-001D49CFE330}"/>
          </ac:spMkLst>
        </pc:spChg>
        <pc:spChg chg="add del mod">
          <ac:chgData name="Henry Jammes" userId="5f22554b-fd15-4676-8c82-dc6122af2a80" providerId="ADAL" clId="{A3A6ABF9-8563-404A-BEC3-1E0B3CC340AC}" dt="2023-08-31T23:26:00.817" v="15138" actId="478"/>
          <ac:spMkLst>
            <pc:docMk/>
            <pc:sldMk cId="2484488728" sldId="2147478639"/>
            <ac:spMk id="165" creationId="{788B8076-39CA-DA27-CA40-3E77561BD885}"/>
          </ac:spMkLst>
        </pc:spChg>
        <pc:spChg chg="mod">
          <ac:chgData name="Henry Jammes" userId="5f22554b-fd15-4676-8c82-dc6122af2a80" providerId="ADAL" clId="{A3A6ABF9-8563-404A-BEC3-1E0B3CC340AC}" dt="2023-08-31T23:25:21.775" v="15126"/>
          <ac:spMkLst>
            <pc:docMk/>
            <pc:sldMk cId="2484488728" sldId="2147478639"/>
            <ac:spMk id="167" creationId="{C56C85AE-EFF7-6826-D9CF-667457B7134C}"/>
          </ac:spMkLst>
        </pc:spChg>
        <pc:spChg chg="mod">
          <ac:chgData name="Henry Jammes" userId="5f22554b-fd15-4676-8c82-dc6122af2a80" providerId="ADAL" clId="{A3A6ABF9-8563-404A-BEC3-1E0B3CC340AC}" dt="2023-08-31T23:25:21.775" v="15126"/>
          <ac:spMkLst>
            <pc:docMk/>
            <pc:sldMk cId="2484488728" sldId="2147478639"/>
            <ac:spMk id="168" creationId="{321A288C-FFC4-CFE2-150F-7637AD829D9B}"/>
          </ac:spMkLst>
        </pc:spChg>
        <pc:spChg chg="mod">
          <ac:chgData name="Henry Jammes" userId="5f22554b-fd15-4676-8c82-dc6122af2a80" providerId="ADAL" clId="{A3A6ABF9-8563-404A-BEC3-1E0B3CC340AC}" dt="2023-08-31T23:25:21.775" v="15126"/>
          <ac:spMkLst>
            <pc:docMk/>
            <pc:sldMk cId="2484488728" sldId="2147478639"/>
            <ac:spMk id="171" creationId="{C6842638-4B98-DB3C-18AD-14A2C8B2C453}"/>
          </ac:spMkLst>
        </pc:spChg>
        <pc:spChg chg="mod">
          <ac:chgData name="Henry Jammes" userId="5f22554b-fd15-4676-8c82-dc6122af2a80" providerId="ADAL" clId="{A3A6ABF9-8563-404A-BEC3-1E0B3CC340AC}" dt="2023-08-31T23:25:21.775" v="15126"/>
          <ac:spMkLst>
            <pc:docMk/>
            <pc:sldMk cId="2484488728" sldId="2147478639"/>
            <ac:spMk id="172" creationId="{C0496154-6117-F0BD-E986-04B0F105C404}"/>
          </ac:spMkLst>
        </pc:spChg>
        <pc:spChg chg="mod">
          <ac:chgData name="Henry Jammes" userId="5f22554b-fd15-4676-8c82-dc6122af2a80" providerId="ADAL" clId="{A3A6ABF9-8563-404A-BEC3-1E0B3CC340AC}" dt="2023-08-31T23:25:21.775" v="15126"/>
          <ac:spMkLst>
            <pc:docMk/>
            <pc:sldMk cId="2484488728" sldId="2147478639"/>
            <ac:spMk id="174" creationId="{1CF0F752-1D7C-BA13-6B29-C640C9778625}"/>
          </ac:spMkLst>
        </pc:spChg>
        <pc:spChg chg="add del mod">
          <ac:chgData name="Henry Jammes" userId="5f22554b-fd15-4676-8c82-dc6122af2a80" providerId="ADAL" clId="{A3A6ABF9-8563-404A-BEC3-1E0B3CC340AC}" dt="2023-08-31T23:26:00.817" v="15138" actId="478"/>
          <ac:spMkLst>
            <pc:docMk/>
            <pc:sldMk cId="2484488728" sldId="2147478639"/>
            <ac:spMk id="175" creationId="{3FB7FE79-C1E3-3EFC-1098-339A89C92101}"/>
          </ac:spMkLst>
        </pc:spChg>
        <pc:spChg chg="add del mod">
          <ac:chgData name="Henry Jammes" userId="5f22554b-fd15-4676-8c82-dc6122af2a80" providerId="ADAL" clId="{A3A6ABF9-8563-404A-BEC3-1E0B3CC340AC}" dt="2023-08-31T23:26:00.817" v="15138" actId="478"/>
          <ac:spMkLst>
            <pc:docMk/>
            <pc:sldMk cId="2484488728" sldId="2147478639"/>
            <ac:spMk id="176" creationId="{665B2A26-E066-DEE9-1F54-9D238E723767}"/>
          </ac:spMkLst>
        </pc:spChg>
        <pc:spChg chg="add del mod">
          <ac:chgData name="Henry Jammes" userId="5f22554b-fd15-4676-8c82-dc6122af2a80" providerId="ADAL" clId="{A3A6ABF9-8563-404A-BEC3-1E0B3CC340AC}" dt="2023-08-31T23:26:00.817" v="15138" actId="478"/>
          <ac:spMkLst>
            <pc:docMk/>
            <pc:sldMk cId="2484488728" sldId="2147478639"/>
            <ac:spMk id="181" creationId="{622636DD-0296-B7D8-F8AA-C8480B95D3F8}"/>
          </ac:spMkLst>
        </pc:spChg>
        <pc:spChg chg="add del mod">
          <ac:chgData name="Henry Jammes" userId="5f22554b-fd15-4676-8c82-dc6122af2a80" providerId="ADAL" clId="{A3A6ABF9-8563-404A-BEC3-1E0B3CC340AC}" dt="2023-08-31T23:26:00.817" v="15138" actId="478"/>
          <ac:spMkLst>
            <pc:docMk/>
            <pc:sldMk cId="2484488728" sldId="2147478639"/>
            <ac:spMk id="182" creationId="{D14B86CD-A38B-6632-D6AA-FF6F56DD02E5}"/>
          </ac:spMkLst>
        </pc:spChg>
        <pc:spChg chg="add del mod">
          <ac:chgData name="Henry Jammes" userId="5f22554b-fd15-4676-8c82-dc6122af2a80" providerId="ADAL" clId="{A3A6ABF9-8563-404A-BEC3-1E0B3CC340AC}" dt="2023-08-31T23:26:00.817" v="15138" actId="478"/>
          <ac:spMkLst>
            <pc:docMk/>
            <pc:sldMk cId="2484488728" sldId="2147478639"/>
            <ac:spMk id="183" creationId="{341E1303-E758-CC27-619A-4D201E485532}"/>
          </ac:spMkLst>
        </pc:spChg>
        <pc:spChg chg="mod">
          <ac:chgData name="Henry Jammes" userId="5f22554b-fd15-4676-8c82-dc6122af2a80" providerId="ADAL" clId="{A3A6ABF9-8563-404A-BEC3-1E0B3CC340AC}" dt="2023-08-31T23:25:21.775" v="15126"/>
          <ac:spMkLst>
            <pc:docMk/>
            <pc:sldMk cId="2484488728" sldId="2147478639"/>
            <ac:spMk id="187" creationId="{094E6794-31A0-15EC-E10D-EBE3884519A3}"/>
          </ac:spMkLst>
        </pc:spChg>
        <pc:spChg chg="mod">
          <ac:chgData name="Henry Jammes" userId="5f22554b-fd15-4676-8c82-dc6122af2a80" providerId="ADAL" clId="{A3A6ABF9-8563-404A-BEC3-1E0B3CC340AC}" dt="2023-08-31T23:25:21.775" v="15126"/>
          <ac:spMkLst>
            <pc:docMk/>
            <pc:sldMk cId="2484488728" sldId="2147478639"/>
            <ac:spMk id="189" creationId="{0994635A-1F4C-D14C-6C94-2F9405F6F0D5}"/>
          </ac:spMkLst>
        </pc:spChg>
        <pc:spChg chg="mod">
          <ac:chgData name="Henry Jammes" userId="5f22554b-fd15-4676-8c82-dc6122af2a80" providerId="ADAL" clId="{A3A6ABF9-8563-404A-BEC3-1E0B3CC340AC}" dt="2023-08-31T23:25:21.775" v="15126"/>
          <ac:spMkLst>
            <pc:docMk/>
            <pc:sldMk cId="2484488728" sldId="2147478639"/>
            <ac:spMk id="190" creationId="{E706C8C3-70B3-3EF0-CB88-8EDAED1FBEA1}"/>
          </ac:spMkLst>
        </pc:spChg>
        <pc:spChg chg="add del mod">
          <ac:chgData name="Henry Jammes" userId="5f22554b-fd15-4676-8c82-dc6122af2a80" providerId="ADAL" clId="{A3A6ABF9-8563-404A-BEC3-1E0B3CC340AC}" dt="2023-08-31T23:26:00.817" v="15138" actId="478"/>
          <ac:spMkLst>
            <pc:docMk/>
            <pc:sldMk cId="2484488728" sldId="2147478639"/>
            <ac:spMk id="194" creationId="{89C80559-D90D-D669-43AA-18251E006162}"/>
          </ac:spMkLst>
        </pc:spChg>
        <pc:spChg chg="mod">
          <ac:chgData name="Henry Jammes" userId="5f22554b-fd15-4676-8c82-dc6122af2a80" providerId="ADAL" clId="{A3A6ABF9-8563-404A-BEC3-1E0B3CC340AC}" dt="2023-08-31T23:25:21.775" v="15126"/>
          <ac:spMkLst>
            <pc:docMk/>
            <pc:sldMk cId="2484488728" sldId="2147478639"/>
            <ac:spMk id="196" creationId="{0382821D-58E9-C631-1556-94CBDDABF400}"/>
          </ac:spMkLst>
        </pc:spChg>
        <pc:spChg chg="mod">
          <ac:chgData name="Henry Jammes" userId="5f22554b-fd15-4676-8c82-dc6122af2a80" providerId="ADAL" clId="{A3A6ABF9-8563-404A-BEC3-1E0B3CC340AC}" dt="2023-08-31T23:25:21.775" v="15126"/>
          <ac:spMkLst>
            <pc:docMk/>
            <pc:sldMk cId="2484488728" sldId="2147478639"/>
            <ac:spMk id="197" creationId="{0A21FE1F-4A5E-59E7-3477-A692238B8DFB}"/>
          </ac:spMkLst>
        </pc:spChg>
        <pc:spChg chg="mod">
          <ac:chgData name="Henry Jammes" userId="5f22554b-fd15-4676-8c82-dc6122af2a80" providerId="ADAL" clId="{A3A6ABF9-8563-404A-BEC3-1E0B3CC340AC}" dt="2023-08-31T23:25:21.775" v="15126"/>
          <ac:spMkLst>
            <pc:docMk/>
            <pc:sldMk cId="2484488728" sldId="2147478639"/>
            <ac:spMk id="199" creationId="{065ECAEC-0A48-108A-E646-E66D74EC081C}"/>
          </ac:spMkLst>
        </pc:spChg>
        <pc:spChg chg="mod">
          <ac:chgData name="Henry Jammes" userId="5f22554b-fd15-4676-8c82-dc6122af2a80" providerId="ADAL" clId="{A3A6ABF9-8563-404A-BEC3-1E0B3CC340AC}" dt="2023-08-31T23:25:21.775" v="15126"/>
          <ac:spMkLst>
            <pc:docMk/>
            <pc:sldMk cId="2484488728" sldId="2147478639"/>
            <ac:spMk id="201" creationId="{D8339C18-A9C5-CD8A-06E1-222372CF33D3}"/>
          </ac:spMkLst>
        </pc:spChg>
        <pc:spChg chg="mod">
          <ac:chgData name="Henry Jammes" userId="5f22554b-fd15-4676-8c82-dc6122af2a80" providerId="ADAL" clId="{A3A6ABF9-8563-404A-BEC3-1E0B3CC340AC}" dt="2023-08-31T23:25:21.775" v="15126"/>
          <ac:spMkLst>
            <pc:docMk/>
            <pc:sldMk cId="2484488728" sldId="2147478639"/>
            <ac:spMk id="202" creationId="{DEE75A7A-B160-26A9-4AD2-6294BCBA8FD3}"/>
          </ac:spMkLst>
        </pc:spChg>
        <pc:spChg chg="mod">
          <ac:chgData name="Henry Jammes" userId="5f22554b-fd15-4676-8c82-dc6122af2a80" providerId="ADAL" clId="{A3A6ABF9-8563-404A-BEC3-1E0B3CC340AC}" dt="2023-08-31T23:25:21.775" v="15126"/>
          <ac:spMkLst>
            <pc:docMk/>
            <pc:sldMk cId="2484488728" sldId="2147478639"/>
            <ac:spMk id="204" creationId="{549701A2-6CE0-3124-16EB-041561B7F8EE}"/>
          </ac:spMkLst>
        </pc:spChg>
        <pc:spChg chg="add del mod">
          <ac:chgData name="Henry Jammes" userId="5f22554b-fd15-4676-8c82-dc6122af2a80" providerId="ADAL" clId="{A3A6ABF9-8563-404A-BEC3-1E0B3CC340AC}" dt="2023-08-31T23:26:00.817" v="15138" actId="478"/>
          <ac:spMkLst>
            <pc:docMk/>
            <pc:sldMk cId="2484488728" sldId="2147478639"/>
            <ac:spMk id="205" creationId="{0193CF93-D4EA-AD53-054F-CEF3370BDC68}"/>
          </ac:spMkLst>
        </pc:spChg>
        <pc:spChg chg="add del mod">
          <ac:chgData name="Henry Jammes" userId="5f22554b-fd15-4676-8c82-dc6122af2a80" providerId="ADAL" clId="{A3A6ABF9-8563-404A-BEC3-1E0B3CC340AC}" dt="2023-08-31T23:26:00.817" v="15138" actId="478"/>
          <ac:spMkLst>
            <pc:docMk/>
            <pc:sldMk cId="2484488728" sldId="2147478639"/>
            <ac:spMk id="206" creationId="{C3002F25-1472-8625-8B9D-767610790B39}"/>
          </ac:spMkLst>
        </pc:spChg>
        <pc:spChg chg="add del mod">
          <ac:chgData name="Henry Jammes" userId="5f22554b-fd15-4676-8c82-dc6122af2a80" providerId="ADAL" clId="{A3A6ABF9-8563-404A-BEC3-1E0B3CC340AC}" dt="2023-08-31T23:26:00.817" v="15138" actId="478"/>
          <ac:spMkLst>
            <pc:docMk/>
            <pc:sldMk cId="2484488728" sldId="2147478639"/>
            <ac:spMk id="207" creationId="{634FDB1E-A8BF-AB68-FF20-A97F4CB94C28}"/>
          </ac:spMkLst>
        </pc:spChg>
        <pc:spChg chg="add del mod">
          <ac:chgData name="Henry Jammes" userId="5f22554b-fd15-4676-8c82-dc6122af2a80" providerId="ADAL" clId="{A3A6ABF9-8563-404A-BEC3-1E0B3CC340AC}" dt="2023-08-31T23:26:00.817" v="15138" actId="478"/>
          <ac:spMkLst>
            <pc:docMk/>
            <pc:sldMk cId="2484488728" sldId="2147478639"/>
            <ac:spMk id="209" creationId="{DD784C49-4E99-FD72-91BA-A25DC9AEFF9B}"/>
          </ac:spMkLst>
        </pc:spChg>
        <pc:spChg chg="add del mod">
          <ac:chgData name="Henry Jammes" userId="5f22554b-fd15-4676-8c82-dc6122af2a80" providerId="ADAL" clId="{A3A6ABF9-8563-404A-BEC3-1E0B3CC340AC}" dt="2023-08-31T23:26:00.817" v="15138" actId="478"/>
          <ac:spMkLst>
            <pc:docMk/>
            <pc:sldMk cId="2484488728" sldId="2147478639"/>
            <ac:spMk id="210" creationId="{A75C81AB-6ABA-0AE3-3F22-BF717BC70216}"/>
          </ac:spMkLst>
        </pc:spChg>
        <pc:spChg chg="add del mod">
          <ac:chgData name="Henry Jammes" userId="5f22554b-fd15-4676-8c82-dc6122af2a80" providerId="ADAL" clId="{A3A6ABF9-8563-404A-BEC3-1E0B3CC340AC}" dt="2023-08-31T23:26:00.817" v="15138" actId="478"/>
          <ac:spMkLst>
            <pc:docMk/>
            <pc:sldMk cId="2484488728" sldId="2147478639"/>
            <ac:spMk id="212" creationId="{FC3089E8-9024-C376-32B1-3F42FA5177E5}"/>
          </ac:spMkLst>
        </pc:spChg>
        <pc:spChg chg="add del mod">
          <ac:chgData name="Henry Jammes" userId="5f22554b-fd15-4676-8c82-dc6122af2a80" providerId="ADAL" clId="{A3A6ABF9-8563-404A-BEC3-1E0B3CC340AC}" dt="2023-08-31T23:26:00.817" v="15138" actId="478"/>
          <ac:spMkLst>
            <pc:docMk/>
            <pc:sldMk cId="2484488728" sldId="2147478639"/>
            <ac:spMk id="214" creationId="{F65CE6B5-D9C9-ACC2-4C3C-59EFE70022AE}"/>
          </ac:spMkLst>
        </pc:spChg>
        <pc:spChg chg="add del mod">
          <ac:chgData name="Henry Jammes" userId="5f22554b-fd15-4676-8c82-dc6122af2a80" providerId="ADAL" clId="{A3A6ABF9-8563-404A-BEC3-1E0B3CC340AC}" dt="2023-08-31T23:26:00.817" v="15138" actId="478"/>
          <ac:spMkLst>
            <pc:docMk/>
            <pc:sldMk cId="2484488728" sldId="2147478639"/>
            <ac:spMk id="218" creationId="{14A5DAB3-BB21-79A0-6EA8-1E4B0D3DBAA8}"/>
          </ac:spMkLst>
        </pc:spChg>
        <pc:spChg chg="add del mod">
          <ac:chgData name="Henry Jammes" userId="5f22554b-fd15-4676-8c82-dc6122af2a80" providerId="ADAL" clId="{A3A6ABF9-8563-404A-BEC3-1E0B3CC340AC}" dt="2023-08-31T23:26:00.817" v="15138" actId="478"/>
          <ac:spMkLst>
            <pc:docMk/>
            <pc:sldMk cId="2484488728" sldId="2147478639"/>
            <ac:spMk id="219" creationId="{0CEB0229-8829-20B0-B87B-FB7455A6C115}"/>
          </ac:spMkLst>
        </pc:spChg>
        <pc:spChg chg="add del mod">
          <ac:chgData name="Henry Jammes" userId="5f22554b-fd15-4676-8c82-dc6122af2a80" providerId="ADAL" clId="{A3A6ABF9-8563-404A-BEC3-1E0B3CC340AC}" dt="2023-08-31T23:26:00.817" v="15138" actId="478"/>
          <ac:spMkLst>
            <pc:docMk/>
            <pc:sldMk cId="2484488728" sldId="2147478639"/>
            <ac:spMk id="222" creationId="{F09DA4E7-4431-5634-4E5A-AFCB4804D2BD}"/>
          </ac:spMkLst>
        </pc:spChg>
        <pc:spChg chg="add del mod">
          <ac:chgData name="Henry Jammes" userId="5f22554b-fd15-4676-8c82-dc6122af2a80" providerId="ADAL" clId="{A3A6ABF9-8563-404A-BEC3-1E0B3CC340AC}" dt="2023-08-31T23:26:00.817" v="15138" actId="478"/>
          <ac:spMkLst>
            <pc:docMk/>
            <pc:sldMk cId="2484488728" sldId="2147478639"/>
            <ac:spMk id="225" creationId="{B9B7C95C-25E5-68A8-7E9C-9781FB35AB01}"/>
          </ac:spMkLst>
        </pc:spChg>
        <pc:spChg chg="add del mod">
          <ac:chgData name="Henry Jammes" userId="5f22554b-fd15-4676-8c82-dc6122af2a80" providerId="ADAL" clId="{A3A6ABF9-8563-404A-BEC3-1E0B3CC340AC}" dt="2023-08-31T23:26:00.817" v="15138" actId="478"/>
          <ac:spMkLst>
            <pc:docMk/>
            <pc:sldMk cId="2484488728" sldId="2147478639"/>
            <ac:spMk id="226" creationId="{3D49D81E-7A82-BA35-6EFD-9A5502E3452F}"/>
          </ac:spMkLst>
        </pc:spChg>
        <pc:spChg chg="mod topLvl">
          <ac:chgData name="Henry Jammes" userId="5f22554b-fd15-4676-8c82-dc6122af2a80" providerId="ADAL" clId="{A3A6ABF9-8563-404A-BEC3-1E0B3CC340AC}" dt="2023-08-31T23:35:56.686" v="15475" actId="207"/>
          <ac:spMkLst>
            <pc:docMk/>
            <pc:sldMk cId="2484488728" sldId="2147478639"/>
            <ac:spMk id="253" creationId="{630A7EED-0EE1-925C-BBB7-DA0FC39EDE73}"/>
          </ac:spMkLst>
        </pc:spChg>
        <pc:spChg chg="mod topLvl">
          <ac:chgData name="Henry Jammes" userId="5f22554b-fd15-4676-8c82-dc6122af2a80" providerId="ADAL" clId="{A3A6ABF9-8563-404A-BEC3-1E0B3CC340AC}" dt="2023-08-31T23:35:56.686" v="15475" actId="207"/>
          <ac:spMkLst>
            <pc:docMk/>
            <pc:sldMk cId="2484488728" sldId="2147478639"/>
            <ac:spMk id="256" creationId="{7074A273-2F79-F5F5-B7B2-3D750D41351B}"/>
          </ac:spMkLst>
        </pc:spChg>
        <pc:spChg chg="mod topLvl">
          <ac:chgData name="Henry Jammes" userId="5f22554b-fd15-4676-8c82-dc6122af2a80" providerId="ADAL" clId="{A3A6ABF9-8563-404A-BEC3-1E0B3CC340AC}" dt="2023-08-31T23:35:56.686" v="15475" actId="207"/>
          <ac:spMkLst>
            <pc:docMk/>
            <pc:sldMk cId="2484488728" sldId="2147478639"/>
            <ac:spMk id="259" creationId="{BC17D211-6DA2-8572-C8FA-5166A70D0DA1}"/>
          </ac:spMkLst>
        </pc:spChg>
        <pc:spChg chg="mod topLvl">
          <ac:chgData name="Henry Jammes" userId="5f22554b-fd15-4676-8c82-dc6122af2a80" providerId="ADAL" clId="{A3A6ABF9-8563-404A-BEC3-1E0B3CC340AC}" dt="2023-09-05T10:56:28.719" v="36316" actId="208"/>
          <ac:spMkLst>
            <pc:docMk/>
            <pc:sldMk cId="2484488728" sldId="2147478639"/>
            <ac:spMk id="263" creationId="{5323251E-7455-7DCB-3CFC-47D8CCDEDD95}"/>
          </ac:spMkLst>
        </pc:spChg>
        <pc:spChg chg="mod topLvl">
          <ac:chgData name="Henry Jammes" userId="5f22554b-fd15-4676-8c82-dc6122af2a80" providerId="ADAL" clId="{A3A6ABF9-8563-404A-BEC3-1E0B3CC340AC}" dt="2023-09-05T10:56:28.719" v="36316" actId="208"/>
          <ac:spMkLst>
            <pc:docMk/>
            <pc:sldMk cId="2484488728" sldId="2147478639"/>
            <ac:spMk id="265" creationId="{442052E8-80BD-384B-3831-F7A3F26A3D70}"/>
          </ac:spMkLst>
        </pc:spChg>
        <pc:spChg chg="mod topLvl">
          <ac:chgData name="Henry Jammes" userId="5f22554b-fd15-4676-8c82-dc6122af2a80" providerId="ADAL" clId="{A3A6ABF9-8563-404A-BEC3-1E0B3CC340AC}" dt="2023-08-31T23:35:56.686" v="15475" actId="207"/>
          <ac:spMkLst>
            <pc:docMk/>
            <pc:sldMk cId="2484488728" sldId="2147478639"/>
            <ac:spMk id="268" creationId="{E6D81ACB-30D9-DF1F-1D4A-D764DF5DB742}"/>
          </ac:spMkLst>
        </pc:spChg>
        <pc:spChg chg="mod ord topLvl">
          <ac:chgData name="Henry Jammes" userId="5f22554b-fd15-4676-8c82-dc6122af2a80" providerId="ADAL" clId="{A3A6ABF9-8563-404A-BEC3-1E0B3CC340AC}" dt="2023-09-05T10:56:28.719" v="36316" actId="208"/>
          <ac:spMkLst>
            <pc:docMk/>
            <pc:sldMk cId="2484488728" sldId="2147478639"/>
            <ac:spMk id="270" creationId="{F757BBF0-96CD-5CEB-62FC-0C1C9A978ED7}"/>
          </ac:spMkLst>
        </pc:spChg>
        <pc:spChg chg="mod topLvl">
          <ac:chgData name="Henry Jammes" userId="5f22554b-fd15-4676-8c82-dc6122af2a80" providerId="ADAL" clId="{A3A6ABF9-8563-404A-BEC3-1E0B3CC340AC}" dt="2023-08-31T23:35:56.686" v="15475" actId="207"/>
          <ac:spMkLst>
            <pc:docMk/>
            <pc:sldMk cId="2484488728" sldId="2147478639"/>
            <ac:spMk id="273" creationId="{701E0CBB-638B-D8F7-2490-A78369822DCE}"/>
          </ac:spMkLst>
        </pc:spChg>
        <pc:spChg chg="mod topLvl">
          <ac:chgData name="Henry Jammes" userId="5f22554b-fd15-4676-8c82-dc6122af2a80" providerId="ADAL" clId="{A3A6ABF9-8563-404A-BEC3-1E0B3CC340AC}" dt="2023-08-31T23:35:56.686" v="15475" actId="207"/>
          <ac:spMkLst>
            <pc:docMk/>
            <pc:sldMk cId="2484488728" sldId="2147478639"/>
            <ac:spMk id="274" creationId="{E2356AD5-2341-601E-8F59-D269B2FC2BC3}"/>
          </ac:spMkLst>
        </pc:spChg>
        <pc:spChg chg="mod topLvl">
          <ac:chgData name="Henry Jammes" userId="5f22554b-fd15-4676-8c82-dc6122af2a80" providerId="ADAL" clId="{A3A6ABF9-8563-404A-BEC3-1E0B3CC340AC}" dt="2023-09-05T10:56:28.719" v="36316" actId="208"/>
          <ac:spMkLst>
            <pc:docMk/>
            <pc:sldMk cId="2484488728" sldId="2147478639"/>
            <ac:spMk id="279" creationId="{6299A90C-50E0-193C-2DD1-73323ACB8BB9}"/>
          </ac:spMkLst>
        </pc:spChg>
        <pc:spChg chg="mod topLvl">
          <ac:chgData name="Henry Jammes" userId="5f22554b-fd15-4676-8c82-dc6122af2a80" providerId="ADAL" clId="{A3A6ABF9-8563-404A-BEC3-1E0B3CC340AC}" dt="2023-09-05T10:56:28.719" v="36316" actId="208"/>
          <ac:spMkLst>
            <pc:docMk/>
            <pc:sldMk cId="2484488728" sldId="2147478639"/>
            <ac:spMk id="280" creationId="{1E490CBF-AB10-2D1D-50D3-04BF24991DC3}"/>
          </ac:spMkLst>
        </pc:spChg>
        <pc:spChg chg="mod topLvl">
          <ac:chgData name="Henry Jammes" userId="5f22554b-fd15-4676-8c82-dc6122af2a80" providerId="ADAL" clId="{A3A6ABF9-8563-404A-BEC3-1E0B3CC340AC}" dt="2023-08-31T23:35:56.686" v="15475" actId="207"/>
          <ac:spMkLst>
            <pc:docMk/>
            <pc:sldMk cId="2484488728" sldId="2147478639"/>
            <ac:spMk id="281" creationId="{A8BB0ADA-A2EE-C742-73A2-833A58B1C9DD}"/>
          </ac:spMkLst>
        </pc:spChg>
        <pc:spChg chg="mod topLvl">
          <ac:chgData name="Henry Jammes" userId="5f22554b-fd15-4676-8c82-dc6122af2a80" providerId="ADAL" clId="{A3A6ABF9-8563-404A-BEC3-1E0B3CC340AC}" dt="2023-08-31T23:35:56.686" v="15475" actId="207"/>
          <ac:spMkLst>
            <pc:docMk/>
            <pc:sldMk cId="2484488728" sldId="2147478639"/>
            <ac:spMk id="287" creationId="{5BEC7622-2157-6FA2-E08A-7FDCF231B945}"/>
          </ac:spMkLst>
        </pc:spChg>
        <pc:spChg chg="mod topLvl">
          <ac:chgData name="Henry Jammes" userId="5f22554b-fd15-4676-8c82-dc6122af2a80" providerId="ADAL" clId="{A3A6ABF9-8563-404A-BEC3-1E0B3CC340AC}" dt="2023-08-31T23:35:56.686" v="15475" actId="207"/>
          <ac:spMkLst>
            <pc:docMk/>
            <pc:sldMk cId="2484488728" sldId="2147478639"/>
            <ac:spMk id="290" creationId="{63509391-9F82-8AE6-5341-7898449778CF}"/>
          </ac:spMkLst>
        </pc:spChg>
        <pc:spChg chg="mod topLvl">
          <ac:chgData name="Henry Jammes" userId="5f22554b-fd15-4676-8c82-dc6122af2a80" providerId="ADAL" clId="{A3A6ABF9-8563-404A-BEC3-1E0B3CC340AC}" dt="2023-08-31T23:35:56.686" v="15475" actId="207"/>
          <ac:spMkLst>
            <pc:docMk/>
            <pc:sldMk cId="2484488728" sldId="2147478639"/>
            <ac:spMk id="291" creationId="{8A7BE751-37D7-623E-9E46-5CBFE3CCBD39}"/>
          </ac:spMkLst>
        </pc:spChg>
        <pc:spChg chg="mod topLvl">
          <ac:chgData name="Henry Jammes" userId="5f22554b-fd15-4676-8c82-dc6122af2a80" providerId="ADAL" clId="{A3A6ABF9-8563-404A-BEC3-1E0B3CC340AC}" dt="2023-08-31T23:35:56.686" v="15475" actId="207"/>
          <ac:spMkLst>
            <pc:docMk/>
            <pc:sldMk cId="2484488728" sldId="2147478639"/>
            <ac:spMk id="292" creationId="{CFA8FFC1-A824-BD11-205F-042413FB19CD}"/>
          </ac:spMkLst>
        </pc:spChg>
        <pc:spChg chg="mod topLvl">
          <ac:chgData name="Henry Jammes" userId="5f22554b-fd15-4676-8c82-dc6122af2a80" providerId="ADAL" clId="{A3A6ABF9-8563-404A-BEC3-1E0B3CC340AC}" dt="2023-08-31T23:35:56.686" v="15475" actId="207"/>
          <ac:spMkLst>
            <pc:docMk/>
            <pc:sldMk cId="2484488728" sldId="2147478639"/>
            <ac:spMk id="294" creationId="{93D71D94-F2AA-4F38-BC7E-3D8271588029}"/>
          </ac:spMkLst>
        </pc:spChg>
        <pc:spChg chg="mod topLvl">
          <ac:chgData name="Henry Jammes" userId="5f22554b-fd15-4676-8c82-dc6122af2a80" providerId="ADAL" clId="{A3A6ABF9-8563-404A-BEC3-1E0B3CC340AC}" dt="2023-08-31T23:35:56.686" v="15475" actId="207"/>
          <ac:spMkLst>
            <pc:docMk/>
            <pc:sldMk cId="2484488728" sldId="2147478639"/>
            <ac:spMk id="295" creationId="{0E337514-2563-56C2-7D10-713B7B440188}"/>
          </ac:spMkLst>
        </pc:spChg>
        <pc:spChg chg="mod topLvl">
          <ac:chgData name="Henry Jammes" userId="5f22554b-fd15-4676-8c82-dc6122af2a80" providerId="ADAL" clId="{A3A6ABF9-8563-404A-BEC3-1E0B3CC340AC}" dt="2023-08-31T23:35:56.686" v="15475" actId="207"/>
          <ac:spMkLst>
            <pc:docMk/>
            <pc:sldMk cId="2484488728" sldId="2147478639"/>
            <ac:spMk id="297" creationId="{6021371D-B4D4-975D-BD36-8511F810194A}"/>
          </ac:spMkLst>
        </pc:spChg>
        <pc:spChg chg="mod topLvl">
          <ac:chgData name="Henry Jammes" userId="5f22554b-fd15-4676-8c82-dc6122af2a80" providerId="ADAL" clId="{A3A6ABF9-8563-404A-BEC3-1E0B3CC340AC}" dt="2023-08-31T23:35:56.686" v="15475" actId="207"/>
          <ac:spMkLst>
            <pc:docMk/>
            <pc:sldMk cId="2484488728" sldId="2147478639"/>
            <ac:spMk id="299" creationId="{E634F31C-B7F1-6EAC-F57D-B05A7F8FD497}"/>
          </ac:spMkLst>
        </pc:spChg>
        <pc:spChg chg="mod topLvl">
          <ac:chgData name="Henry Jammes" userId="5f22554b-fd15-4676-8c82-dc6122af2a80" providerId="ADAL" clId="{A3A6ABF9-8563-404A-BEC3-1E0B3CC340AC}" dt="2023-08-31T23:35:56.686" v="15475" actId="207"/>
          <ac:spMkLst>
            <pc:docMk/>
            <pc:sldMk cId="2484488728" sldId="2147478639"/>
            <ac:spMk id="303" creationId="{0DBA9359-343B-485B-EA1C-D635F5FA80BD}"/>
          </ac:spMkLst>
        </pc:spChg>
        <pc:spChg chg="mod topLvl">
          <ac:chgData name="Henry Jammes" userId="5f22554b-fd15-4676-8c82-dc6122af2a80" providerId="ADAL" clId="{A3A6ABF9-8563-404A-BEC3-1E0B3CC340AC}" dt="2023-08-31T23:35:56.686" v="15475" actId="207"/>
          <ac:spMkLst>
            <pc:docMk/>
            <pc:sldMk cId="2484488728" sldId="2147478639"/>
            <ac:spMk id="304" creationId="{4B7BEB1D-0A62-1E5C-9C89-3E5C75D87127}"/>
          </ac:spMkLst>
        </pc:spChg>
        <pc:spChg chg="mod topLvl">
          <ac:chgData name="Henry Jammes" userId="5f22554b-fd15-4676-8c82-dc6122af2a80" providerId="ADAL" clId="{A3A6ABF9-8563-404A-BEC3-1E0B3CC340AC}" dt="2023-09-05T10:56:28.719" v="36316" actId="208"/>
          <ac:spMkLst>
            <pc:docMk/>
            <pc:sldMk cId="2484488728" sldId="2147478639"/>
            <ac:spMk id="307" creationId="{7B42A4FB-DE00-BE79-1D01-D71989A10600}"/>
          </ac:spMkLst>
        </pc:spChg>
        <pc:spChg chg="mod topLvl">
          <ac:chgData name="Henry Jammes" userId="5f22554b-fd15-4676-8c82-dc6122af2a80" providerId="ADAL" clId="{A3A6ABF9-8563-404A-BEC3-1E0B3CC340AC}" dt="2023-09-05T10:56:28.719" v="36316" actId="208"/>
          <ac:spMkLst>
            <pc:docMk/>
            <pc:sldMk cId="2484488728" sldId="2147478639"/>
            <ac:spMk id="310" creationId="{30430F0C-44A8-9ECF-C897-0ABE8149CB6F}"/>
          </ac:spMkLst>
        </pc:spChg>
        <pc:spChg chg="mod topLvl">
          <ac:chgData name="Henry Jammes" userId="5f22554b-fd15-4676-8c82-dc6122af2a80" providerId="ADAL" clId="{A3A6ABF9-8563-404A-BEC3-1E0B3CC340AC}" dt="2023-09-05T10:56:28.719" v="36316" actId="208"/>
          <ac:spMkLst>
            <pc:docMk/>
            <pc:sldMk cId="2484488728" sldId="2147478639"/>
            <ac:spMk id="311" creationId="{7717EFF8-0944-70E3-8971-F0A1E0D3859C}"/>
          </ac:spMkLst>
        </pc:spChg>
        <pc:spChg chg="mod">
          <ac:chgData name="Henry Jammes" userId="5f22554b-fd15-4676-8c82-dc6122af2a80" providerId="ADAL" clId="{A3A6ABF9-8563-404A-BEC3-1E0B3CC340AC}" dt="2023-08-31T23:35:56.686" v="15475" actId="207"/>
          <ac:spMkLst>
            <pc:docMk/>
            <pc:sldMk cId="2484488728" sldId="2147478639"/>
            <ac:spMk id="312" creationId="{78803EFC-3CD3-D21E-E539-F583E8E28CE0}"/>
          </ac:spMkLst>
        </pc:spChg>
        <pc:spChg chg="mod">
          <ac:chgData name="Henry Jammes" userId="5f22554b-fd15-4676-8c82-dc6122af2a80" providerId="ADAL" clId="{A3A6ABF9-8563-404A-BEC3-1E0B3CC340AC}" dt="2023-08-31T23:35:56.686" v="15475" actId="207"/>
          <ac:spMkLst>
            <pc:docMk/>
            <pc:sldMk cId="2484488728" sldId="2147478639"/>
            <ac:spMk id="313" creationId="{B5DFC462-CDCF-3513-7E0F-16E09E089B88}"/>
          </ac:spMkLst>
        </pc:spChg>
        <pc:spChg chg="mod">
          <ac:chgData name="Henry Jammes" userId="5f22554b-fd15-4676-8c82-dc6122af2a80" providerId="ADAL" clId="{A3A6ABF9-8563-404A-BEC3-1E0B3CC340AC}" dt="2023-08-31T23:35:56.686" v="15475" actId="207"/>
          <ac:spMkLst>
            <pc:docMk/>
            <pc:sldMk cId="2484488728" sldId="2147478639"/>
            <ac:spMk id="315" creationId="{BDDA9E9B-EB79-3757-E8AE-7C0A4B0BA7C8}"/>
          </ac:spMkLst>
        </pc:spChg>
        <pc:spChg chg="mod">
          <ac:chgData name="Henry Jammes" userId="5f22554b-fd15-4676-8c82-dc6122af2a80" providerId="ADAL" clId="{A3A6ABF9-8563-404A-BEC3-1E0B3CC340AC}" dt="2023-08-31T23:35:56.686" v="15475" actId="207"/>
          <ac:spMkLst>
            <pc:docMk/>
            <pc:sldMk cId="2484488728" sldId="2147478639"/>
            <ac:spMk id="316" creationId="{991EF26B-418E-949F-F04F-95823A0CAFB7}"/>
          </ac:spMkLst>
        </pc:spChg>
        <pc:spChg chg="mod">
          <ac:chgData name="Henry Jammes" userId="5f22554b-fd15-4676-8c82-dc6122af2a80" providerId="ADAL" clId="{A3A6ABF9-8563-404A-BEC3-1E0B3CC340AC}" dt="2023-08-31T23:35:56.686" v="15475" actId="207"/>
          <ac:spMkLst>
            <pc:docMk/>
            <pc:sldMk cId="2484488728" sldId="2147478639"/>
            <ac:spMk id="317" creationId="{2BC183E6-1C0C-063E-50CE-E3FC6EE9F13D}"/>
          </ac:spMkLst>
        </pc:spChg>
        <pc:spChg chg="mod">
          <ac:chgData name="Henry Jammes" userId="5f22554b-fd15-4676-8c82-dc6122af2a80" providerId="ADAL" clId="{A3A6ABF9-8563-404A-BEC3-1E0B3CC340AC}" dt="2023-08-31T23:35:56.686" v="15475" actId="207"/>
          <ac:spMkLst>
            <pc:docMk/>
            <pc:sldMk cId="2484488728" sldId="2147478639"/>
            <ac:spMk id="319" creationId="{1E3AE292-61F3-9162-197D-8FA198B2C720}"/>
          </ac:spMkLst>
        </pc:spChg>
        <pc:spChg chg="mod">
          <ac:chgData name="Henry Jammes" userId="5f22554b-fd15-4676-8c82-dc6122af2a80" providerId="ADAL" clId="{A3A6ABF9-8563-404A-BEC3-1E0B3CC340AC}" dt="2023-08-31T23:35:56.686" v="15475" actId="207"/>
          <ac:spMkLst>
            <pc:docMk/>
            <pc:sldMk cId="2484488728" sldId="2147478639"/>
            <ac:spMk id="321" creationId="{2E56FE9B-0F64-7D11-594C-48E6D2DE8783}"/>
          </ac:spMkLst>
        </pc:spChg>
        <pc:spChg chg="mod">
          <ac:chgData name="Henry Jammes" userId="5f22554b-fd15-4676-8c82-dc6122af2a80" providerId="ADAL" clId="{A3A6ABF9-8563-404A-BEC3-1E0B3CC340AC}" dt="2023-08-31T23:35:56.686" v="15475" actId="207"/>
          <ac:spMkLst>
            <pc:docMk/>
            <pc:sldMk cId="2484488728" sldId="2147478639"/>
            <ac:spMk id="323" creationId="{23C9CE88-39A1-A9CF-C41D-860BBE44500F}"/>
          </ac:spMkLst>
        </pc:spChg>
        <pc:spChg chg="mod">
          <ac:chgData name="Henry Jammes" userId="5f22554b-fd15-4676-8c82-dc6122af2a80" providerId="ADAL" clId="{A3A6ABF9-8563-404A-BEC3-1E0B3CC340AC}" dt="2023-08-31T23:35:56.686" v="15475" actId="207"/>
          <ac:spMkLst>
            <pc:docMk/>
            <pc:sldMk cId="2484488728" sldId="2147478639"/>
            <ac:spMk id="324" creationId="{37B38C57-E42A-331D-30D5-1D24D4842D6D}"/>
          </ac:spMkLst>
        </pc:spChg>
        <pc:spChg chg="mod">
          <ac:chgData name="Henry Jammes" userId="5f22554b-fd15-4676-8c82-dc6122af2a80" providerId="ADAL" clId="{A3A6ABF9-8563-404A-BEC3-1E0B3CC340AC}" dt="2023-08-31T23:35:56.686" v="15475" actId="207"/>
          <ac:spMkLst>
            <pc:docMk/>
            <pc:sldMk cId="2484488728" sldId="2147478639"/>
            <ac:spMk id="325" creationId="{4CB1A778-0505-A3CF-8261-23A2018934E9}"/>
          </ac:spMkLst>
        </pc:spChg>
        <pc:spChg chg="mod">
          <ac:chgData name="Henry Jammes" userId="5f22554b-fd15-4676-8c82-dc6122af2a80" providerId="ADAL" clId="{A3A6ABF9-8563-404A-BEC3-1E0B3CC340AC}" dt="2023-08-31T23:35:56.686" v="15475" actId="207"/>
          <ac:spMkLst>
            <pc:docMk/>
            <pc:sldMk cId="2484488728" sldId="2147478639"/>
            <ac:spMk id="326" creationId="{D789D001-AA68-DE21-6665-15DD3CE9A85D}"/>
          </ac:spMkLst>
        </pc:spChg>
        <pc:spChg chg="mod">
          <ac:chgData name="Henry Jammes" userId="5f22554b-fd15-4676-8c82-dc6122af2a80" providerId="ADAL" clId="{A3A6ABF9-8563-404A-BEC3-1E0B3CC340AC}" dt="2023-08-31T23:35:56.686" v="15475" actId="207"/>
          <ac:spMkLst>
            <pc:docMk/>
            <pc:sldMk cId="2484488728" sldId="2147478639"/>
            <ac:spMk id="328" creationId="{3F29D9BC-68AC-239C-30EC-10EA25257248}"/>
          </ac:spMkLst>
        </pc:spChg>
        <pc:spChg chg="mod">
          <ac:chgData name="Henry Jammes" userId="5f22554b-fd15-4676-8c82-dc6122af2a80" providerId="ADAL" clId="{A3A6ABF9-8563-404A-BEC3-1E0B3CC340AC}" dt="2023-08-31T23:35:56.686" v="15475" actId="207"/>
          <ac:spMkLst>
            <pc:docMk/>
            <pc:sldMk cId="2484488728" sldId="2147478639"/>
            <ac:spMk id="329" creationId="{1554B19B-A5A8-8DEC-12CE-545606FEBF3B}"/>
          </ac:spMkLst>
        </pc:spChg>
        <pc:spChg chg="mod">
          <ac:chgData name="Henry Jammes" userId="5f22554b-fd15-4676-8c82-dc6122af2a80" providerId="ADAL" clId="{A3A6ABF9-8563-404A-BEC3-1E0B3CC340AC}" dt="2023-08-31T23:35:56.686" v="15475" actId="207"/>
          <ac:spMkLst>
            <pc:docMk/>
            <pc:sldMk cId="2484488728" sldId="2147478639"/>
            <ac:spMk id="330" creationId="{94D1B356-BBF0-01AE-1872-421B017DFB44}"/>
          </ac:spMkLst>
        </pc:spChg>
        <pc:spChg chg="mod">
          <ac:chgData name="Henry Jammes" userId="5f22554b-fd15-4676-8c82-dc6122af2a80" providerId="ADAL" clId="{A3A6ABF9-8563-404A-BEC3-1E0B3CC340AC}" dt="2023-08-31T23:35:56.686" v="15475" actId="207"/>
          <ac:spMkLst>
            <pc:docMk/>
            <pc:sldMk cId="2484488728" sldId="2147478639"/>
            <ac:spMk id="332" creationId="{57A16157-3095-97FA-104A-A084F3D63683}"/>
          </ac:spMkLst>
        </pc:spChg>
        <pc:spChg chg="mod">
          <ac:chgData name="Henry Jammes" userId="5f22554b-fd15-4676-8c82-dc6122af2a80" providerId="ADAL" clId="{A3A6ABF9-8563-404A-BEC3-1E0B3CC340AC}" dt="2023-08-31T23:35:56.686" v="15475" actId="207"/>
          <ac:spMkLst>
            <pc:docMk/>
            <pc:sldMk cId="2484488728" sldId="2147478639"/>
            <ac:spMk id="333" creationId="{1968DAF8-3401-6FF6-D5D6-6D9E3FAC5E99}"/>
          </ac:spMkLst>
        </pc:spChg>
        <pc:spChg chg="mod">
          <ac:chgData name="Henry Jammes" userId="5f22554b-fd15-4676-8c82-dc6122af2a80" providerId="ADAL" clId="{A3A6ABF9-8563-404A-BEC3-1E0B3CC340AC}" dt="2023-08-31T23:35:56.686" v="15475" actId="207"/>
          <ac:spMkLst>
            <pc:docMk/>
            <pc:sldMk cId="2484488728" sldId="2147478639"/>
            <ac:spMk id="335" creationId="{9DCE7A07-F9C4-5FE8-4FEB-64FC2FF3B0F9}"/>
          </ac:spMkLst>
        </pc:spChg>
        <pc:spChg chg="mod">
          <ac:chgData name="Henry Jammes" userId="5f22554b-fd15-4676-8c82-dc6122af2a80" providerId="ADAL" clId="{A3A6ABF9-8563-404A-BEC3-1E0B3CC340AC}" dt="2023-08-31T23:35:56.686" v="15475" actId="207"/>
          <ac:spMkLst>
            <pc:docMk/>
            <pc:sldMk cId="2484488728" sldId="2147478639"/>
            <ac:spMk id="337" creationId="{DCBE46E0-B972-E71B-D682-7181F7DD98A7}"/>
          </ac:spMkLst>
        </pc:spChg>
        <pc:spChg chg="mod">
          <ac:chgData name="Henry Jammes" userId="5f22554b-fd15-4676-8c82-dc6122af2a80" providerId="ADAL" clId="{A3A6ABF9-8563-404A-BEC3-1E0B3CC340AC}" dt="2023-08-31T23:35:56.686" v="15475" actId="207"/>
          <ac:spMkLst>
            <pc:docMk/>
            <pc:sldMk cId="2484488728" sldId="2147478639"/>
            <ac:spMk id="339" creationId="{DC52FF00-CA6F-2AB9-A62B-33E62EE97A8C}"/>
          </ac:spMkLst>
        </pc:spChg>
        <pc:spChg chg="mod">
          <ac:chgData name="Henry Jammes" userId="5f22554b-fd15-4676-8c82-dc6122af2a80" providerId="ADAL" clId="{A3A6ABF9-8563-404A-BEC3-1E0B3CC340AC}" dt="2023-08-31T23:35:56.686" v="15475" actId="207"/>
          <ac:spMkLst>
            <pc:docMk/>
            <pc:sldMk cId="2484488728" sldId="2147478639"/>
            <ac:spMk id="340" creationId="{D6512079-0BAD-6143-0F85-6D6F94BB3A5B}"/>
          </ac:spMkLst>
        </pc:spChg>
        <pc:spChg chg="mod">
          <ac:chgData name="Henry Jammes" userId="5f22554b-fd15-4676-8c82-dc6122af2a80" providerId="ADAL" clId="{A3A6ABF9-8563-404A-BEC3-1E0B3CC340AC}" dt="2023-08-31T23:35:56.686" v="15475" actId="207"/>
          <ac:spMkLst>
            <pc:docMk/>
            <pc:sldMk cId="2484488728" sldId="2147478639"/>
            <ac:spMk id="342" creationId="{49F8C18D-7263-004B-4816-D2EF57C57D70}"/>
          </ac:spMkLst>
        </pc:spChg>
        <pc:spChg chg="mod">
          <ac:chgData name="Henry Jammes" userId="5f22554b-fd15-4676-8c82-dc6122af2a80" providerId="ADAL" clId="{A3A6ABF9-8563-404A-BEC3-1E0B3CC340AC}" dt="2023-08-31T23:35:56.686" v="15475" actId="207"/>
          <ac:spMkLst>
            <pc:docMk/>
            <pc:sldMk cId="2484488728" sldId="2147478639"/>
            <ac:spMk id="344" creationId="{68EF450D-6303-311E-0616-997BB12E58E5}"/>
          </ac:spMkLst>
        </pc:spChg>
        <pc:spChg chg="mod">
          <ac:chgData name="Henry Jammes" userId="5f22554b-fd15-4676-8c82-dc6122af2a80" providerId="ADAL" clId="{A3A6ABF9-8563-404A-BEC3-1E0B3CC340AC}" dt="2023-08-31T23:35:56.686" v="15475" actId="207"/>
          <ac:spMkLst>
            <pc:docMk/>
            <pc:sldMk cId="2484488728" sldId="2147478639"/>
            <ac:spMk id="345" creationId="{84E47685-B747-8447-612A-8C5DE723EA63}"/>
          </ac:spMkLst>
        </pc:spChg>
        <pc:spChg chg="mod">
          <ac:chgData name="Henry Jammes" userId="5f22554b-fd15-4676-8c82-dc6122af2a80" providerId="ADAL" clId="{A3A6ABF9-8563-404A-BEC3-1E0B3CC340AC}" dt="2023-08-31T23:35:56.686" v="15475" actId="207"/>
          <ac:spMkLst>
            <pc:docMk/>
            <pc:sldMk cId="2484488728" sldId="2147478639"/>
            <ac:spMk id="347" creationId="{462FE74C-F2CD-0938-46D8-40A120B9D22F}"/>
          </ac:spMkLst>
        </pc:spChg>
        <pc:spChg chg="mod">
          <ac:chgData name="Henry Jammes" userId="5f22554b-fd15-4676-8c82-dc6122af2a80" providerId="ADAL" clId="{A3A6ABF9-8563-404A-BEC3-1E0B3CC340AC}" dt="2023-08-31T23:35:56.686" v="15475" actId="207"/>
          <ac:spMkLst>
            <pc:docMk/>
            <pc:sldMk cId="2484488728" sldId="2147478639"/>
            <ac:spMk id="349" creationId="{D7320CFF-3D94-C3D6-42A5-C84FFD5460B3}"/>
          </ac:spMkLst>
        </pc:spChg>
        <pc:spChg chg="mod">
          <ac:chgData name="Henry Jammes" userId="5f22554b-fd15-4676-8c82-dc6122af2a80" providerId="ADAL" clId="{A3A6ABF9-8563-404A-BEC3-1E0B3CC340AC}" dt="2023-08-31T23:35:56.686" v="15475" actId="207"/>
          <ac:spMkLst>
            <pc:docMk/>
            <pc:sldMk cId="2484488728" sldId="2147478639"/>
            <ac:spMk id="350" creationId="{FED4D4C0-D6D1-EACB-BBC4-E2BA425A20D0}"/>
          </ac:spMkLst>
        </pc:spChg>
        <pc:spChg chg="add del">
          <ac:chgData name="Henry Jammes" userId="5f22554b-fd15-4676-8c82-dc6122af2a80" providerId="ADAL" clId="{A3A6ABF9-8563-404A-BEC3-1E0B3CC340AC}" dt="2023-08-31T23:49:02.327" v="16008"/>
          <ac:spMkLst>
            <pc:docMk/>
            <pc:sldMk cId="2484488728" sldId="2147478639"/>
            <ac:spMk id="380" creationId="{8E2274B5-BA39-8AD8-3D4B-7DB46C3AC34C}"/>
          </ac:spMkLst>
        </pc:spChg>
        <pc:grpChg chg="add del mod">
          <ac:chgData name="Henry Jammes" userId="5f22554b-fd15-4676-8c82-dc6122af2a80" providerId="ADAL" clId="{A3A6ABF9-8563-404A-BEC3-1E0B3CC340AC}" dt="2023-08-31T23:24:55.092" v="15123"/>
          <ac:grpSpMkLst>
            <pc:docMk/>
            <pc:sldMk cId="2484488728" sldId="2147478639"/>
            <ac:grpSpMk id="17" creationId="{610BF929-3FC2-D1D0-090D-E3B9BADCBAF2}"/>
          </ac:grpSpMkLst>
        </pc:grpChg>
        <pc:grpChg chg="mod">
          <ac:chgData name="Henry Jammes" userId="5f22554b-fd15-4676-8c82-dc6122af2a80" providerId="ADAL" clId="{A3A6ABF9-8563-404A-BEC3-1E0B3CC340AC}" dt="2023-08-31T23:24:36.198" v="15110"/>
          <ac:grpSpMkLst>
            <pc:docMk/>
            <pc:sldMk cId="2484488728" sldId="2147478639"/>
            <ac:grpSpMk id="18" creationId="{E024B838-B9C4-6773-CDF3-D94BB7E0E330}"/>
          </ac:grpSpMkLst>
        </pc:grpChg>
        <pc:grpChg chg="add del mod">
          <ac:chgData name="Henry Jammes" userId="5f22554b-fd15-4676-8c82-dc6122af2a80" providerId="ADAL" clId="{A3A6ABF9-8563-404A-BEC3-1E0B3CC340AC}" dt="2023-08-31T23:24:55.092" v="15123"/>
          <ac:grpSpMkLst>
            <pc:docMk/>
            <pc:sldMk cId="2484488728" sldId="2147478639"/>
            <ac:grpSpMk id="25" creationId="{5D7C42E2-F220-DAA8-6286-43E818A491CC}"/>
          </ac:grpSpMkLst>
        </pc:grpChg>
        <pc:grpChg chg="mod">
          <ac:chgData name="Henry Jammes" userId="5f22554b-fd15-4676-8c82-dc6122af2a80" providerId="ADAL" clId="{A3A6ABF9-8563-404A-BEC3-1E0B3CC340AC}" dt="2023-08-31T23:24:36.198" v="15110"/>
          <ac:grpSpMkLst>
            <pc:docMk/>
            <pc:sldMk cId="2484488728" sldId="2147478639"/>
            <ac:grpSpMk id="26" creationId="{6AD6BF2F-7154-AD97-5A04-583899E9DA87}"/>
          </ac:grpSpMkLst>
        </pc:grpChg>
        <pc:grpChg chg="add del mod">
          <ac:chgData name="Henry Jammes" userId="5f22554b-fd15-4676-8c82-dc6122af2a80" providerId="ADAL" clId="{A3A6ABF9-8563-404A-BEC3-1E0B3CC340AC}" dt="2023-08-31T23:24:55.092" v="15123"/>
          <ac:grpSpMkLst>
            <pc:docMk/>
            <pc:sldMk cId="2484488728" sldId="2147478639"/>
            <ac:grpSpMk id="33" creationId="{6B4385F2-3A08-5CC5-5238-F3882AD86CC2}"/>
          </ac:grpSpMkLst>
        </pc:grpChg>
        <pc:grpChg chg="mod">
          <ac:chgData name="Henry Jammes" userId="5f22554b-fd15-4676-8c82-dc6122af2a80" providerId="ADAL" clId="{A3A6ABF9-8563-404A-BEC3-1E0B3CC340AC}" dt="2023-08-31T23:24:36.198" v="15110"/>
          <ac:grpSpMkLst>
            <pc:docMk/>
            <pc:sldMk cId="2484488728" sldId="2147478639"/>
            <ac:grpSpMk id="34" creationId="{5AC40E87-2341-3092-51D4-01B6DF24EB32}"/>
          </ac:grpSpMkLst>
        </pc:grpChg>
        <pc:grpChg chg="add del mod">
          <ac:chgData name="Henry Jammes" userId="5f22554b-fd15-4676-8c82-dc6122af2a80" providerId="ADAL" clId="{A3A6ABF9-8563-404A-BEC3-1E0B3CC340AC}" dt="2023-08-31T23:24:55.092" v="15123"/>
          <ac:grpSpMkLst>
            <pc:docMk/>
            <pc:sldMk cId="2484488728" sldId="2147478639"/>
            <ac:grpSpMk id="45" creationId="{7F6B35BC-701B-7962-5150-D91D4E6DFD1D}"/>
          </ac:grpSpMkLst>
        </pc:grpChg>
        <pc:grpChg chg="add del mod">
          <ac:chgData name="Henry Jammes" userId="5f22554b-fd15-4676-8c82-dc6122af2a80" providerId="ADAL" clId="{A3A6ABF9-8563-404A-BEC3-1E0B3CC340AC}" dt="2023-08-31T23:24:55.092" v="15123"/>
          <ac:grpSpMkLst>
            <pc:docMk/>
            <pc:sldMk cId="2484488728" sldId="2147478639"/>
            <ac:grpSpMk id="53" creationId="{F140E394-432D-34B8-615C-696926D88743}"/>
          </ac:grpSpMkLst>
        </pc:grpChg>
        <pc:grpChg chg="add del mod">
          <ac:chgData name="Henry Jammes" userId="5f22554b-fd15-4676-8c82-dc6122af2a80" providerId="ADAL" clId="{A3A6ABF9-8563-404A-BEC3-1E0B3CC340AC}" dt="2023-08-31T23:24:55.092" v="15123"/>
          <ac:grpSpMkLst>
            <pc:docMk/>
            <pc:sldMk cId="2484488728" sldId="2147478639"/>
            <ac:grpSpMk id="57" creationId="{B9731468-7CE0-5544-960E-541F11F8CB9F}"/>
          </ac:grpSpMkLst>
        </pc:grpChg>
        <pc:grpChg chg="add del mod">
          <ac:chgData name="Henry Jammes" userId="5f22554b-fd15-4676-8c82-dc6122af2a80" providerId="ADAL" clId="{A3A6ABF9-8563-404A-BEC3-1E0B3CC340AC}" dt="2023-08-31T23:24:55.092" v="15123"/>
          <ac:grpSpMkLst>
            <pc:docMk/>
            <pc:sldMk cId="2484488728" sldId="2147478639"/>
            <ac:grpSpMk id="72" creationId="{70B09616-7EE5-7488-F7B2-6021F3344944}"/>
          </ac:grpSpMkLst>
        </pc:grpChg>
        <pc:grpChg chg="mod">
          <ac:chgData name="Henry Jammes" userId="5f22554b-fd15-4676-8c82-dc6122af2a80" providerId="ADAL" clId="{A3A6ABF9-8563-404A-BEC3-1E0B3CC340AC}" dt="2023-08-31T23:24:36.198" v="15110"/>
          <ac:grpSpMkLst>
            <pc:docMk/>
            <pc:sldMk cId="2484488728" sldId="2147478639"/>
            <ac:grpSpMk id="73" creationId="{C5B27D69-FDDC-5788-25F5-84825D16253B}"/>
          </ac:grpSpMkLst>
        </pc:grpChg>
        <pc:grpChg chg="add del mod">
          <ac:chgData name="Henry Jammes" userId="5f22554b-fd15-4676-8c82-dc6122af2a80" providerId="ADAL" clId="{A3A6ABF9-8563-404A-BEC3-1E0B3CC340AC}" dt="2023-08-31T23:24:55.092" v="15123"/>
          <ac:grpSpMkLst>
            <pc:docMk/>
            <pc:sldMk cId="2484488728" sldId="2147478639"/>
            <ac:grpSpMk id="82" creationId="{4FFD4703-5BEE-5E77-8EF9-9FFCBDE67189}"/>
          </ac:grpSpMkLst>
        </pc:grpChg>
        <pc:grpChg chg="add del mod">
          <ac:chgData name="Henry Jammes" userId="5f22554b-fd15-4676-8c82-dc6122af2a80" providerId="ADAL" clId="{A3A6ABF9-8563-404A-BEC3-1E0B3CC340AC}" dt="2023-08-31T23:24:55.092" v="15123"/>
          <ac:grpSpMkLst>
            <pc:docMk/>
            <pc:sldMk cId="2484488728" sldId="2147478639"/>
            <ac:grpSpMk id="87" creationId="{2CDE04C2-4000-8F9C-77A5-AB825E473967}"/>
          </ac:grpSpMkLst>
        </pc:grpChg>
        <pc:grpChg chg="add del mod">
          <ac:chgData name="Henry Jammes" userId="5f22554b-fd15-4676-8c82-dc6122af2a80" providerId="ADAL" clId="{A3A6ABF9-8563-404A-BEC3-1E0B3CC340AC}" dt="2023-08-31T23:26:00.817" v="15138" actId="478"/>
          <ac:grpSpMkLst>
            <pc:docMk/>
            <pc:sldMk cId="2484488728" sldId="2147478639"/>
            <ac:grpSpMk id="131" creationId="{E296C7FD-4164-A3CE-1B60-F1898C07C5D1}"/>
          </ac:grpSpMkLst>
        </pc:grpChg>
        <pc:grpChg chg="mod">
          <ac:chgData name="Henry Jammes" userId="5f22554b-fd15-4676-8c82-dc6122af2a80" providerId="ADAL" clId="{A3A6ABF9-8563-404A-BEC3-1E0B3CC340AC}" dt="2023-08-31T23:25:21.775" v="15126"/>
          <ac:grpSpMkLst>
            <pc:docMk/>
            <pc:sldMk cId="2484488728" sldId="2147478639"/>
            <ac:grpSpMk id="132" creationId="{2DB992F4-847D-3AB6-6328-7BEC2C7F03D5}"/>
          </ac:grpSpMkLst>
        </pc:grpChg>
        <pc:grpChg chg="add del mod">
          <ac:chgData name="Henry Jammes" userId="5f22554b-fd15-4676-8c82-dc6122af2a80" providerId="ADAL" clId="{A3A6ABF9-8563-404A-BEC3-1E0B3CC340AC}" dt="2023-08-31T23:26:00.817" v="15138" actId="478"/>
          <ac:grpSpMkLst>
            <pc:docMk/>
            <pc:sldMk cId="2484488728" sldId="2147478639"/>
            <ac:grpSpMk id="139" creationId="{64540ED4-A0BD-AD24-5F32-9F9A73650C8D}"/>
          </ac:grpSpMkLst>
        </pc:grpChg>
        <pc:grpChg chg="mod">
          <ac:chgData name="Henry Jammes" userId="5f22554b-fd15-4676-8c82-dc6122af2a80" providerId="ADAL" clId="{A3A6ABF9-8563-404A-BEC3-1E0B3CC340AC}" dt="2023-08-31T23:25:21.775" v="15126"/>
          <ac:grpSpMkLst>
            <pc:docMk/>
            <pc:sldMk cId="2484488728" sldId="2147478639"/>
            <ac:grpSpMk id="140" creationId="{8E119C97-22D6-4EB7-B45E-75AA4C8490FB}"/>
          </ac:grpSpMkLst>
        </pc:grpChg>
        <pc:grpChg chg="add del mod">
          <ac:chgData name="Henry Jammes" userId="5f22554b-fd15-4676-8c82-dc6122af2a80" providerId="ADAL" clId="{A3A6ABF9-8563-404A-BEC3-1E0B3CC340AC}" dt="2023-08-31T23:26:00.817" v="15138" actId="478"/>
          <ac:grpSpMkLst>
            <pc:docMk/>
            <pc:sldMk cId="2484488728" sldId="2147478639"/>
            <ac:grpSpMk id="147" creationId="{A65AD5A1-1113-447D-1C3C-1332C801A3EA}"/>
          </ac:grpSpMkLst>
        </pc:grpChg>
        <pc:grpChg chg="mod">
          <ac:chgData name="Henry Jammes" userId="5f22554b-fd15-4676-8c82-dc6122af2a80" providerId="ADAL" clId="{A3A6ABF9-8563-404A-BEC3-1E0B3CC340AC}" dt="2023-08-31T23:25:21.775" v="15126"/>
          <ac:grpSpMkLst>
            <pc:docMk/>
            <pc:sldMk cId="2484488728" sldId="2147478639"/>
            <ac:grpSpMk id="148" creationId="{438C17D5-AB16-991D-F78B-51A2A135BA27}"/>
          </ac:grpSpMkLst>
        </pc:grpChg>
        <pc:grpChg chg="add del mod">
          <ac:chgData name="Henry Jammes" userId="5f22554b-fd15-4676-8c82-dc6122af2a80" providerId="ADAL" clId="{A3A6ABF9-8563-404A-BEC3-1E0B3CC340AC}" dt="2023-08-31T23:26:00.817" v="15138" actId="478"/>
          <ac:grpSpMkLst>
            <pc:docMk/>
            <pc:sldMk cId="2484488728" sldId="2147478639"/>
            <ac:grpSpMk id="158" creationId="{9F1D3CDB-3878-8E20-8920-C3A3D6A37D8B}"/>
          </ac:grpSpMkLst>
        </pc:grpChg>
        <pc:grpChg chg="add del mod">
          <ac:chgData name="Henry Jammes" userId="5f22554b-fd15-4676-8c82-dc6122af2a80" providerId="ADAL" clId="{A3A6ABF9-8563-404A-BEC3-1E0B3CC340AC}" dt="2023-08-31T23:26:00.817" v="15138" actId="478"/>
          <ac:grpSpMkLst>
            <pc:docMk/>
            <pc:sldMk cId="2484488728" sldId="2147478639"/>
            <ac:grpSpMk id="166" creationId="{E660FA1D-1565-1781-BDE5-AE3C5A835564}"/>
          </ac:grpSpMkLst>
        </pc:grpChg>
        <pc:grpChg chg="add del mod">
          <ac:chgData name="Henry Jammes" userId="5f22554b-fd15-4676-8c82-dc6122af2a80" providerId="ADAL" clId="{A3A6ABF9-8563-404A-BEC3-1E0B3CC340AC}" dt="2023-08-31T23:26:00.817" v="15138" actId="478"/>
          <ac:grpSpMkLst>
            <pc:docMk/>
            <pc:sldMk cId="2484488728" sldId="2147478639"/>
            <ac:grpSpMk id="170" creationId="{1D454974-E3A1-9689-F6AE-43E0A556930F}"/>
          </ac:grpSpMkLst>
        </pc:grpChg>
        <pc:grpChg chg="add del mod">
          <ac:chgData name="Henry Jammes" userId="5f22554b-fd15-4676-8c82-dc6122af2a80" providerId="ADAL" clId="{A3A6ABF9-8563-404A-BEC3-1E0B3CC340AC}" dt="2023-08-31T23:26:00.817" v="15138" actId="478"/>
          <ac:grpSpMkLst>
            <pc:docMk/>
            <pc:sldMk cId="2484488728" sldId="2147478639"/>
            <ac:grpSpMk id="185" creationId="{25CB8691-8D6E-2CAF-1CD0-2307DE6E4ACA}"/>
          </ac:grpSpMkLst>
        </pc:grpChg>
        <pc:grpChg chg="mod">
          <ac:chgData name="Henry Jammes" userId="5f22554b-fd15-4676-8c82-dc6122af2a80" providerId="ADAL" clId="{A3A6ABF9-8563-404A-BEC3-1E0B3CC340AC}" dt="2023-08-31T23:25:21.775" v="15126"/>
          <ac:grpSpMkLst>
            <pc:docMk/>
            <pc:sldMk cId="2484488728" sldId="2147478639"/>
            <ac:grpSpMk id="186" creationId="{0A4FA826-031A-0057-3439-CA672C9E794A}"/>
          </ac:grpSpMkLst>
        </pc:grpChg>
        <pc:grpChg chg="add del mod">
          <ac:chgData name="Henry Jammes" userId="5f22554b-fd15-4676-8c82-dc6122af2a80" providerId="ADAL" clId="{A3A6ABF9-8563-404A-BEC3-1E0B3CC340AC}" dt="2023-08-31T23:26:00.817" v="15138" actId="478"/>
          <ac:grpSpMkLst>
            <pc:docMk/>
            <pc:sldMk cId="2484488728" sldId="2147478639"/>
            <ac:grpSpMk id="195" creationId="{C0EB0611-72A7-22D9-B36B-BE70B0D87717}"/>
          </ac:grpSpMkLst>
        </pc:grpChg>
        <pc:grpChg chg="add del mod">
          <ac:chgData name="Henry Jammes" userId="5f22554b-fd15-4676-8c82-dc6122af2a80" providerId="ADAL" clId="{A3A6ABF9-8563-404A-BEC3-1E0B3CC340AC}" dt="2023-08-31T23:26:00.817" v="15138" actId="478"/>
          <ac:grpSpMkLst>
            <pc:docMk/>
            <pc:sldMk cId="2484488728" sldId="2147478639"/>
            <ac:grpSpMk id="200" creationId="{D943C23B-30BE-EE34-5249-505647EAD7C4}"/>
          </ac:grpSpMkLst>
        </pc:grpChg>
        <pc:grpChg chg="add del mod">
          <ac:chgData name="Henry Jammes" userId="5f22554b-fd15-4676-8c82-dc6122af2a80" providerId="ADAL" clId="{A3A6ABF9-8563-404A-BEC3-1E0B3CC340AC}" dt="2023-08-31T23:30:38.208" v="15350" actId="165"/>
          <ac:grpSpMkLst>
            <pc:docMk/>
            <pc:sldMk cId="2484488728" sldId="2147478639"/>
            <ac:grpSpMk id="249" creationId="{DF2B7CA7-24D9-D197-B397-89D31B4FC788}"/>
          </ac:grpSpMkLst>
        </pc:grpChg>
        <pc:grpChg chg="mod topLvl">
          <ac:chgData name="Henry Jammes" userId="5f22554b-fd15-4676-8c82-dc6122af2a80" providerId="ADAL" clId="{A3A6ABF9-8563-404A-BEC3-1E0B3CC340AC}" dt="2023-08-31T23:30:47.098" v="15351" actId="1076"/>
          <ac:grpSpMkLst>
            <pc:docMk/>
            <pc:sldMk cId="2484488728" sldId="2147478639"/>
            <ac:grpSpMk id="255" creationId="{7FDDAF40-59EA-5169-D71D-47EB8B6AEC0E}"/>
          </ac:grpSpMkLst>
        </pc:grpChg>
        <pc:grpChg chg="mod topLvl">
          <ac:chgData name="Henry Jammes" userId="5f22554b-fd15-4676-8c82-dc6122af2a80" providerId="ADAL" clId="{A3A6ABF9-8563-404A-BEC3-1E0B3CC340AC}" dt="2023-08-31T23:30:47.098" v="15351" actId="1076"/>
          <ac:grpSpMkLst>
            <pc:docMk/>
            <pc:sldMk cId="2484488728" sldId="2147478639"/>
            <ac:grpSpMk id="258" creationId="{92ECFFB7-A2CA-B9DE-9DE8-DEFEA9A694F7}"/>
          </ac:grpSpMkLst>
        </pc:grpChg>
        <pc:grpChg chg="mod topLvl">
          <ac:chgData name="Henry Jammes" userId="5f22554b-fd15-4676-8c82-dc6122af2a80" providerId="ADAL" clId="{A3A6ABF9-8563-404A-BEC3-1E0B3CC340AC}" dt="2023-08-31T23:30:47.098" v="15351" actId="1076"/>
          <ac:grpSpMkLst>
            <pc:docMk/>
            <pc:sldMk cId="2484488728" sldId="2147478639"/>
            <ac:grpSpMk id="261" creationId="{3B6DDE0E-1641-5954-2A22-2C9DB7EF661C}"/>
          </ac:grpSpMkLst>
        </pc:grpChg>
        <pc:grpChg chg="mod topLvl">
          <ac:chgData name="Henry Jammes" userId="5f22554b-fd15-4676-8c82-dc6122af2a80" providerId="ADAL" clId="{A3A6ABF9-8563-404A-BEC3-1E0B3CC340AC}" dt="2023-08-31T23:32:40.060" v="15421" actId="1035"/>
          <ac:grpSpMkLst>
            <pc:docMk/>
            <pc:sldMk cId="2484488728" sldId="2147478639"/>
            <ac:grpSpMk id="267" creationId="{527DF3F4-5A7A-A974-8857-E6B347B05BB8}"/>
          </ac:grpSpMkLst>
        </pc:grpChg>
        <pc:grpChg chg="mod topLvl">
          <ac:chgData name="Henry Jammes" userId="5f22554b-fd15-4676-8c82-dc6122af2a80" providerId="ADAL" clId="{A3A6ABF9-8563-404A-BEC3-1E0B3CC340AC}" dt="2023-08-31T23:32:40.060" v="15421" actId="1035"/>
          <ac:grpSpMkLst>
            <pc:docMk/>
            <pc:sldMk cId="2484488728" sldId="2147478639"/>
            <ac:grpSpMk id="271" creationId="{2699FA28-8B13-7069-6E23-DAFD67DD745F}"/>
          </ac:grpSpMkLst>
        </pc:grpChg>
        <pc:grpChg chg="mod topLvl">
          <ac:chgData name="Henry Jammes" userId="5f22554b-fd15-4676-8c82-dc6122af2a80" providerId="ADAL" clId="{A3A6ABF9-8563-404A-BEC3-1E0B3CC340AC}" dt="2023-08-31T23:32:40.060" v="15421" actId="1035"/>
          <ac:grpSpMkLst>
            <pc:docMk/>
            <pc:sldMk cId="2484488728" sldId="2147478639"/>
            <ac:grpSpMk id="272" creationId="{25DAA0F6-DA47-AD8F-F0D1-24124CBD448C}"/>
          </ac:grpSpMkLst>
        </pc:grpChg>
        <pc:grpChg chg="mod topLvl">
          <ac:chgData name="Henry Jammes" userId="5f22554b-fd15-4676-8c82-dc6122af2a80" providerId="ADAL" clId="{A3A6ABF9-8563-404A-BEC3-1E0B3CC340AC}" dt="2023-08-31T23:30:47.098" v="15351" actId="1076"/>
          <ac:grpSpMkLst>
            <pc:docMk/>
            <pc:sldMk cId="2484488728" sldId="2147478639"/>
            <ac:grpSpMk id="283" creationId="{6CF8DDAC-29B3-AFA7-E5BB-859F4D3DDF68}"/>
          </ac:grpSpMkLst>
        </pc:grpChg>
        <pc:grpChg chg="mod topLvl">
          <ac:chgData name="Henry Jammes" userId="5f22554b-fd15-4676-8c82-dc6122af2a80" providerId="ADAL" clId="{A3A6ABF9-8563-404A-BEC3-1E0B3CC340AC}" dt="2023-08-31T23:30:38.208" v="15350" actId="165"/>
          <ac:grpSpMkLst>
            <pc:docMk/>
            <pc:sldMk cId="2484488728" sldId="2147478639"/>
            <ac:grpSpMk id="288" creationId="{5A412453-18BB-49DC-0DC3-3C8668B69758}"/>
          </ac:grpSpMkLst>
        </pc:grpChg>
        <pc:grpChg chg="mod topLvl">
          <ac:chgData name="Henry Jammes" userId="5f22554b-fd15-4676-8c82-dc6122af2a80" providerId="ADAL" clId="{A3A6ABF9-8563-404A-BEC3-1E0B3CC340AC}" dt="2023-08-31T23:30:38.208" v="15350" actId="165"/>
          <ac:grpSpMkLst>
            <pc:docMk/>
            <pc:sldMk cId="2484488728" sldId="2147478639"/>
            <ac:grpSpMk id="289" creationId="{B082030A-BF5A-096F-19D5-45B02B77D1E0}"/>
          </ac:grpSpMkLst>
        </pc:grpChg>
        <pc:grpChg chg="mod">
          <ac:chgData name="Henry Jammes" userId="5f22554b-fd15-4676-8c82-dc6122af2a80" providerId="ADAL" clId="{A3A6ABF9-8563-404A-BEC3-1E0B3CC340AC}" dt="2023-08-31T23:26:15.960" v="15140"/>
          <ac:grpSpMkLst>
            <pc:docMk/>
            <pc:sldMk cId="2484488728" sldId="2147478639"/>
            <ac:grpSpMk id="320" creationId="{37790DAF-557F-64C8-29C5-8A4EE2F54D8A}"/>
          </ac:grpSpMkLst>
        </pc:grpChg>
        <pc:grpChg chg="mod">
          <ac:chgData name="Henry Jammes" userId="5f22554b-fd15-4676-8c82-dc6122af2a80" providerId="ADAL" clId="{A3A6ABF9-8563-404A-BEC3-1E0B3CC340AC}" dt="2023-08-31T23:26:15.960" v="15140"/>
          <ac:grpSpMkLst>
            <pc:docMk/>
            <pc:sldMk cId="2484488728" sldId="2147478639"/>
            <ac:grpSpMk id="336" creationId="{78508980-79FC-B814-FC05-532FA46DA0EA}"/>
          </ac:grpSpMkLst>
        </pc:grpChg>
        <pc:grpChg chg="mod">
          <ac:chgData name="Henry Jammes" userId="5f22554b-fd15-4676-8c82-dc6122af2a80" providerId="ADAL" clId="{A3A6ABF9-8563-404A-BEC3-1E0B3CC340AC}" dt="2023-08-31T23:26:15.960" v="15140"/>
          <ac:grpSpMkLst>
            <pc:docMk/>
            <pc:sldMk cId="2484488728" sldId="2147478639"/>
            <ac:grpSpMk id="341" creationId="{83F73FC3-43D1-2321-DE66-D284662BDFC8}"/>
          </ac:grpSpMkLst>
        </pc:grpChg>
        <pc:grpChg chg="mod">
          <ac:chgData name="Henry Jammes" userId="5f22554b-fd15-4676-8c82-dc6122af2a80" providerId="ADAL" clId="{A3A6ABF9-8563-404A-BEC3-1E0B3CC340AC}" dt="2023-08-31T23:26:15.960" v="15140"/>
          <ac:grpSpMkLst>
            <pc:docMk/>
            <pc:sldMk cId="2484488728" sldId="2147478639"/>
            <ac:grpSpMk id="346" creationId="{D9053A01-9673-139E-175C-B675CF02FEF8}"/>
          </ac:grpSpMkLst>
        </pc:grpChg>
        <pc:graphicFrameChg chg="add del mod modGraphic">
          <ac:chgData name="Henry Jammes" userId="5f22554b-fd15-4676-8c82-dc6122af2a80" providerId="ADAL" clId="{A3A6ABF9-8563-404A-BEC3-1E0B3CC340AC}" dt="2023-08-31T23:24:55.092" v="15123"/>
          <ac:graphicFrameMkLst>
            <pc:docMk/>
            <pc:sldMk cId="2484488728" sldId="2147478639"/>
            <ac:graphicFrameMk id="11" creationId="{48E719B4-FB2D-B29C-AA33-51587D2C7A32}"/>
          </ac:graphicFrameMkLst>
        </pc:graphicFrameChg>
        <pc:graphicFrameChg chg="del">
          <ac:chgData name="Henry Jammes" userId="5f22554b-fd15-4676-8c82-dc6122af2a80" providerId="ADAL" clId="{A3A6ABF9-8563-404A-BEC3-1E0B3CC340AC}" dt="2023-08-31T23:24:24.056" v="15106" actId="478"/>
          <ac:graphicFrameMkLst>
            <pc:docMk/>
            <pc:sldMk cId="2484488728" sldId="2147478639"/>
            <ac:graphicFrameMk id="42" creationId="{DC128E1B-AD7A-382B-7A91-BAA6B4B9C014}"/>
          </ac:graphicFrameMkLst>
        </pc:graphicFrameChg>
        <pc:graphicFrameChg chg="add del mod modGraphic">
          <ac:chgData name="Henry Jammes" userId="5f22554b-fd15-4676-8c82-dc6122af2a80" providerId="ADAL" clId="{A3A6ABF9-8563-404A-BEC3-1E0B3CC340AC}" dt="2023-08-31T23:26:00.817" v="15138" actId="478"/>
          <ac:graphicFrameMkLst>
            <pc:docMk/>
            <pc:sldMk cId="2484488728" sldId="2147478639"/>
            <ac:graphicFrameMk id="125" creationId="{13586CB8-D2EB-F5F6-DAA0-AB4E0899D6B3}"/>
          </ac:graphicFrameMkLst>
        </pc:graphicFrameChg>
        <pc:graphicFrameChg chg="add mod ord modGraphic">
          <ac:chgData name="Henry Jammes" userId="5f22554b-fd15-4676-8c82-dc6122af2a80" providerId="ADAL" clId="{A3A6ABF9-8563-404A-BEC3-1E0B3CC340AC}" dt="2023-08-31T23:59:40.573" v="16612" actId="14100"/>
          <ac:graphicFrameMkLst>
            <pc:docMk/>
            <pc:sldMk cId="2484488728" sldId="2147478639"/>
            <ac:graphicFrameMk id="351" creationId="{20AA6B57-B346-5F61-2E29-220580C0A2A8}"/>
          </ac:graphicFrameMkLst>
        </pc:graphicFrameChg>
        <pc:picChg chg="add del mod">
          <ac:chgData name="Henry Jammes" userId="5f22554b-fd15-4676-8c82-dc6122af2a80" providerId="ADAL" clId="{A3A6ABF9-8563-404A-BEC3-1E0B3CC340AC}" dt="2023-08-31T23:24:55.092" v="15123"/>
          <ac:picMkLst>
            <pc:docMk/>
            <pc:sldMk cId="2484488728" sldId="2147478639"/>
            <ac:picMk id="16" creationId="{83B3807D-10CA-2D53-DBD0-4828D981768E}"/>
          </ac:picMkLst>
        </pc:picChg>
        <pc:picChg chg="mod">
          <ac:chgData name="Henry Jammes" userId="5f22554b-fd15-4676-8c82-dc6122af2a80" providerId="ADAL" clId="{A3A6ABF9-8563-404A-BEC3-1E0B3CC340AC}" dt="2023-08-31T23:24:36.198" v="15110"/>
          <ac:picMkLst>
            <pc:docMk/>
            <pc:sldMk cId="2484488728" sldId="2147478639"/>
            <ac:picMk id="20" creationId="{446EF5F8-D983-60B9-EBF4-DA9207137608}"/>
          </ac:picMkLst>
        </pc:picChg>
        <pc:picChg chg="add del mod">
          <ac:chgData name="Henry Jammes" userId="5f22554b-fd15-4676-8c82-dc6122af2a80" providerId="ADAL" clId="{A3A6ABF9-8563-404A-BEC3-1E0B3CC340AC}" dt="2023-08-31T23:24:55.092" v="15123"/>
          <ac:picMkLst>
            <pc:docMk/>
            <pc:sldMk cId="2484488728" sldId="2147478639"/>
            <ac:picMk id="24" creationId="{01B6386F-3E2E-02D2-55B9-C39DBFDBB3FF}"/>
          </ac:picMkLst>
        </pc:picChg>
        <pc:picChg chg="mod">
          <ac:chgData name="Henry Jammes" userId="5f22554b-fd15-4676-8c82-dc6122af2a80" providerId="ADAL" clId="{A3A6ABF9-8563-404A-BEC3-1E0B3CC340AC}" dt="2023-08-31T23:24:36.198" v="15110"/>
          <ac:picMkLst>
            <pc:docMk/>
            <pc:sldMk cId="2484488728" sldId="2147478639"/>
            <ac:picMk id="28" creationId="{AB89839D-D89A-B09D-2204-4F3802C95886}"/>
          </ac:picMkLst>
        </pc:picChg>
        <pc:picChg chg="add del mod">
          <ac:chgData name="Henry Jammes" userId="5f22554b-fd15-4676-8c82-dc6122af2a80" providerId="ADAL" clId="{A3A6ABF9-8563-404A-BEC3-1E0B3CC340AC}" dt="2023-08-31T23:24:55.092" v="15123"/>
          <ac:picMkLst>
            <pc:docMk/>
            <pc:sldMk cId="2484488728" sldId="2147478639"/>
            <ac:picMk id="32" creationId="{CCDD798A-022A-1844-9215-082F1793DF54}"/>
          </ac:picMkLst>
        </pc:picChg>
        <pc:picChg chg="mod">
          <ac:chgData name="Henry Jammes" userId="5f22554b-fd15-4676-8c82-dc6122af2a80" providerId="ADAL" clId="{A3A6ABF9-8563-404A-BEC3-1E0B3CC340AC}" dt="2023-08-31T23:24:36.198" v="15110"/>
          <ac:picMkLst>
            <pc:docMk/>
            <pc:sldMk cId="2484488728" sldId="2147478639"/>
            <ac:picMk id="36" creationId="{EE94AE6B-230B-0CD8-63CF-E1D0A7ECCA3C}"/>
          </ac:picMkLst>
        </pc:picChg>
        <pc:picChg chg="mod">
          <ac:chgData name="Henry Jammes" userId="5f22554b-fd15-4676-8c82-dc6122af2a80" providerId="ADAL" clId="{A3A6ABF9-8563-404A-BEC3-1E0B3CC340AC}" dt="2023-08-31T23:24:36.198" v="15110"/>
          <ac:picMkLst>
            <pc:docMk/>
            <pc:sldMk cId="2484488728" sldId="2147478639"/>
            <ac:picMk id="48" creationId="{AE22BBC7-FE84-03F9-62D3-3EAE0539B249}"/>
          </ac:picMkLst>
        </pc:picChg>
        <pc:picChg chg="add del mod">
          <ac:chgData name="Henry Jammes" userId="5f22554b-fd15-4676-8c82-dc6122af2a80" providerId="ADAL" clId="{A3A6ABF9-8563-404A-BEC3-1E0B3CC340AC}" dt="2023-08-31T23:24:55.092" v="15123"/>
          <ac:picMkLst>
            <pc:docMk/>
            <pc:sldMk cId="2484488728" sldId="2147478639"/>
            <ac:picMk id="51" creationId="{44E6E85E-9C9F-C92C-6C4A-E585D5F0DA9A}"/>
          </ac:picMkLst>
        </pc:picChg>
        <pc:picChg chg="mod">
          <ac:chgData name="Henry Jammes" userId="5f22554b-fd15-4676-8c82-dc6122af2a80" providerId="ADAL" clId="{A3A6ABF9-8563-404A-BEC3-1E0B3CC340AC}" dt="2023-08-31T23:24:36.198" v="15110"/>
          <ac:picMkLst>
            <pc:docMk/>
            <pc:sldMk cId="2484488728" sldId="2147478639"/>
            <ac:picMk id="56" creationId="{340E6403-C1D8-E701-A523-5FAF3D26542D}"/>
          </ac:picMkLst>
        </pc:picChg>
        <pc:picChg chg="mod">
          <ac:chgData name="Henry Jammes" userId="5f22554b-fd15-4676-8c82-dc6122af2a80" providerId="ADAL" clId="{A3A6ABF9-8563-404A-BEC3-1E0B3CC340AC}" dt="2023-08-31T23:24:36.198" v="15110"/>
          <ac:picMkLst>
            <pc:docMk/>
            <pc:sldMk cId="2484488728" sldId="2147478639"/>
            <ac:picMk id="60" creationId="{45C5FD58-0B62-97D2-1FB6-F832D9033066}"/>
          </ac:picMkLst>
        </pc:picChg>
        <pc:picChg chg="add del mod">
          <ac:chgData name="Henry Jammes" userId="5f22554b-fd15-4676-8c82-dc6122af2a80" providerId="ADAL" clId="{A3A6ABF9-8563-404A-BEC3-1E0B3CC340AC}" dt="2023-08-31T23:24:55.092" v="15123"/>
          <ac:picMkLst>
            <pc:docMk/>
            <pc:sldMk cId="2484488728" sldId="2147478639"/>
            <ac:picMk id="71" creationId="{0202587A-FC9F-65B8-578A-82042605D484}"/>
          </ac:picMkLst>
        </pc:picChg>
        <pc:picChg chg="mod">
          <ac:chgData name="Henry Jammes" userId="5f22554b-fd15-4676-8c82-dc6122af2a80" providerId="ADAL" clId="{A3A6ABF9-8563-404A-BEC3-1E0B3CC340AC}" dt="2023-08-31T23:24:36.198" v="15110"/>
          <ac:picMkLst>
            <pc:docMk/>
            <pc:sldMk cId="2484488728" sldId="2147478639"/>
            <ac:picMk id="75" creationId="{AA6F37B6-5EFE-E0AF-31E5-FD9C9F4E27A1}"/>
          </ac:picMkLst>
        </pc:picChg>
        <pc:picChg chg="add del mod">
          <ac:chgData name="Henry Jammes" userId="5f22554b-fd15-4676-8c82-dc6122af2a80" providerId="ADAL" clId="{A3A6ABF9-8563-404A-BEC3-1E0B3CC340AC}" dt="2023-08-31T23:24:55.092" v="15123"/>
          <ac:picMkLst>
            <pc:docMk/>
            <pc:sldMk cId="2484488728" sldId="2147478639"/>
            <ac:picMk id="79" creationId="{63A1CE7A-2372-5BE0-E37E-8CA282F74B3C}"/>
          </ac:picMkLst>
        </pc:picChg>
        <pc:picChg chg="mod">
          <ac:chgData name="Henry Jammes" userId="5f22554b-fd15-4676-8c82-dc6122af2a80" providerId="ADAL" clId="{A3A6ABF9-8563-404A-BEC3-1E0B3CC340AC}" dt="2023-08-31T23:24:36.198" v="15110"/>
          <ac:picMkLst>
            <pc:docMk/>
            <pc:sldMk cId="2484488728" sldId="2147478639"/>
            <ac:picMk id="85" creationId="{0A58871D-E827-647F-0112-9BA592A24A5A}"/>
          </ac:picMkLst>
        </pc:picChg>
        <pc:picChg chg="mod">
          <ac:chgData name="Henry Jammes" userId="5f22554b-fd15-4676-8c82-dc6122af2a80" providerId="ADAL" clId="{A3A6ABF9-8563-404A-BEC3-1E0B3CC340AC}" dt="2023-08-31T23:24:36.198" v="15110"/>
          <ac:picMkLst>
            <pc:docMk/>
            <pc:sldMk cId="2484488728" sldId="2147478639"/>
            <ac:picMk id="90" creationId="{BC1543EA-4FB9-01AE-8CD0-F4ECCBFD901A}"/>
          </ac:picMkLst>
        </pc:picChg>
        <pc:picChg chg="add del mod">
          <ac:chgData name="Henry Jammes" userId="5f22554b-fd15-4676-8c82-dc6122af2a80" providerId="ADAL" clId="{A3A6ABF9-8563-404A-BEC3-1E0B3CC340AC}" dt="2023-08-31T23:24:55.092" v="15123"/>
          <ac:picMkLst>
            <pc:docMk/>
            <pc:sldMk cId="2484488728" sldId="2147478639"/>
            <ac:picMk id="95" creationId="{C3AAE2BF-0035-A141-2F8B-09A7DD747037}"/>
          </ac:picMkLst>
        </pc:picChg>
        <pc:picChg chg="add del mod">
          <ac:chgData name="Henry Jammes" userId="5f22554b-fd15-4676-8c82-dc6122af2a80" providerId="ADAL" clId="{A3A6ABF9-8563-404A-BEC3-1E0B3CC340AC}" dt="2023-08-31T23:24:55.092" v="15123"/>
          <ac:picMkLst>
            <pc:docMk/>
            <pc:sldMk cId="2484488728" sldId="2147478639"/>
            <ac:picMk id="98" creationId="{204588FE-66DC-F90C-799A-5EC88232B8E1}"/>
          </ac:picMkLst>
        </pc:picChg>
        <pc:picChg chg="add del mod">
          <ac:chgData name="Henry Jammes" userId="5f22554b-fd15-4676-8c82-dc6122af2a80" providerId="ADAL" clId="{A3A6ABF9-8563-404A-BEC3-1E0B3CC340AC}" dt="2023-08-31T23:24:55.092" v="15123"/>
          <ac:picMkLst>
            <pc:docMk/>
            <pc:sldMk cId="2484488728" sldId="2147478639"/>
            <ac:picMk id="100" creationId="{7E1C8FE2-8003-8587-3EE3-1DE5C0C993E9}"/>
          </ac:picMkLst>
        </pc:picChg>
        <pc:picChg chg="add del mod">
          <ac:chgData name="Henry Jammes" userId="5f22554b-fd15-4676-8c82-dc6122af2a80" providerId="ADAL" clId="{A3A6ABF9-8563-404A-BEC3-1E0B3CC340AC}" dt="2023-08-31T23:24:55.092" v="15123"/>
          <ac:picMkLst>
            <pc:docMk/>
            <pc:sldMk cId="2484488728" sldId="2147478639"/>
            <ac:picMk id="102" creationId="{C92F226A-879F-B317-1E07-770CFB4324A0}"/>
          </ac:picMkLst>
        </pc:picChg>
        <pc:picChg chg="add del mod">
          <ac:chgData name="Henry Jammes" userId="5f22554b-fd15-4676-8c82-dc6122af2a80" providerId="ADAL" clId="{A3A6ABF9-8563-404A-BEC3-1E0B3CC340AC}" dt="2023-08-31T23:24:55.092" v="15123"/>
          <ac:picMkLst>
            <pc:docMk/>
            <pc:sldMk cId="2484488728" sldId="2147478639"/>
            <ac:picMk id="107" creationId="{9969AA50-5F79-414C-2063-AFD55D877F5B}"/>
          </ac:picMkLst>
        </pc:picChg>
        <pc:picChg chg="add del mod">
          <ac:chgData name="Henry Jammes" userId="5f22554b-fd15-4676-8c82-dc6122af2a80" providerId="ADAL" clId="{A3A6ABF9-8563-404A-BEC3-1E0B3CC340AC}" dt="2023-08-31T23:24:55.092" v="15123"/>
          <ac:picMkLst>
            <pc:docMk/>
            <pc:sldMk cId="2484488728" sldId="2147478639"/>
            <ac:picMk id="110" creationId="{7D8428AE-BD21-8277-06DA-8A211AD66659}"/>
          </ac:picMkLst>
        </pc:picChg>
        <pc:picChg chg="add del mod">
          <ac:chgData name="Henry Jammes" userId="5f22554b-fd15-4676-8c82-dc6122af2a80" providerId="ADAL" clId="{A3A6ABF9-8563-404A-BEC3-1E0B3CC340AC}" dt="2023-08-31T23:24:55.092" v="15123"/>
          <ac:picMkLst>
            <pc:docMk/>
            <pc:sldMk cId="2484488728" sldId="2147478639"/>
            <ac:picMk id="111" creationId="{5D091ED1-179A-C287-4B15-953EE8413A6A}"/>
          </ac:picMkLst>
        </pc:picChg>
        <pc:picChg chg="add del mod">
          <ac:chgData name="Henry Jammes" userId="5f22554b-fd15-4676-8c82-dc6122af2a80" providerId="ADAL" clId="{A3A6ABF9-8563-404A-BEC3-1E0B3CC340AC}" dt="2023-08-31T23:26:00.817" v="15138" actId="478"/>
          <ac:picMkLst>
            <pc:docMk/>
            <pc:sldMk cId="2484488728" sldId="2147478639"/>
            <ac:picMk id="130" creationId="{AC834464-E7F7-9AAF-2FFB-1EB2080CBC8D}"/>
          </ac:picMkLst>
        </pc:picChg>
        <pc:picChg chg="mod">
          <ac:chgData name="Henry Jammes" userId="5f22554b-fd15-4676-8c82-dc6122af2a80" providerId="ADAL" clId="{A3A6ABF9-8563-404A-BEC3-1E0B3CC340AC}" dt="2023-08-31T23:25:21.775" v="15126"/>
          <ac:picMkLst>
            <pc:docMk/>
            <pc:sldMk cId="2484488728" sldId="2147478639"/>
            <ac:picMk id="134" creationId="{8FDA179A-82D3-809B-0A5E-123DB77D5F10}"/>
          </ac:picMkLst>
        </pc:picChg>
        <pc:picChg chg="add del mod">
          <ac:chgData name="Henry Jammes" userId="5f22554b-fd15-4676-8c82-dc6122af2a80" providerId="ADAL" clId="{A3A6ABF9-8563-404A-BEC3-1E0B3CC340AC}" dt="2023-08-31T23:26:00.817" v="15138" actId="478"/>
          <ac:picMkLst>
            <pc:docMk/>
            <pc:sldMk cId="2484488728" sldId="2147478639"/>
            <ac:picMk id="138" creationId="{A4BDEBF6-18E9-57A4-8B87-C708ED129C86}"/>
          </ac:picMkLst>
        </pc:picChg>
        <pc:picChg chg="mod">
          <ac:chgData name="Henry Jammes" userId="5f22554b-fd15-4676-8c82-dc6122af2a80" providerId="ADAL" clId="{A3A6ABF9-8563-404A-BEC3-1E0B3CC340AC}" dt="2023-08-31T23:25:21.775" v="15126"/>
          <ac:picMkLst>
            <pc:docMk/>
            <pc:sldMk cId="2484488728" sldId="2147478639"/>
            <ac:picMk id="142" creationId="{250D0EA5-9256-0B63-3104-44C8102B1F11}"/>
          </ac:picMkLst>
        </pc:picChg>
        <pc:picChg chg="add del mod">
          <ac:chgData name="Henry Jammes" userId="5f22554b-fd15-4676-8c82-dc6122af2a80" providerId="ADAL" clId="{A3A6ABF9-8563-404A-BEC3-1E0B3CC340AC}" dt="2023-08-31T23:26:00.817" v="15138" actId="478"/>
          <ac:picMkLst>
            <pc:docMk/>
            <pc:sldMk cId="2484488728" sldId="2147478639"/>
            <ac:picMk id="146" creationId="{03A6B290-3A3F-5300-8DEA-F06271ED7899}"/>
          </ac:picMkLst>
        </pc:picChg>
        <pc:picChg chg="mod">
          <ac:chgData name="Henry Jammes" userId="5f22554b-fd15-4676-8c82-dc6122af2a80" providerId="ADAL" clId="{A3A6ABF9-8563-404A-BEC3-1E0B3CC340AC}" dt="2023-08-31T23:25:21.775" v="15126"/>
          <ac:picMkLst>
            <pc:docMk/>
            <pc:sldMk cId="2484488728" sldId="2147478639"/>
            <ac:picMk id="150" creationId="{B324DBEB-0FF5-915A-7381-240B42905D53}"/>
          </ac:picMkLst>
        </pc:picChg>
        <pc:picChg chg="mod">
          <ac:chgData name="Henry Jammes" userId="5f22554b-fd15-4676-8c82-dc6122af2a80" providerId="ADAL" clId="{A3A6ABF9-8563-404A-BEC3-1E0B3CC340AC}" dt="2023-08-31T23:25:21.775" v="15126"/>
          <ac:picMkLst>
            <pc:docMk/>
            <pc:sldMk cId="2484488728" sldId="2147478639"/>
            <ac:picMk id="161" creationId="{976DB70F-CD21-9DB5-713F-046B46756D25}"/>
          </ac:picMkLst>
        </pc:picChg>
        <pc:picChg chg="add del mod">
          <ac:chgData name="Henry Jammes" userId="5f22554b-fd15-4676-8c82-dc6122af2a80" providerId="ADAL" clId="{A3A6ABF9-8563-404A-BEC3-1E0B3CC340AC}" dt="2023-08-31T23:26:00.817" v="15138" actId="478"/>
          <ac:picMkLst>
            <pc:docMk/>
            <pc:sldMk cId="2484488728" sldId="2147478639"/>
            <ac:picMk id="164" creationId="{494C8245-2307-572D-7C0B-54843E60C86C}"/>
          </ac:picMkLst>
        </pc:picChg>
        <pc:picChg chg="mod">
          <ac:chgData name="Henry Jammes" userId="5f22554b-fd15-4676-8c82-dc6122af2a80" providerId="ADAL" clId="{A3A6ABF9-8563-404A-BEC3-1E0B3CC340AC}" dt="2023-08-31T23:25:21.775" v="15126"/>
          <ac:picMkLst>
            <pc:docMk/>
            <pc:sldMk cId="2484488728" sldId="2147478639"/>
            <ac:picMk id="169" creationId="{4C15CEC8-EF0B-9B21-A285-CE0AEA330AF0}"/>
          </ac:picMkLst>
        </pc:picChg>
        <pc:picChg chg="mod">
          <ac:chgData name="Henry Jammes" userId="5f22554b-fd15-4676-8c82-dc6122af2a80" providerId="ADAL" clId="{A3A6ABF9-8563-404A-BEC3-1E0B3CC340AC}" dt="2023-08-31T23:25:21.775" v="15126"/>
          <ac:picMkLst>
            <pc:docMk/>
            <pc:sldMk cId="2484488728" sldId="2147478639"/>
            <ac:picMk id="173" creationId="{5C62D81C-6BCA-A263-A5BF-422D157B1184}"/>
          </ac:picMkLst>
        </pc:picChg>
        <pc:picChg chg="add del mod">
          <ac:chgData name="Henry Jammes" userId="5f22554b-fd15-4676-8c82-dc6122af2a80" providerId="ADAL" clId="{A3A6ABF9-8563-404A-BEC3-1E0B3CC340AC}" dt="2023-08-31T23:26:00.817" v="15138" actId="478"/>
          <ac:picMkLst>
            <pc:docMk/>
            <pc:sldMk cId="2484488728" sldId="2147478639"/>
            <ac:picMk id="184" creationId="{A456840E-912E-528E-D0AA-C7F6F0EA383D}"/>
          </ac:picMkLst>
        </pc:picChg>
        <pc:picChg chg="mod">
          <ac:chgData name="Henry Jammes" userId="5f22554b-fd15-4676-8c82-dc6122af2a80" providerId="ADAL" clId="{A3A6ABF9-8563-404A-BEC3-1E0B3CC340AC}" dt="2023-08-31T23:25:21.775" v="15126"/>
          <ac:picMkLst>
            <pc:docMk/>
            <pc:sldMk cId="2484488728" sldId="2147478639"/>
            <ac:picMk id="188" creationId="{05F95BBB-CAB5-88CF-4520-2EA267F66BFE}"/>
          </ac:picMkLst>
        </pc:picChg>
        <pc:picChg chg="add del mod">
          <ac:chgData name="Henry Jammes" userId="5f22554b-fd15-4676-8c82-dc6122af2a80" providerId="ADAL" clId="{A3A6ABF9-8563-404A-BEC3-1E0B3CC340AC}" dt="2023-08-31T23:26:00.817" v="15138" actId="478"/>
          <ac:picMkLst>
            <pc:docMk/>
            <pc:sldMk cId="2484488728" sldId="2147478639"/>
            <ac:picMk id="192" creationId="{76C948C0-59B2-CDAB-AF0E-C4FA7FBBB822}"/>
          </ac:picMkLst>
        </pc:picChg>
        <pc:picChg chg="mod">
          <ac:chgData name="Henry Jammes" userId="5f22554b-fd15-4676-8c82-dc6122af2a80" providerId="ADAL" clId="{A3A6ABF9-8563-404A-BEC3-1E0B3CC340AC}" dt="2023-08-31T23:25:21.775" v="15126"/>
          <ac:picMkLst>
            <pc:docMk/>
            <pc:sldMk cId="2484488728" sldId="2147478639"/>
            <ac:picMk id="198" creationId="{7162F353-F188-B99F-F045-FE9E330006C5}"/>
          </ac:picMkLst>
        </pc:picChg>
        <pc:picChg chg="mod">
          <ac:chgData name="Henry Jammes" userId="5f22554b-fd15-4676-8c82-dc6122af2a80" providerId="ADAL" clId="{A3A6ABF9-8563-404A-BEC3-1E0B3CC340AC}" dt="2023-08-31T23:25:21.775" v="15126"/>
          <ac:picMkLst>
            <pc:docMk/>
            <pc:sldMk cId="2484488728" sldId="2147478639"/>
            <ac:picMk id="203" creationId="{6A0AC0E3-5AAD-DAA7-951B-FC0F272A976E}"/>
          </ac:picMkLst>
        </pc:picChg>
        <pc:picChg chg="add del mod">
          <ac:chgData name="Henry Jammes" userId="5f22554b-fd15-4676-8c82-dc6122af2a80" providerId="ADAL" clId="{A3A6ABF9-8563-404A-BEC3-1E0B3CC340AC}" dt="2023-08-31T23:26:00.817" v="15138" actId="478"/>
          <ac:picMkLst>
            <pc:docMk/>
            <pc:sldMk cId="2484488728" sldId="2147478639"/>
            <ac:picMk id="208" creationId="{E1FC2FED-42FD-4AB0-19C4-2228B026F1C0}"/>
          </ac:picMkLst>
        </pc:picChg>
        <pc:picChg chg="add del mod">
          <ac:chgData name="Henry Jammes" userId="5f22554b-fd15-4676-8c82-dc6122af2a80" providerId="ADAL" clId="{A3A6ABF9-8563-404A-BEC3-1E0B3CC340AC}" dt="2023-08-31T23:26:00.817" v="15138" actId="478"/>
          <ac:picMkLst>
            <pc:docMk/>
            <pc:sldMk cId="2484488728" sldId="2147478639"/>
            <ac:picMk id="211" creationId="{EB663DA4-F0B2-151C-805C-6E190AC64CF0}"/>
          </ac:picMkLst>
        </pc:picChg>
        <pc:picChg chg="add del mod">
          <ac:chgData name="Henry Jammes" userId="5f22554b-fd15-4676-8c82-dc6122af2a80" providerId="ADAL" clId="{A3A6ABF9-8563-404A-BEC3-1E0B3CC340AC}" dt="2023-08-31T23:26:00.817" v="15138" actId="478"/>
          <ac:picMkLst>
            <pc:docMk/>
            <pc:sldMk cId="2484488728" sldId="2147478639"/>
            <ac:picMk id="213" creationId="{F496E053-858F-8587-9185-D6C62553E89C}"/>
          </ac:picMkLst>
        </pc:picChg>
        <pc:picChg chg="add del mod">
          <ac:chgData name="Henry Jammes" userId="5f22554b-fd15-4676-8c82-dc6122af2a80" providerId="ADAL" clId="{A3A6ABF9-8563-404A-BEC3-1E0B3CC340AC}" dt="2023-08-31T23:26:00.817" v="15138" actId="478"/>
          <ac:picMkLst>
            <pc:docMk/>
            <pc:sldMk cId="2484488728" sldId="2147478639"/>
            <ac:picMk id="215" creationId="{58C76BEA-725D-6091-7E1B-10CBD66FFB2C}"/>
          </ac:picMkLst>
        </pc:picChg>
        <pc:picChg chg="add del mod">
          <ac:chgData name="Henry Jammes" userId="5f22554b-fd15-4676-8c82-dc6122af2a80" providerId="ADAL" clId="{A3A6ABF9-8563-404A-BEC3-1E0B3CC340AC}" dt="2023-08-31T23:26:00.817" v="15138" actId="478"/>
          <ac:picMkLst>
            <pc:docMk/>
            <pc:sldMk cId="2484488728" sldId="2147478639"/>
            <ac:picMk id="220" creationId="{683035F6-BAA1-268C-0A4F-B1484630183E}"/>
          </ac:picMkLst>
        </pc:picChg>
        <pc:picChg chg="add del mod">
          <ac:chgData name="Henry Jammes" userId="5f22554b-fd15-4676-8c82-dc6122af2a80" providerId="ADAL" clId="{A3A6ABF9-8563-404A-BEC3-1E0B3CC340AC}" dt="2023-08-31T23:26:00.817" v="15138" actId="478"/>
          <ac:picMkLst>
            <pc:docMk/>
            <pc:sldMk cId="2484488728" sldId="2147478639"/>
            <ac:picMk id="223" creationId="{1EFA3CF0-9FB4-2333-DA44-CD2A7E1F522C}"/>
          </ac:picMkLst>
        </pc:picChg>
        <pc:picChg chg="add del mod">
          <ac:chgData name="Henry Jammes" userId="5f22554b-fd15-4676-8c82-dc6122af2a80" providerId="ADAL" clId="{A3A6ABF9-8563-404A-BEC3-1E0B3CC340AC}" dt="2023-08-31T23:26:00.817" v="15138" actId="478"/>
          <ac:picMkLst>
            <pc:docMk/>
            <pc:sldMk cId="2484488728" sldId="2147478639"/>
            <ac:picMk id="224" creationId="{0B1220A7-3E1E-CD5F-5FB8-30DA072D3893}"/>
          </ac:picMkLst>
        </pc:picChg>
        <pc:picChg chg="mod topLvl">
          <ac:chgData name="Henry Jammes" userId="5f22554b-fd15-4676-8c82-dc6122af2a80" providerId="ADAL" clId="{A3A6ABF9-8563-404A-BEC3-1E0B3CC340AC}" dt="2023-08-31T23:30:47.098" v="15351" actId="1076"/>
          <ac:picMkLst>
            <pc:docMk/>
            <pc:sldMk cId="2484488728" sldId="2147478639"/>
            <ac:picMk id="254" creationId="{BDC60AD9-CCBB-B8F1-29C8-F5A17FB9C5A5}"/>
          </ac:picMkLst>
        </pc:picChg>
        <pc:picChg chg="mod topLvl">
          <ac:chgData name="Henry Jammes" userId="5f22554b-fd15-4676-8c82-dc6122af2a80" providerId="ADAL" clId="{A3A6ABF9-8563-404A-BEC3-1E0B3CC340AC}" dt="2023-08-31T23:30:47.098" v="15351" actId="1076"/>
          <ac:picMkLst>
            <pc:docMk/>
            <pc:sldMk cId="2484488728" sldId="2147478639"/>
            <ac:picMk id="257" creationId="{CCA43D48-21E9-4005-2F2F-FB1C036E737E}"/>
          </ac:picMkLst>
        </pc:picChg>
        <pc:picChg chg="mod topLvl">
          <ac:chgData name="Henry Jammes" userId="5f22554b-fd15-4676-8c82-dc6122af2a80" providerId="ADAL" clId="{A3A6ABF9-8563-404A-BEC3-1E0B3CC340AC}" dt="2023-08-31T23:30:47.098" v="15351" actId="1076"/>
          <ac:picMkLst>
            <pc:docMk/>
            <pc:sldMk cId="2484488728" sldId="2147478639"/>
            <ac:picMk id="260" creationId="{E9A6DA64-2B81-6811-A826-3AC43189100D}"/>
          </ac:picMkLst>
        </pc:picChg>
        <pc:picChg chg="mod topLvl">
          <ac:chgData name="Henry Jammes" userId="5f22554b-fd15-4676-8c82-dc6122af2a80" providerId="ADAL" clId="{A3A6ABF9-8563-404A-BEC3-1E0B3CC340AC}" dt="2023-08-31T23:32:40.060" v="15421" actId="1035"/>
          <ac:picMkLst>
            <pc:docMk/>
            <pc:sldMk cId="2484488728" sldId="2147478639"/>
            <ac:picMk id="269" creationId="{8E575C82-DB52-F140-C5BD-AABA6A545D93}"/>
          </ac:picMkLst>
        </pc:picChg>
        <pc:picChg chg="mod topLvl">
          <ac:chgData name="Henry Jammes" userId="5f22554b-fd15-4676-8c82-dc6122af2a80" providerId="ADAL" clId="{A3A6ABF9-8563-404A-BEC3-1E0B3CC340AC}" dt="2023-08-31T23:30:47.098" v="15351" actId="1076"/>
          <ac:picMkLst>
            <pc:docMk/>
            <pc:sldMk cId="2484488728" sldId="2147478639"/>
            <ac:picMk id="282" creationId="{41C1D5D2-DF35-8B7D-02CF-3D5788FCB687}"/>
          </ac:picMkLst>
        </pc:picChg>
        <pc:picChg chg="mod topLvl">
          <ac:chgData name="Henry Jammes" userId="5f22554b-fd15-4676-8c82-dc6122af2a80" providerId="ADAL" clId="{A3A6ABF9-8563-404A-BEC3-1E0B3CC340AC}" dt="2023-08-31T23:32:40.060" v="15421" actId="1035"/>
          <ac:picMkLst>
            <pc:docMk/>
            <pc:sldMk cId="2484488728" sldId="2147478639"/>
            <ac:picMk id="285" creationId="{3503E97D-1830-F80B-87BE-9579717F685E}"/>
          </ac:picMkLst>
        </pc:picChg>
        <pc:picChg chg="mod topLvl">
          <ac:chgData name="Henry Jammes" userId="5f22554b-fd15-4676-8c82-dc6122af2a80" providerId="ADAL" clId="{A3A6ABF9-8563-404A-BEC3-1E0B3CC340AC}" dt="2023-08-31T23:30:38.208" v="15350" actId="165"/>
          <ac:picMkLst>
            <pc:docMk/>
            <pc:sldMk cId="2484488728" sldId="2147478639"/>
            <ac:picMk id="293" creationId="{2641F8D0-7F46-2ED5-09D1-354B05A3EE51}"/>
          </ac:picMkLst>
        </pc:picChg>
        <pc:picChg chg="mod topLvl">
          <ac:chgData name="Henry Jammes" userId="5f22554b-fd15-4676-8c82-dc6122af2a80" providerId="ADAL" clId="{A3A6ABF9-8563-404A-BEC3-1E0B3CC340AC}" dt="2023-08-31T23:30:38.208" v="15350" actId="165"/>
          <ac:picMkLst>
            <pc:docMk/>
            <pc:sldMk cId="2484488728" sldId="2147478639"/>
            <ac:picMk id="296" creationId="{800D76D9-7203-67D2-8A00-D508D03958B3}"/>
          </ac:picMkLst>
        </pc:picChg>
        <pc:picChg chg="mod topLvl">
          <ac:chgData name="Henry Jammes" userId="5f22554b-fd15-4676-8c82-dc6122af2a80" providerId="ADAL" clId="{A3A6ABF9-8563-404A-BEC3-1E0B3CC340AC}" dt="2023-08-31T23:30:38.208" v="15350" actId="165"/>
          <ac:picMkLst>
            <pc:docMk/>
            <pc:sldMk cId="2484488728" sldId="2147478639"/>
            <ac:picMk id="298" creationId="{F698C37B-E58C-C998-2B00-833F81EB03BD}"/>
          </ac:picMkLst>
        </pc:picChg>
        <pc:picChg chg="mod topLvl">
          <ac:chgData name="Henry Jammes" userId="5f22554b-fd15-4676-8c82-dc6122af2a80" providerId="ADAL" clId="{A3A6ABF9-8563-404A-BEC3-1E0B3CC340AC}" dt="2023-08-31T23:30:38.208" v="15350" actId="165"/>
          <ac:picMkLst>
            <pc:docMk/>
            <pc:sldMk cId="2484488728" sldId="2147478639"/>
            <ac:picMk id="300" creationId="{DE6EC6E6-C538-DCF0-29C1-8A4CF6F15592}"/>
          </ac:picMkLst>
        </pc:picChg>
        <pc:picChg chg="mod topLvl">
          <ac:chgData name="Henry Jammes" userId="5f22554b-fd15-4676-8c82-dc6122af2a80" providerId="ADAL" clId="{A3A6ABF9-8563-404A-BEC3-1E0B3CC340AC}" dt="2023-08-31T23:30:38.208" v="15350" actId="165"/>
          <ac:picMkLst>
            <pc:docMk/>
            <pc:sldMk cId="2484488728" sldId="2147478639"/>
            <ac:picMk id="305" creationId="{538C1986-CC8B-0825-9AAD-D9476364D0F5}"/>
          </ac:picMkLst>
        </pc:picChg>
        <pc:picChg chg="mod topLvl">
          <ac:chgData name="Henry Jammes" userId="5f22554b-fd15-4676-8c82-dc6122af2a80" providerId="ADAL" clId="{A3A6ABF9-8563-404A-BEC3-1E0B3CC340AC}" dt="2023-08-31T23:58:22.499" v="16598" actId="207"/>
          <ac:picMkLst>
            <pc:docMk/>
            <pc:sldMk cId="2484488728" sldId="2147478639"/>
            <ac:picMk id="308" creationId="{BA33C6CF-CD54-7127-878D-D1B26BCBF20D}"/>
          </ac:picMkLst>
        </pc:picChg>
        <pc:picChg chg="mod topLvl">
          <ac:chgData name="Henry Jammes" userId="5f22554b-fd15-4676-8c82-dc6122af2a80" providerId="ADAL" clId="{A3A6ABF9-8563-404A-BEC3-1E0B3CC340AC}" dt="2023-08-31T23:58:21.083" v="16595" actId="207"/>
          <ac:picMkLst>
            <pc:docMk/>
            <pc:sldMk cId="2484488728" sldId="2147478639"/>
            <ac:picMk id="309" creationId="{549B7CD7-2EAA-B2DE-471F-B100846F0881}"/>
          </ac:picMkLst>
        </pc:picChg>
        <pc:picChg chg="mod">
          <ac:chgData name="Henry Jammes" userId="5f22554b-fd15-4676-8c82-dc6122af2a80" providerId="ADAL" clId="{A3A6ABF9-8563-404A-BEC3-1E0B3CC340AC}" dt="2023-08-31T23:26:15.960" v="15140"/>
          <ac:picMkLst>
            <pc:docMk/>
            <pc:sldMk cId="2484488728" sldId="2147478639"/>
            <ac:picMk id="314" creationId="{738D1DE5-CBC9-36A3-1877-4C7F0977B492}"/>
          </ac:picMkLst>
        </pc:picChg>
        <pc:picChg chg="mod">
          <ac:chgData name="Henry Jammes" userId="5f22554b-fd15-4676-8c82-dc6122af2a80" providerId="ADAL" clId="{A3A6ABF9-8563-404A-BEC3-1E0B3CC340AC}" dt="2023-08-31T23:26:15.960" v="15140"/>
          <ac:picMkLst>
            <pc:docMk/>
            <pc:sldMk cId="2484488728" sldId="2147478639"/>
            <ac:picMk id="318" creationId="{FC2C5153-6F23-912E-2478-0CA9EB7D9AF5}"/>
          </ac:picMkLst>
        </pc:picChg>
        <pc:picChg chg="mod">
          <ac:chgData name="Henry Jammes" userId="5f22554b-fd15-4676-8c82-dc6122af2a80" providerId="ADAL" clId="{A3A6ABF9-8563-404A-BEC3-1E0B3CC340AC}" dt="2023-08-31T23:26:15.960" v="15140"/>
          <ac:picMkLst>
            <pc:docMk/>
            <pc:sldMk cId="2484488728" sldId="2147478639"/>
            <ac:picMk id="322" creationId="{A7B06A6B-72FC-AE38-E99C-B8C3A26333FF}"/>
          </ac:picMkLst>
        </pc:picChg>
        <pc:picChg chg="mod">
          <ac:chgData name="Henry Jammes" userId="5f22554b-fd15-4676-8c82-dc6122af2a80" providerId="ADAL" clId="{A3A6ABF9-8563-404A-BEC3-1E0B3CC340AC}" dt="2023-08-31T23:26:15.960" v="15140"/>
          <ac:picMkLst>
            <pc:docMk/>
            <pc:sldMk cId="2484488728" sldId="2147478639"/>
            <ac:picMk id="327" creationId="{E1E6B9AA-0EA3-D733-ED13-88B8E2A72497}"/>
          </ac:picMkLst>
        </pc:picChg>
        <pc:picChg chg="mod">
          <ac:chgData name="Henry Jammes" userId="5f22554b-fd15-4676-8c82-dc6122af2a80" providerId="ADAL" clId="{A3A6ABF9-8563-404A-BEC3-1E0B3CC340AC}" dt="2023-08-31T23:26:15.960" v="15140"/>
          <ac:picMkLst>
            <pc:docMk/>
            <pc:sldMk cId="2484488728" sldId="2147478639"/>
            <ac:picMk id="331" creationId="{403871D7-C56F-1AF5-53CB-63B292EAADE2}"/>
          </ac:picMkLst>
        </pc:picChg>
        <pc:picChg chg="mod">
          <ac:chgData name="Henry Jammes" userId="5f22554b-fd15-4676-8c82-dc6122af2a80" providerId="ADAL" clId="{A3A6ABF9-8563-404A-BEC3-1E0B3CC340AC}" dt="2023-08-31T23:26:15.960" v="15140"/>
          <ac:picMkLst>
            <pc:docMk/>
            <pc:sldMk cId="2484488728" sldId="2147478639"/>
            <ac:picMk id="334" creationId="{9D535B9F-609D-76C1-44BC-54BD4A1753B5}"/>
          </ac:picMkLst>
        </pc:picChg>
        <pc:picChg chg="mod">
          <ac:chgData name="Henry Jammes" userId="5f22554b-fd15-4676-8c82-dc6122af2a80" providerId="ADAL" clId="{A3A6ABF9-8563-404A-BEC3-1E0B3CC340AC}" dt="2023-08-31T23:26:15.960" v="15140"/>
          <ac:picMkLst>
            <pc:docMk/>
            <pc:sldMk cId="2484488728" sldId="2147478639"/>
            <ac:picMk id="338" creationId="{698014FB-22F7-0F1F-297C-F3042C3354CE}"/>
          </ac:picMkLst>
        </pc:picChg>
        <pc:picChg chg="mod">
          <ac:chgData name="Henry Jammes" userId="5f22554b-fd15-4676-8c82-dc6122af2a80" providerId="ADAL" clId="{A3A6ABF9-8563-404A-BEC3-1E0B3CC340AC}" dt="2023-08-31T23:26:15.960" v="15140"/>
          <ac:picMkLst>
            <pc:docMk/>
            <pc:sldMk cId="2484488728" sldId="2147478639"/>
            <ac:picMk id="343" creationId="{81E1FF60-EE81-1B58-4DB2-384F5A1BA519}"/>
          </ac:picMkLst>
        </pc:picChg>
        <pc:picChg chg="mod">
          <ac:chgData name="Henry Jammes" userId="5f22554b-fd15-4676-8c82-dc6122af2a80" providerId="ADAL" clId="{A3A6ABF9-8563-404A-BEC3-1E0B3CC340AC}" dt="2023-08-31T23:26:15.960" v="15140"/>
          <ac:picMkLst>
            <pc:docMk/>
            <pc:sldMk cId="2484488728" sldId="2147478639"/>
            <ac:picMk id="348" creationId="{8409BED3-8DCB-06F6-050B-12B5EFE33365}"/>
          </ac:picMkLst>
        </pc:picChg>
        <pc:cxnChg chg="add del mod">
          <ac:chgData name="Henry Jammes" userId="5f22554b-fd15-4676-8c82-dc6122af2a80" providerId="ADAL" clId="{A3A6ABF9-8563-404A-BEC3-1E0B3CC340AC}" dt="2023-08-31T23:24:55.092" v="15123"/>
          <ac:cxnSpMkLst>
            <pc:docMk/>
            <pc:sldMk cId="2484488728" sldId="2147478639"/>
            <ac:cxnSpMk id="12" creationId="{2956DA32-B798-6888-CD00-5D4012DFE829}"/>
          </ac:cxnSpMkLst>
        </pc:cxnChg>
        <pc:cxnChg chg="add del mod">
          <ac:chgData name="Henry Jammes" userId="5f22554b-fd15-4676-8c82-dc6122af2a80" providerId="ADAL" clId="{A3A6ABF9-8563-404A-BEC3-1E0B3CC340AC}" dt="2023-08-31T23:24:55.092" v="15123"/>
          <ac:cxnSpMkLst>
            <pc:docMk/>
            <pc:sldMk cId="2484488728" sldId="2147478639"/>
            <ac:cxnSpMk id="13" creationId="{F60AB603-8EB8-EF84-1384-F07ABA9B6930}"/>
          </ac:cxnSpMkLst>
        </pc:cxnChg>
        <pc:cxnChg chg="add del mod">
          <ac:chgData name="Henry Jammes" userId="5f22554b-fd15-4676-8c82-dc6122af2a80" providerId="ADAL" clId="{A3A6ABF9-8563-404A-BEC3-1E0B3CC340AC}" dt="2023-08-31T23:24:55.092" v="15123"/>
          <ac:cxnSpMkLst>
            <pc:docMk/>
            <pc:sldMk cId="2484488728" sldId="2147478639"/>
            <ac:cxnSpMk id="14" creationId="{BA83A28F-69B7-1E39-AF0B-CA9AE9908EA4}"/>
          </ac:cxnSpMkLst>
        </pc:cxnChg>
        <pc:cxnChg chg="add del mod">
          <ac:chgData name="Henry Jammes" userId="5f22554b-fd15-4676-8c82-dc6122af2a80" providerId="ADAL" clId="{A3A6ABF9-8563-404A-BEC3-1E0B3CC340AC}" dt="2023-08-31T23:24:55.092" v="15123"/>
          <ac:cxnSpMkLst>
            <pc:docMk/>
            <pc:sldMk cId="2484488728" sldId="2147478639"/>
            <ac:cxnSpMk id="39" creationId="{887E1107-B394-6BD2-0E16-26EBE6BC014D}"/>
          </ac:cxnSpMkLst>
        </pc:cxnChg>
        <pc:cxnChg chg="add del mod">
          <ac:chgData name="Henry Jammes" userId="5f22554b-fd15-4676-8c82-dc6122af2a80" providerId="ADAL" clId="{A3A6ABF9-8563-404A-BEC3-1E0B3CC340AC}" dt="2023-08-31T23:24:55.092" v="15123"/>
          <ac:cxnSpMkLst>
            <pc:docMk/>
            <pc:sldMk cId="2484488728" sldId="2147478639"/>
            <ac:cxnSpMk id="41" creationId="{DFE849E6-8D2A-5092-4DB7-EAEFC17F275C}"/>
          </ac:cxnSpMkLst>
        </pc:cxnChg>
        <pc:cxnChg chg="add del mod">
          <ac:chgData name="Henry Jammes" userId="5f22554b-fd15-4676-8c82-dc6122af2a80" providerId="ADAL" clId="{A3A6ABF9-8563-404A-BEC3-1E0B3CC340AC}" dt="2023-08-31T23:24:55.092" v="15123"/>
          <ac:cxnSpMkLst>
            <pc:docMk/>
            <pc:sldMk cId="2484488728" sldId="2147478639"/>
            <ac:cxnSpMk id="44" creationId="{E54C5687-43FA-AD37-2681-E1B44ADC7010}"/>
          </ac:cxnSpMkLst>
        </pc:cxnChg>
        <pc:cxnChg chg="add del mod">
          <ac:chgData name="Henry Jammes" userId="5f22554b-fd15-4676-8c82-dc6122af2a80" providerId="ADAL" clId="{A3A6ABF9-8563-404A-BEC3-1E0B3CC340AC}" dt="2023-08-31T23:24:55.092" v="15123"/>
          <ac:cxnSpMkLst>
            <pc:docMk/>
            <pc:sldMk cId="2484488728" sldId="2147478639"/>
            <ac:cxnSpMk id="64" creationId="{AB8D9527-266B-C977-84BF-D01CD590359D}"/>
          </ac:cxnSpMkLst>
        </pc:cxnChg>
        <pc:cxnChg chg="add del mod">
          <ac:chgData name="Henry Jammes" userId="5f22554b-fd15-4676-8c82-dc6122af2a80" providerId="ADAL" clId="{A3A6ABF9-8563-404A-BEC3-1E0B3CC340AC}" dt="2023-08-31T23:24:55.092" v="15123"/>
          <ac:cxnSpMkLst>
            <pc:docMk/>
            <pc:sldMk cId="2484488728" sldId="2147478639"/>
            <ac:cxnSpMk id="65" creationId="{88EBF707-275F-D687-1A6E-BE6ACFD2FC31}"/>
          </ac:cxnSpMkLst>
        </pc:cxnChg>
        <pc:cxnChg chg="add del mod">
          <ac:chgData name="Henry Jammes" userId="5f22554b-fd15-4676-8c82-dc6122af2a80" providerId="ADAL" clId="{A3A6ABF9-8563-404A-BEC3-1E0B3CC340AC}" dt="2023-08-31T23:24:55.092" v="15123"/>
          <ac:cxnSpMkLst>
            <pc:docMk/>
            <pc:sldMk cId="2484488728" sldId="2147478639"/>
            <ac:cxnSpMk id="66" creationId="{EC0E7722-B092-B24A-896A-CAEAEE162151}"/>
          </ac:cxnSpMkLst>
        </pc:cxnChg>
        <pc:cxnChg chg="add del mod">
          <ac:chgData name="Henry Jammes" userId="5f22554b-fd15-4676-8c82-dc6122af2a80" providerId="ADAL" clId="{A3A6ABF9-8563-404A-BEC3-1E0B3CC340AC}" dt="2023-08-31T23:24:55.092" v="15123"/>
          <ac:cxnSpMkLst>
            <pc:docMk/>
            <pc:sldMk cId="2484488728" sldId="2147478639"/>
            <ac:cxnSpMk id="67" creationId="{AF061480-DC8B-B7FB-3FFC-34D0E131F1FC}"/>
          </ac:cxnSpMkLst>
        </pc:cxnChg>
        <pc:cxnChg chg="add del mod">
          <ac:chgData name="Henry Jammes" userId="5f22554b-fd15-4676-8c82-dc6122af2a80" providerId="ADAL" clId="{A3A6ABF9-8563-404A-BEC3-1E0B3CC340AC}" dt="2023-08-31T23:24:55.092" v="15123"/>
          <ac:cxnSpMkLst>
            <pc:docMk/>
            <pc:sldMk cId="2484488728" sldId="2147478639"/>
            <ac:cxnSpMk id="78" creationId="{8F648BAC-E8BC-A59F-885F-92A82E4A8DFE}"/>
          </ac:cxnSpMkLst>
        </pc:cxnChg>
        <pc:cxnChg chg="add del mod">
          <ac:chgData name="Henry Jammes" userId="5f22554b-fd15-4676-8c82-dc6122af2a80" providerId="ADAL" clId="{A3A6ABF9-8563-404A-BEC3-1E0B3CC340AC}" dt="2023-08-31T23:24:55.092" v="15123"/>
          <ac:cxnSpMkLst>
            <pc:docMk/>
            <pc:sldMk cId="2484488728" sldId="2147478639"/>
            <ac:cxnSpMk id="80" creationId="{D835C1B5-5569-C065-BADC-55BBF562B936}"/>
          </ac:cxnSpMkLst>
        </pc:cxnChg>
        <pc:cxnChg chg="add del mod">
          <ac:chgData name="Henry Jammes" userId="5f22554b-fd15-4676-8c82-dc6122af2a80" providerId="ADAL" clId="{A3A6ABF9-8563-404A-BEC3-1E0B3CC340AC}" dt="2023-08-31T23:24:55.092" v="15123"/>
          <ac:cxnSpMkLst>
            <pc:docMk/>
            <pc:sldMk cId="2484488728" sldId="2147478639"/>
            <ac:cxnSpMk id="103" creationId="{2B602700-39AE-E2B4-10EC-462FDEF5832A}"/>
          </ac:cxnSpMkLst>
        </pc:cxnChg>
        <pc:cxnChg chg="add del mod">
          <ac:chgData name="Henry Jammes" userId="5f22554b-fd15-4676-8c82-dc6122af2a80" providerId="ADAL" clId="{A3A6ABF9-8563-404A-BEC3-1E0B3CC340AC}" dt="2023-08-31T23:24:55.092" v="15123"/>
          <ac:cxnSpMkLst>
            <pc:docMk/>
            <pc:sldMk cId="2484488728" sldId="2147478639"/>
            <ac:cxnSpMk id="104" creationId="{87D67A20-398C-CAAF-8CBD-EB48CFA23833}"/>
          </ac:cxnSpMkLst>
        </pc:cxnChg>
        <pc:cxnChg chg="add del mod">
          <ac:chgData name="Henry Jammes" userId="5f22554b-fd15-4676-8c82-dc6122af2a80" providerId="ADAL" clId="{A3A6ABF9-8563-404A-BEC3-1E0B3CC340AC}" dt="2023-08-31T23:24:55.092" v="15123"/>
          <ac:cxnSpMkLst>
            <pc:docMk/>
            <pc:sldMk cId="2484488728" sldId="2147478639"/>
            <ac:cxnSpMk id="108" creationId="{243E15BC-4EFB-DEAC-FE58-B2E132D99AFD}"/>
          </ac:cxnSpMkLst>
        </pc:cxnChg>
        <pc:cxnChg chg="add del mod">
          <ac:chgData name="Henry Jammes" userId="5f22554b-fd15-4676-8c82-dc6122af2a80" providerId="ADAL" clId="{A3A6ABF9-8563-404A-BEC3-1E0B3CC340AC}" dt="2023-08-31T23:26:00.817" v="15138" actId="478"/>
          <ac:cxnSpMkLst>
            <pc:docMk/>
            <pc:sldMk cId="2484488728" sldId="2147478639"/>
            <ac:cxnSpMk id="126" creationId="{F1F3AC77-80C9-2E9C-49EA-4C731AD368DE}"/>
          </ac:cxnSpMkLst>
        </pc:cxnChg>
        <pc:cxnChg chg="add del mod">
          <ac:chgData name="Henry Jammes" userId="5f22554b-fd15-4676-8c82-dc6122af2a80" providerId="ADAL" clId="{A3A6ABF9-8563-404A-BEC3-1E0B3CC340AC}" dt="2023-08-31T23:26:00.817" v="15138" actId="478"/>
          <ac:cxnSpMkLst>
            <pc:docMk/>
            <pc:sldMk cId="2484488728" sldId="2147478639"/>
            <ac:cxnSpMk id="127" creationId="{38D269BA-DC53-9BBD-F5C1-1050D7E21878}"/>
          </ac:cxnSpMkLst>
        </pc:cxnChg>
        <pc:cxnChg chg="add del mod">
          <ac:chgData name="Henry Jammes" userId="5f22554b-fd15-4676-8c82-dc6122af2a80" providerId="ADAL" clId="{A3A6ABF9-8563-404A-BEC3-1E0B3CC340AC}" dt="2023-08-31T23:26:00.817" v="15138" actId="478"/>
          <ac:cxnSpMkLst>
            <pc:docMk/>
            <pc:sldMk cId="2484488728" sldId="2147478639"/>
            <ac:cxnSpMk id="128" creationId="{D67C8D89-F080-E2B5-2824-E9AF8155DD6B}"/>
          </ac:cxnSpMkLst>
        </pc:cxnChg>
        <pc:cxnChg chg="add del mod">
          <ac:chgData name="Henry Jammes" userId="5f22554b-fd15-4676-8c82-dc6122af2a80" providerId="ADAL" clId="{A3A6ABF9-8563-404A-BEC3-1E0B3CC340AC}" dt="2023-08-31T23:26:00.817" v="15138" actId="478"/>
          <ac:cxnSpMkLst>
            <pc:docMk/>
            <pc:sldMk cId="2484488728" sldId="2147478639"/>
            <ac:cxnSpMk id="153" creationId="{C14A8977-6523-4BD5-6DE2-9C854A7A2B6B}"/>
          </ac:cxnSpMkLst>
        </pc:cxnChg>
        <pc:cxnChg chg="add del mod">
          <ac:chgData name="Henry Jammes" userId="5f22554b-fd15-4676-8c82-dc6122af2a80" providerId="ADAL" clId="{A3A6ABF9-8563-404A-BEC3-1E0B3CC340AC}" dt="2023-08-31T23:26:00.817" v="15138" actId="478"/>
          <ac:cxnSpMkLst>
            <pc:docMk/>
            <pc:sldMk cId="2484488728" sldId="2147478639"/>
            <ac:cxnSpMk id="155" creationId="{C1001F64-236B-B105-E744-182219F1824C}"/>
          </ac:cxnSpMkLst>
        </pc:cxnChg>
        <pc:cxnChg chg="add del mod">
          <ac:chgData name="Henry Jammes" userId="5f22554b-fd15-4676-8c82-dc6122af2a80" providerId="ADAL" clId="{A3A6ABF9-8563-404A-BEC3-1E0B3CC340AC}" dt="2023-08-31T23:26:00.817" v="15138" actId="478"/>
          <ac:cxnSpMkLst>
            <pc:docMk/>
            <pc:sldMk cId="2484488728" sldId="2147478639"/>
            <ac:cxnSpMk id="157" creationId="{5F9F7C69-1C51-BDA4-A56C-CAD77FE75D6E}"/>
          </ac:cxnSpMkLst>
        </pc:cxnChg>
        <pc:cxnChg chg="add del mod">
          <ac:chgData name="Henry Jammes" userId="5f22554b-fd15-4676-8c82-dc6122af2a80" providerId="ADAL" clId="{A3A6ABF9-8563-404A-BEC3-1E0B3CC340AC}" dt="2023-08-31T23:26:00.817" v="15138" actId="478"/>
          <ac:cxnSpMkLst>
            <pc:docMk/>
            <pc:sldMk cId="2484488728" sldId="2147478639"/>
            <ac:cxnSpMk id="177" creationId="{A7E4CDB4-D805-29D3-5332-9AC4AD8D1E64}"/>
          </ac:cxnSpMkLst>
        </pc:cxnChg>
        <pc:cxnChg chg="add del mod">
          <ac:chgData name="Henry Jammes" userId="5f22554b-fd15-4676-8c82-dc6122af2a80" providerId="ADAL" clId="{A3A6ABF9-8563-404A-BEC3-1E0B3CC340AC}" dt="2023-08-31T23:26:00.817" v="15138" actId="478"/>
          <ac:cxnSpMkLst>
            <pc:docMk/>
            <pc:sldMk cId="2484488728" sldId="2147478639"/>
            <ac:cxnSpMk id="178" creationId="{30395F5F-C8E3-CBE5-F1A4-D83237AD0D55}"/>
          </ac:cxnSpMkLst>
        </pc:cxnChg>
        <pc:cxnChg chg="add del mod">
          <ac:chgData name="Henry Jammes" userId="5f22554b-fd15-4676-8c82-dc6122af2a80" providerId="ADAL" clId="{A3A6ABF9-8563-404A-BEC3-1E0B3CC340AC}" dt="2023-08-31T23:26:00.817" v="15138" actId="478"/>
          <ac:cxnSpMkLst>
            <pc:docMk/>
            <pc:sldMk cId="2484488728" sldId="2147478639"/>
            <ac:cxnSpMk id="179" creationId="{07F8FA6C-A896-89A5-63FD-B3DD1891EF47}"/>
          </ac:cxnSpMkLst>
        </pc:cxnChg>
        <pc:cxnChg chg="add del mod">
          <ac:chgData name="Henry Jammes" userId="5f22554b-fd15-4676-8c82-dc6122af2a80" providerId="ADAL" clId="{A3A6ABF9-8563-404A-BEC3-1E0B3CC340AC}" dt="2023-08-31T23:26:00.817" v="15138" actId="478"/>
          <ac:cxnSpMkLst>
            <pc:docMk/>
            <pc:sldMk cId="2484488728" sldId="2147478639"/>
            <ac:cxnSpMk id="180" creationId="{3A959C31-8184-1121-3230-8B5DB2910CEE}"/>
          </ac:cxnSpMkLst>
        </pc:cxnChg>
        <pc:cxnChg chg="add del mod">
          <ac:chgData name="Henry Jammes" userId="5f22554b-fd15-4676-8c82-dc6122af2a80" providerId="ADAL" clId="{A3A6ABF9-8563-404A-BEC3-1E0B3CC340AC}" dt="2023-08-31T23:26:00.817" v="15138" actId="478"/>
          <ac:cxnSpMkLst>
            <pc:docMk/>
            <pc:sldMk cId="2484488728" sldId="2147478639"/>
            <ac:cxnSpMk id="191" creationId="{0937C23B-CF06-7D62-D827-E6BCCA43D0BB}"/>
          </ac:cxnSpMkLst>
        </pc:cxnChg>
        <pc:cxnChg chg="add del mod">
          <ac:chgData name="Henry Jammes" userId="5f22554b-fd15-4676-8c82-dc6122af2a80" providerId="ADAL" clId="{A3A6ABF9-8563-404A-BEC3-1E0B3CC340AC}" dt="2023-08-31T23:26:00.817" v="15138" actId="478"/>
          <ac:cxnSpMkLst>
            <pc:docMk/>
            <pc:sldMk cId="2484488728" sldId="2147478639"/>
            <ac:cxnSpMk id="193" creationId="{E4322273-BD51-50D3-88ED-7927EF0F05EA}"/>
          </ac:cxnSpMkLst>
        </pc:cxnChg>
        <pc:cxnChg chg="add del mod">
          <ac:chgData name="Henry Jammes" userId="5f22554b-fd15-4676-8c82-dc6122af2a80" providerId="ADAL" clId="{A3A6ABF9-8563-404A-BEC3-1E0B3CC340AC}" dt="2023-08-31T23:26:00.817" v="15138" actId="478"/>
          <ac:cxnSpMkLst>
            <pc:docMk/>
            <pc:sldMk cId="2484488728" sldId="2147478639"/>
            <ac:cxnSpMk id="216" creationId="{D0AD4A6A-761F-8202-2D3F-A54CCAC09037}"/>
          </ac:cxnSpMkLst>
        </pc:cxnChg>
        <pc:cxnChg chg="add del mod">
          <ac:chgData name="Henry Jammes" userId="5f22554b-fd15-4676-8c82-dc6122af2a80" providerId="ADAL" clId="{A3A6ABF9-8563-404A-BEC3-1E0B3CC340AC}" dt="2023-08-31T23:26:00.817" v="15138" actId="478"/>
          <ac:cxnSpMkLst>
            <pc:docMk/>
            <pc:sldMk cId="2484488728" sldId="2147478639"/>
            <ac:cxnSpMk id="217" creationId="{2889CABA-B8E0-8F87-519C-570D6360FFF0}"/>
          </ac:cxnSpMkLst>
        </pc:cxnChg>
        <pc:cxnChg chg="add del mod">
          <ac:chgData name="Henry Jammes" userId="5f22554b-fd15-4676-8c82-dc6122af2a80" providerId="ADAL" clId="{A3A6ABF9-8563-404A-BEC3-1E0B3CC340AC}" dt="2023-08-31T23:26:00.817" v="15138" actId="478"/>
          <ac:cxnSpMkLst>
            <pc:docMk/>
            <pc:sldMk cId="2484488728" sldId="2147478639"/>
            <ac:cxnSpMk id="221" creationId="{95B7D059-635D-E5C2-62F0-F17A0222B07F}"/>
          </ac:cxnSpMkLst>
        </pc:cxnChg>
        <pc:cxnChg chg="mod topLvl">
          <ac:chgData name="Henry Jammes" userId="5f22554b-fd15-4676-8c82-dc6122af2a80" providerId="ADAL" clId="{A3A6ABF9-8563-404A-BEC3-1E0B3CC340AC}" dt="2023-08-31T23:58:20.897" v="16594" actId="208"/>
          <ac:cxnSpMkLst>
            <pc:docMk/>
            <pc:sldMk cId="2484488728" sldId="2147478639"/>
            <ac:cxnSpMk id="250" creationId="{0C18F6BE-A563-5194-8715-4788E825314F}"/>
          </ac:cxnSpMkLst>
        </pc:cxnChg>
        <pc:cxnChg chg="mod topLvl">
          <ac:chgData name="Henry Jammes" userId="5f22554b-fd15-4676-8c82-dc6122af2a80" providerId="ADAL" clId="{A3A6ABF9-8563-404A-BEC3-1E0B3CC340AC}" dt="2023-08-31T23:58:20.897" v="16594" actId="208"/>
          <ac:cxnSpMkLst>
            <pc:docMk/>
            <pc:sldMk cId="2484488728" sldId="2147478639"/>
            <ac:cxnSpMk id="251" creationId="{D28A9DB6-9C55-F91E-F3D3-541771FEDCCC}"/>
          </ac:cxnSpMkLst>
        </pc:cxnChg>
        <pc:cxnChg chg="mod topLvl">
          <ac:chgData name="Henry Jammes" userId="5f22554b-fd15-4676-8c82-dc6122af2a80" providerId="ADAL" clId="{A3A6ABF9-8563-404A-BEC3-1E0B3CC340AC}" dt="2023-08-31T23:30:47.098" v="15351" actId="1076"/>
          <ac:cxnSpMkLst>
            <pc:docMk/>
            <pc:sldMk cId="2484488728" sldId="2147478639"/>
            <ac:cxnSpMk id="252" creationId="{547C4EFD-2BBB-F783-BD22-3C0EEBB433F3}"/>
          </ac:cxnSpMkLst>
        </pc:cxnChg>
        <pc:cxnChg chg="mod topLvl">
          <ac:chgData name="Henry Jammes" userId="5f22554b-fd15-4676-8c82-dc6122af2a80" providerId="ADAL" clId="{A3A6ABF9-8563-404A-BEC3-1E0B3CC340AC}" dt="2023-08-31T23:58:20.897" v="16594" actId="208"/>
          <ac:cxnSpMkLst>
            <pc:docMk/>
            <pc:sldMk cId="2484488728" sldId="2147478639"/>
            <ac:cxnSpMk id="262" creationId="{A8A498F5-3073-10D0-D323-1F62567DB86C}"/>
          </ac:cxnSpMkLst>
        </pc:cxnChg>
        <pc:cxnChg chg="mod topLvl">
          <ac:chgData name="Henry Jammes" userId="5f22554b-fd15-4676-8c82-dc6122af2a80" providerId="ADAL" clId="{A3A6ABF9-8563-404A-BEC3-1E0B3CC340AC}" dt="2023-08-31T23:58:21.954" v="16597" actId="208"/>
          <ac:cxnSpMkLst>
            <pc:docMk/>
            <pc:sldMk cId="2484488728" sldId="2147478639"/>
            <ac:cxnSpMk id="264" creationId="{F471CFA3-95D1-BA87-9AE8-C5727630ADEC}"/>
          </ac:cxnSpMkLst>
        </pc:cxnChg>
        <pc:cxnChg chg="mod topLvl">
          <ac:chgData name="Henry Jammes" userId="5f22554b-fd15-4676-8c82-dc6122af2a80" providerId="ADAL" clId="{A3A6ABF9-8563-404A-BEC3-1E0B3CC340AC}" dt="2023-08-31T23:32:40.060" v="15421" actId="1035"/>
          <ac:cxnSpMkLst>
            <pc:docMk/>
            <pc:sldMk cId="2484488728" sldId="2147478639"/>
            <ac:cxnSpMk id="266" creationId="{9E339B3E-7E8E-E705-F44D-060977F5C347}"/>
          </ac:cxnSpMkLst>
        </pc:cxnChg>
        <pc:cxnChg chg="mod topLvl">
          <ac:chgData name="Henry Jammes" userId="5f22554b-fd15-4676-8c82-dc6122af2a80" providerId="ADAL" clId="{A3A6ABF9-8563-404A-BEC3-1E0B3CC340AC}" dt="2023-08-31T23:58:20.897" v="16594" actId="208"/>
          <ac:cxnSpMkLst>
            <pc:docMk/>
            <pc:sldMk cId="2484488728" sldId="2147478639"/>
            <ac:cxnSpMk id="275" creationId="{72FEA7F2-6DBA-AAE5-6AB8-FAFAB5289419}"/>
          </ac:cxnSpMkLst>
        </pc:cxnChg>
        <pc:cxnChg chg="mod topLvl">
          <ac:chgData name="Henry Jammes" userId="5f22554b-fd15-4676-8c82-dc6122af2a80" providerId="ADAL" clId="{A3A6ABF9-8563-404A-BEC3-1E0B3CC340AC}" dt="2023-08-31T23:58:20.897" v="16594" actId="208"/>
          <ac:cxnSpMkLst>
            <pc:docMk/>
            <pc:sldMk cId="2484488728" sldId="2147478639"/>
            <ac:cxnSpMk id="276" creationId="{32C6B6C4-9162-8A32-D548-B55D7D647DB7}"/>
          </ac:cxnSpMkLst>
        </pc:cxnChg>
        <pc:cxnChg chg="mod topLvl">
          <ac:chgData name="Henry Jammes" userId="5f22554b-fd15-4676-8c82-dc6122af2a80" providerId="ADAL" clId="{A3A6ABF9-8563-404A-BEC3-1E0B3CC340AC}" dt="2023-08-31T23:30:47.098" v="15351" actId="1076"/>
          <ac:cxnSpMkLst>
            <pc:docMk/>
            <pc:sldMk cId="2484488728" sldId="2147478639"/>
            <ac:cxnSpMk id="277" creationId="{85FE18B5-75BA-84F3-497E-7A68AA0D4DE5}"/>
          </ac:cxnSpMkLst>
        </pc:cxnChg>
        <pc:cxnChg chg="mod topLvl">
          <ac:chgData name="Henry Jammes" userId="5f22554b-fd15-4676-8c82-dc6122af2a80" providerId="ADAL" clId="{A3A6ABF9-8563-404A-BEC3-1E0B3CC340AC}" dt="2023-08-31T23:30:47.098" v="15351" actId="1076"/>
          <ac:cxnSpMkLst>
            <pc:docMk/>
            <pc:sldMk cId="2484488728" sldId="2147478639"/>
            <ac:cxnSpMk id="278" creationId="{F0ED0FEF-37FE-5614-B012-9C88E2741DE9}"/>
          </ac:cxnSpMkLst>
        </pc:cxnChg>
        <pc:cxnChg chg="mod topLvl">
          <ac:chgData name="Henry Jammes" userId="5f22554b-fd15-4676-8c82-dc6122af2a80" providerId="ADAL" clId="{A3A6ABF9-8563-404A-BEC3-1E0B3CC340AC}" dt="2023-08-31T23:30:47.098" v="15351" actId="1076"/>
          <ac:cxnSpMkLst>
            <pc:docMk/>
            <pc:sldMk cId="2484488728" sldId="2147478639"/>
            <ac:cxnSpMk id="284" creationId="{390301E9-0928-9710-9486-664E0F58323F}"/>
          </ac:cxnSpMkLst>
        </pc:cxnChg>
        <pc:cxnChg chg="mod topLvl">
          <ac:chgData name="Henry Jammes" userId="5f22554b-fd15-4676-8c82-dc6122af2a80" providerId="ADAL" clId="{A3A6ABF9-8563-404A-BEC3-1E0B3CC340AC}" dt="2023-08-31T23:30:38.208" v="15350" actId="165"/>
          <ac:cxnSpMkLst>
            <pc:docMk/>
            <pc:sldMk cId="2484488728" sldId="2147478639"/>
            <ac:cxnSpMk id="286" creationId="{A5CEA281-D6BD-A859-35A2-13976E37C5D1}"/>
          </ac:cxnSpMkLst>
        </pc:cxnChg>
        <pc:cxnChg chg="mod topLvl">
          <ac:chgData name="Henry Jammes" userId="5f22554b-fd15-4676-8c82-dc6122af2a80" providerId="ADAL" clId="{A3A6ABF9-8563-404A-BEC3-1E0B3CC340AC}" dt="2023-08-31T23:30:38.208" v="15350" actId="165"/>
          <ac:cxnSpMkLst>
            <pc:docMk/>
            <pc:sldMk cId="2484488728" sldId="2147478639"/>
            <ac:cxnSpMk id="301" creationId="{23341F36-6A24-56CE-D048-A3DA5C238F7A}"/>
          </ac:cxnSpMkLst>
        </pc:cxnChg>
        <pc:cxnChg chg="mod topLvl">
          <ac:chgData name="Henry Jammes" userId="5f22554b-fd15-4676-8c82-dc6122af2a80" providerId="ADAL" clId="{A3A6ABF9-8563-404A-BEC3-1E0B3CC340AC}" dt="2023-08-31T23:30:38.208" v="15350" actId="165"/>
          <ac:cxnSpMkLst>
            <pc:docMk/>
            <pc:sldMk cId="2484488728" sldId="2147478639"/>
            <ac:cxnSpMk id="302" creationId="{CA7D7345-AB79-3194-09B4-E4E803DD1577}"/>
          </ac:cxnSpMkLst>
        </pc:cxnChg>
        <pc:cxnChg chg="mod topLvl">
          <ac:chgData name="Henry Jammes" userId="5f22554b-fd15-4676-8c82-dc6122af2a80" providerId="ADAL" clId="{A3A6ABF9-8563-404A-BEC3-1E0B3CC340AC}" dt="2023-08-31T23:58:20.897" v="16594" actId="208"/>
          <ac:cxnSpMkLst>
            <pc:docMk/>
            <pc:sldMk cId="2484488728" sldId="2147478639"/>
            <ac:cxnSpMk id="306" creationId="{AECDD90F-5649-5BFB-C965-B151A7C1AC96}"/>
          </ac:cxnSpMkLst>
        </pc:cxnChg>
      </pc:sldChg>
      <pc:sldChg chg="addSp delSp modSp add mod ord setBg delCm modCm">
        <pc:chgData name="Henry Jammes" userId="5f22554b-fd15-4676-8c82-dc6122af2a80" providerId="ADAL" clId="{A3A6ABF9-8563-404A-BEC3-1E0B3CC340AC}" dt="2023-09-08T10:25:25.614" v="40913"/>
        <pc:sldMkLst>
          <pc:docMk/>
          <pc:sldMk cId="4234592746" sldId="2147478640"/>
        </pc:sldMkLst>
        <pc:spChg chg="mod">
          <ac:chgData name="Henry Jammes" userId="5f22554b-fd15-4676-8c82-dc6122af2a80" providerId="ADAL" clId="{A3A6ABF9-8563-404A-BEC3-1E0B3CC340AC}" dt="2023-09-08T10:08:59.342" v="40751" actId="6549"/>
          <ac:spMkLst>
            <pc:docMk/>
            <pc:sldMk cId="4234592746" sldId="2147478640"/>
            <ac:spMk id="2" creationId="{06200FD3-EB50-A291-6952-748348F5754E}"/>
          </ac:spMkLst>
        </pc:spChg>
        <pc:spChg chg="add del mod ord topLvl">
          <ac:chgData name="Henry Jammes" userId="5f22554b-fd15-4676-8c82-dc6122af2a80" providerId="ADAL" clId="{A3A6ABF9-8563-404A-BEC3-1E0B3CC340AC}" dt="2023-09-08T10:04:32.285" v="40647" actId="478"/>
          <ac:spMkLst>
            <pc:docMk/>
            <pc:sldMk cId="4234592746" sldId="2147478640"/>
            <ac:spMk id="3" creationId="{BA3B09E7-DC25-E43F-351B-EF69C7553F18}"/>
          </ac:spMkLst>
        </pc:spChg>
        <pc:spChg chg="add del mod topLvl">
          <ac:chgData name="Henry Jammes" userId="5f22554b-fd15-4676-8c82-dc6122af2a80" providerId="ADAL" clId="{A3A6ABF9-8563-404A-BEC3-1E0B3CC340AC}" dt="2023-09-04T18:32:20.270" v="24816" actId="478"/>
          <ac:spMkLst>
            <pc:docMk/>
            <pc:sldMk cId="4234592746" sldId="2147478640"/>
            <ac:spMk id="4" creationId="{083F6810-1E2E-0C0F-49AD-D33DAF238B0D}"/>
          </ac:spMkLst>
        </pc:spChg>
        <pc:spChg chg="add mod">
          <ac:chgData name="Henry Jammes" userId="5f22554b-fd15-4676-8c82-dc6122af2a80" providerId="ADAL" clId="{A3A6ABF9-8563-404A-BEC3-1E0B3CC340AC}" dt="2023-09-08T10:20:15.526" v="40757" actId="14100"/>
          <ac:spMkLst>
            <pc:docMk/>
            <pc:sldMk cId="4234592746" sldId="2147478640"/>
            <ac:spMk id="4" creationId="{2D3AC5BA-4B6E-CCC9-3FFF-60EBA2E197C1}"/>
          </ac:spMkLst>
        </pc:spChg>
        <pc:spChg chg="add del mod topLvl">
          <ac:chgData name="Henry Jammes" userId="5f22554b-fd15-4676-8c82-dc6122af2a80" providerId="ADAL" clId="{A3A6ABF9-8563-404A-BEC3-1E0B3CC340AC}" dt="2023-09-04T18:32:55.060" v="24825" actId="478"/>
          <ac:spMkLst>
            <pc:docMk/>
            <pc:sldMk cId="4234592746" sldId="2147478640"/>
            <ac:spMk id="5" creationId="{253481DB-C964-4715-D2D6-9A4CD1C36C43}"/>
          </ac:spMkLst>
        </pc:spChg>
        <pc:spChg chg="add del mod topLvl">
          <ac:chgData name="Henry Jammes" userId="5f22554b-fd15-4676-8c82-dc6122af2a80" providerId="ADAL" clId="{A3A6ABF9-8563-404A-BEC3-1E0B3CC340AC}" dt="2023-09-04T18:33:10.270" v="24829" actId="478"/>
          <ac:spMkLst>
            <pc:docMk/>
            <pc:sldMk cId="4234592746" sldId="2147478640"/>
            <ac:spMk id="6" creationId="{4060FA4D-A571-82BC-815F-5FE0A43F2741}"/>
          </ac:spMkLst>
        </pc:spChg>
        <pc:spChg chg="mod">
          <ac:chgData name="Henry Jammes" userId="5f22554b-fd15-4676-8c82-dc6122af2a80" providerId="ADAL" clId="{A3A6ABF9-8563-404A-BEC3-1E0B3CC340AC}" dt="2023-09-08T10:24:38.368" v="40886" actId="948"/>
          <ac:spMkLst>
            <pc:docMk/>
            <pc:sldMk cId="4234592746" sldId="2147478640"/>
            <ac:spMk id="7" creationId="{CDFA3B16-0CF6-4342-00CD-A2121780A14D}"/>
          </ac:spMkLst>
        </pc:spChg>
        <pc:spChg chg="add del mod topLvl">
          <ac:chgData name="Henry Jammes" userId="5f22554b-fd15-4676-8c82-dc6122af2a80" providerId="ADAL" clId="{A3A6ABF9-8563-404A-BEC3-1E0B3CC340AC}" dt="2023-09-04T18:33:10.270" v="24829" actId="478"/>
          <ac:spMkLst>
            <pc:docMk/>
            <pc:sldMk cId="4234592746" sldId="2147478640"/>
            <ac:spMk id="8" creationId="{4BD920F7-F173-1F45-7CB2-C016C0DD6715}"/>
          </ac:spMkLst>
        </pc:spChg>
        <pc:spChg chg="mod">
          <ac:chgData name="Henry Jammes" userId="5f22554b-fd15-4676-8c82-dc6122af2a80" providerId="ADAL" clId="{A3A6ABF9-8563-404A-BEC3-1E0B3CC340AC}" dt="2023-09-08T10:20:54.296" v="40772" actId="20577"/>
          <ac:spMkLst>
            <pc:docMk/>
            <pc:sldMk cId="4234592746" sldId="2147478640"/>
            <ac:spMk id="9" creationId="{E4E52AF6-6402-CF31-0165-40896BB82699}"/>
          </ac:spMkLst>
        </pc:spChg>
        <pc:spChg chg="add del mod topLvl">
          <ac:chgData name="Henry Jammes" userId="5f22554b-fd15-4676-8c82-dc6122af2a80" providerId="ADAL" clId="{A3A6ABF9-8563-404A-BEC3-1E0B3CC340AC}" dt="2023-09-04T18:33:10.270" v="24829" actId="478"/>
          <ac:spMkLst>
            <pc:docMk/>
            <pc:sldMk cId="4234592746" sldId="2147478640"/>
            <ac:spMk id="10" creationId="{181E0315-48A3-A59B-84DC-C7179A1C0DAB}"/>
          </ac:spMkLst>
        </pc:spChg>
        <pc:spChg chg="mod">
          <ac:chgData name="Henry Jammes" userId="5f22554b-fd15-4676-8c82-dc6122af2a80" providerId="ADAL" clId="{A3A6ABF9-8563-404A-BEC3-1E0B3CC340AC}" dt="2023-09-08T10:20:03.520" v="40752"/>
          <ac:spMkLst>
            <pc:docMk/>
            <pc:sldMk cId="4234592746" sldId="2147478640"/>
            <ac:spMk id="10" creationId="{8E12A4FB-6028-5580-46C1-70B02D2629F2}"/>
          </ac:spMkLst>
        </pc:spChg>
        <pc:spChg chg="mod">
          <ac:chgData name="Henry Jammes" userId="5f22554b-fd15-4676-8c82-dc6122af2a80" providerId="ADAL" clId="{A3A6ABF9-8563-404A-BEC3-1E0B3CC340AC}" dt="2023-09-08T10:20:03.520" v="40752"/>
          <ac:spMkLst>
            <pc:docMk/>
            <pc:sldMk cId="4234592746" sldId="2147478640"/>
            <ac:spMk id="11" creationId="{57764031-3EED-BE11-D9A1-D61D9C863DA3}"/>
          </ac:spMkLst>
        </pc:spChg>
        <pc:spChg chg="add del mod topLvl">
          <ac:chgData name="Henry Jammes" userId="5f22554b-fd15-4676-8c82-dc6122af2a80" providerId="ADAL" clId="{A3A6ABF9-8563-404A-BEC3-1E0B3CC340AC}" dt="2023-09-04T18:33:10.270" v="24829" actId="478"/>
          <ac:spMkLst>
            <pc:docMk/>
            <pc:sldMk cId="4234592746" sldId="2147478640"/>
            <ac:spMk id="11" creationId="{5E3A651A-84F9-4518-78AB-2C01E44906A8}"/>
          </ac:spMkLst>
        </pc:spChg>
        <pc:spChg chg="mod">
          <ac:chgData name="Henry Jammes" userId="5f22554b-fd15-4676-8c82-dc6122af2a80" providerId="ADAL" clId="{A3A6ABF9-8563-404A-BEC3-1E0B3CC340AC}" dt="2023-09-08T10:20:03.520" v="40752"/>
          <ac:spMkLst>
            <pc:docMk/>
            <pc:sldMk cId="4234592746" sldId="2147478640"/>
            <ac:spMk id="12" creationId="{047238DE-D677-7E22-F768-F1777441F6C3}"/>
          </ac:spMkLst>
        </pc:spChg>
        <pc:spChg chg="add del mod topLvl">
          <ac:chgData name="Henry Jammes" userId="5f22554b-fd15-4676-8c82-dc6122af2a80" providerId="ADAL" clId="{A3A6ABF9-8563-404A-BEC3-1E0B3CC340AC}" dt="2023-09-04T18:31:12.167" v="24801" actId="478"/>
          <ac:spMkLst>
            <pc:docMk/>
            <pc:sldMk cId="4234592746" sldId="2147478640"/>
            <ac:spMk id="12" creationId="{573C03CA-6C1A-596C-EB74-1A2784D9E0F5}"/>
          </ac:spMkLst>
        </pc:spChg>
        <pc:spChg chg="mod">
          <ac:chgData name="Henry Jammes" userId="5f22554b-fd15-4676-8c82-dc6122af2a80" providerId="ADAL" clId="{A3A6ABF9-8563-404A-BEC3-1E0B3CC340AC}" dt="2023-09-08T10:20:03.520" v="40752"/>
          <ac:spMkLst>
            <pc:docMk/>
            <pc:sldMk cId="4234592746" sldId="2147478640"/>
            <ac:spMk id="13" creationId="{5DFF5542-2929-6365-33F8-045437FD0487}"/>
          </ac:spMkLst>
        </pc:spChg>
        <pc:spChg chg="add del mod topLvl">
          <ac:chgData name="Henry Jammes" userId="5f22554b-fd15-4676-8c82-dc6122af2a80" providerId="ADAL" clId="{A3A6ABF9-8563-404A-BEC3-1E0B3CC340AC}" dt="2023-09-04T18:33:10.270" v="24829" actId="478"/>
          <ac:spMkLst>
            <pc:docMk/>
            <pc:sldMk cId="4234592746" sldId="2147478640"/>
            <ac:spMk id="13" creationId="{9EF34124-C27E-2CF7-A63E-F3C7DD82A824}"/>
          </ac:spMkLst>
        </pc:spChg>
        <pc:spChg chg="add del mod topLvl">
          <ac:chgData name="Henry Jammes" userId="5f22554b-fd15-4676-8c82-dc6122af2a80" providerId="ADAL" clId="{A3A6ABF9-8563-404A-BEC3-1E0B3CC340AC}" dt="2023-09-04T18:32:13.234" v="24811" actId="478"/>
          <ac:spMkLst>
            <pc:docMk/>
            <pc:sldMk cId="4234592746" sldId="2147478640"/>
            <ac:spMk id="17" creationId="{1E8B303A-75E3-7B72-A9E3-A0E0E3988EDD}"/>
          </ac:spMkLst>
        </pc:spChg>
        <pc:spChg chg="mod">
          <ac:chgData name="Henry Jammes" userId="5f22554b-fd15-4676-8c82-dc6122af2a80" providerId="ADAL" clId="{A3A6ABF9-8563-404A-BEC3-1E0B3CC340AC}" dt="2023-09-08T10:20:03.520" v="40752"/>
          <ac:spMkLst>
            <pc:docMk/>
            <pc:sldMk cId="4234592746" sldId="2147478640"/>
            <ac:spMk id="17" creationId="{78257F83-CDE0-C993-13A7-24929568213B}"/>
          </ac:spMkLst>
        </pc:spChg>
        <pc:spChg chg="add del mod topLvl">
          <ac:chgData name="Henry Jammes" userId="5f22554b-fd15-4676-8c82-dc6122af2a80" providerId="ADAL" clId="{A3A6ABF9-8563-404A-BEC3-1E0B3CC340AC}" dt="2023-09-04T18:33:10.270" v="24829" actId="478"/>
          <ac:spMkLst>
            <pc:docMk/>
            <pc:sldMk cId="4234592746" sldId="2147478640"/>
            <ac:spMk id="18" creationId="{3EF91579-20C9-96C7-DD7F-488AA3F3F8ED}"/>
          </ac:spMkLst>
        </pc:spChg>
        <pc:spChg chg="mod">
          <ac:chgData name="Henry Jammes" userId="5f22554b-fd15-4676-8c82-dc6122af2a80" providerId="ADAL" clId="{A3A6ABF9-8563-404A-BEC3-1E0B3CC340AC}" dt="2023-09-08T10:20:03.520" v="40752"/>
          <ac:spMkLst>
            <pc:docMk/>
            <pc:sldMk cId="4234592746" sldId="2147478640"/>
            <ac:spMk id="18" creationId="{F5BEC4E0-5A24-1AEA-39CA-6D80484585D6}"/>
          </ac:spMkLst>
        </pc:spChg>
        <pc:spChg chg="add del mod topLvl">
          <ac:chgData name="Henry Jammes" userId="5f22554b-fd15-4676-8c82-dc6122af2a80" providerId="ADAL" clId="{A3A6ABF9-8563-404A-BEC3-1E0B3CC340AC}" dt="2023-09-04T18:15:09.886" v="24691" actId="478"/>
          <ac:spMkLst>
            <pc:docMk/>
            <pc:sldMk cId="4234592746" sldId="2147478640"/>
            <ac:spMk id="19" creationId="{D734147B-A602-571A-256F-717C907D31D9}"/>
          </ac:spMkLst>
        </pc:spChg>
        <pc:spChg chg="add mod">
          <ac:chgData name="Henry Jammes" userId="5f22554b-fd15-4676-8c82-dc6122af2a80" providerId="ADAL" clId="{A3A6ABF9-8563-404A-BEC3-1E0B3CC340AC}" dt="2023-09-08T10:20:06.723" v="40753" actId="1076"/>
          <ac:spMkLst>
            <pc:docMk/>
            <pc:sldMk cId="4234592746" sldId="2147478640"/>
            <ac:spMk id="19" creationId="{DEFAA391-3D18-D5EA-338E-83571360FB7E}"/>
          </ac:spMkLst>
        </pc:spChg>
        <pc:spChg chg="add del mod topLvl">
          <ac:chgData name="Henry Jammes" userId="5f22554b-fd15-4676-8c82-dc6122af2a80" providerId="ADAL" clId="{A3A6ABF9-8563-404A-BEC3-1E0B3CC340AC}" dt="2023-09-08T10:04:32.285" v="40647" actId="478"/>
          <ac:spMkLst>
            <pc:docMk/>
            <pc:sldMk cId="4234592746" sldId="2147478640"/>
            <ac:spMk id="20" creationId="{91A88DBB-1574-6E46-8721-D9173B74627C}"/>
          </ac:spMkLst>
        </pc:spChg>
        <pc:spChg chg="add del mod ord topLvl">
          <ac:chgData name="Henry Jammes" userId="5f22554b-fd15-4676-8c82-dc6122af2a80" providerId="ADAL" clId="{A3A6ABF9-8563-404A-BEC3-1E0B3CC340AC}" dt="2023-09-08T10:04:32.285" v="40647" actId="478"/>
          <ac:spMkLst>
            <pc:docMk/>
            <pc:sldMk cId="4234592746" sldId="2147478640"/>
            <ac:spMk id="21" creationId="{49C8F053-1E0B-C53F-A49B-9559573E98A1}"/>
          </ac:spMkLst>
        </pc:spChg>
        <pc:spChg chg="add del mod topLvl">
          <ac:chgData name="Henry Jammes" userId="5f22554b-fd15-4676-8c82-dc6122af2a80" providerId="ADAL" clId="{A3A6ABF9-8563-404A-BEC3-1E0B3CC340AC}" dt="2023-09-08T10:04:32.285" v="40647" actId="478"/>
          <ac:spMkLst>
            <pc:docMk/>
            <pc:sldMk cId="4234592746" sldId="2147478640"/>
            <ac:spMk id="22" creationId="{45D114AC-0DA2-C2AF-451B-64F9D5B80711}"/>
          </ac:spMkLst>
        </pc:spChg>
        <pc:spChg chg="add del mod topLvl">
          <ac:chgData name="Henry Jammes" userId="5f22554b-fd15-4676-8c82-dc6122af2a80" providerId="ADAL" clId="{A3A6ABF9-8563-404A-BEC3-1E0B3CC340AC}" dt="2023-09-08T10:04:32.285" v="40647" actId="478"/>
          <ac:spMkLst>
            <pc:docMk/>
            <pc:sldMk cId="4234592746" sldId="2147478640"/>
            <ac:spMk id="23" creationId="{E429E6BD-07BC-A559-34DF-CE211EDA942B}"/>
          </ac:spMkLst>
        </pc:spChg>
        <pc:spChg chg="add del mod topLvl">
          <ac:chgData name="Henry Jammes" userId="5f22554b-fd15-4676-8c82-dc6122af2a80" providerId="ADAL" clId="{A3A6ABF9-8563-404A-BEC3-1E0B3CC340AC}" dt="2023-09-08T10:04:32.285" v="40647" actId="478"/>
          <ac:spMkLst>
            <pc:docMk/>
            <pc:sldMk cId="4234592746" sldId="2147478640"/>
            <ac:spMk id="24" creationId="{0C4C787E-EAF0-E787-9C03-61D4B66CA29D}"/>
          </ac:spMkLst>
        </pc:spChg>
        <pc:spChg chg="add del mod topLvl">
          <ac:chgData name="Henry Jammes" userId="5f22554b-fd15-4676-8c82-dc6122af2a80" providerId="ADAL" clId="{A3A6ABF9-8563-404A-BEC3-1E0B3CC340AC}" dt="2023-09-08T10:04:32.285" v="40647" actId="478"/>
          <ac:spMkLst>
            <pc:docMk/>
            <pc:sldMk cId="4234592746" sldId="2147478640"/>
            <ac:spMk id="25" creationId="{CF207F7F-0513-FD56-EA54-0B914F1F9D20}"/>
          </ac:spMkLst>
        </pc:spChg>
        <pc:spChg chg="add del mod topLvl">
          <ac:chgData name="Henry Jammes" userId="5f22554b-fd15-4676-8c82-dc6122af2a80" providerId="ADAL" clId="{A3A6ABF9-8563-404A-BEC3-1E0B3CC340AC}" dt="2023-09-08T10:04:32.285" v="40647" actId="478"/>
          <ac:spMkLst>
            <pc:docMk/>
            <pc:sldMk cId="4234592746" sldId="2147478640"/>
            <ac:spMk id="26" creationId="{DA30AF8C-389D-334D-7D1C-ACAC896C4885}"/>
          </ac:spMkLst>
        </pc:spChg>
        <pc:spChg chg="add del mod topLvl">
          <ac:chgData name="Henry Jammes" userId="5f22554b-fd15-4676-8c82-dc6122af2a80" providerId="ADAL" clId="{A3A6ABF9-8563-404A-BEC3-1E0B3CC340AC}" dt="2023-09-08T10:04:32.285" v="40647" actId="478"/>
          <ac:spMkLst>
            <pc:docMk/>
            <pc:sldMk cId="4234592746" sldId="2147478640"/>
            <ac:spMk id="29" creationId="{8B1FF4E2-148C-E3AA-E8EF-5F5443C3BB1F}"/>
          </ac:spMkLst>
        </pc:spChg>
        <pc:spChg chg="add del mod topLvl">
          <ac:chgData name="Henry Jammes" userId="5f22554b-fd15-4676-8c82-dc6122af2a80" providerId="ADAL" clId="{A3A6ABF9-8563-404A-BEC3-1E0B3CC340AC}" dt="2023-09-08T10:04:32.285" v="40647" actId="478"/>
          <ac:spMkLst>
            <pc:docMk/>
            <pc:sldMk cId="4234592746" sldId="2147478640"/>
            <ac:spMk id="33" creationId="{B350F372-6C51-0463-D11F-E6A55DE03E38}"/>
          </ac:spMkLst>
        </pc:spChg>
        <pc:spChg chg="add del mod topLvl">
          <ac:chgData name="Henry Jammes" userId="5f22554b-fd15-4676-8c82-dc6122af2a80" providerId="ADAL" clId="{A3A6ABF9-8563-404A-BEC3-1E0B3CC340AC}" dt="2023-09-08T10:04:32.285" v="40647" actId="478"/>
          <ac:spMkLst>
            <pc:docMk/>
            <pc:sldMk cId="4234592746" sldId="2147478640"/>
            <ac:spMk id="34" creationId="{AA29E749-0F7F-F599-9C27-D99EE29B230D}"/>
          </ac:spMkLst>
        </pc:spChg>
        <pc:spChg chg="add del mod topLvl">
          <ac:chgData name="Henry Jammes" userId="5f22554b-fd15-4676-8c82-dc6122af2a80" providerId="ADAL" clId="{A3A6ABF9-8563-404A-BEC3-1E0B3CC340AC}" dt="2023-09-08T10:04:32.285" v="40647" actId="478"/>
          <ac:spMkLst>
            <pc:docMk/>
            <pc:sldMk cId="4234592746" sldId="2147478640"/>
            <ac:spMk id="35" creationId="{8DBCBFF0-CCBA-2B23-5A6C-39C51097F491}"/>
          </ac:spMkLst>
        </pc:spChg>
        <pc:spChg chg="add del mod topLvl">
          <ac:chgData name="Henry Jammes" userId="5f22554b-fd15-4676-8c82-dc6122af2a80" providerId="ADAL" clId="{A3A6ABF9-8563-404A-BEC3-1E0B3CC340AC}" dt="2023-09-08T10:04:32.285" v="40647" actId="478"/>
          <ac:spMkLst>
            <pc:docMk/>
            <pc:sldMk cId="4234592746" sldId="2147478640"/>
            <ac:spMk id="36" creationId="{15DCA23A-45FC-935A-090E-E60AED4D47B0}"/>
          </ac:spMkLst>
        </pc:spChg>
        <pc:spChg chg="add mod">
          <ac:chgData name="Henry Jammes" userId="5f22554b-fd15-4676-8c82-dc6122af2a80" providerId="ADAL" clId="{A3A6ABF9-8563-404A-BEC3-1E0B3CC340AC}" dt="2023-09-08T10:20:06.723" v="40753" actId="1076"/>
          <ac:spMkLst>
            <pc:docMk/>
            <pc:sldMk cId="4234592746" sldId="2147478640"/>
            <ac:spMk id="37" creationId="{7ADD82D0-9550-86B5-BA4B-17CEE40188E4}"/>
          </ac:spMkLst>
        </pc:spChg>
        <pc:spChg chg="add mod">
          <ac:chgData name="Henry Jammes" userId="5f22554b-fd15-4676-8c82-dc6122af2a80" providerId="ADAL" clId="{A3A6ABF9-8563-404A-BEC3-1E0B3CC340AC}" dt="2023-09-08T10:20:06.723" v="40753" actId="1076"/>
          <ac:spMkLst>
            <pc:docMk/>
            <pc:sldMk cId="4234592746" sldId="2147478640"/>
            <ac:spMk id="38" creationId="{D462AA6A-4E24-A917-C1D6-D249B066E7E2}"/>
          </ac:spMkLst>
        </pc:spChg>
        <pc:spChg chg="add mod">
          <ac:chgData name="Henry Jammes" userId="5f22554b-fd15-4676-8c82-dc6122af2a80" providerId="ADAL" clId="{A3A6ABF9-8563-404A-BEC3-1E0B3CC340AC}" dt="2023-09-08T10:20:06.723" v="40753" actId="1076"/>
          <ac:spMkLst>
            <pc:docMk/>
            <pc:sldMk cId="4234592746" sldId="2147478640"/>
            <ac:spMk id="39" creationId="{5FF9AC18-58A4-F48D-2B1C-E892FD5A183B}"/>
          </ac:spMkLst>
        </pc:spChg>
        <pc:spChg chg="add mod">
          <ac:chgData name="Henry Jammes" userId="5f22554b-fd15-4676-8c82-dc6122af2a80" providerId="ADAL" clId="{A3A6ABF9-8563-404A-BEC3-1E0B3CC340AC}" dt="2023-09-08T10:20:06.723" v="40753" actId="1076"/>
          <ac:spMkLst>
            <pc:docMk/>
            <pc:sldMk cId="4234592746" sldId="2147478640"/>
            <ac:spMk id="41" creationId="{1B273232-833D-232A-B252-FA67C0C91A5B}"/>
          </ac:spMkLst>
        </pc:spChg>
        <pc:spChg chg="add mod">
          <ac:chgData name="Henry Jammes" userId="5f22554b-fd15-4676-8c82-dc6122af2a80" providerId="ADAL" clId="{A3A6ABF9-8563-404A-BEC3-1E0B3CC340AC}" dt="2023-09-08T10:25:11.572" v="40912" actId="6549"/>
          <ac:spMkLst>
            <pc:docMk/>
            <pc:sldMk cId="4234592746" sldId="2147478640"/>
            <ac:spMk id="42" creationId="{B5314CB4-D28D-F025-D749-D4FAC06A71AE}"/>
          </ac:spMkLst>
        </pc:spChg>
        <pc:spChg chg="add del mod topLvl">
          <ac:chgData name="Henry Jammes" userId="5f22554b-fd15-4676-8c82-dc6122af2a80" providerId="ADAL" clId="{A3A6ABF9-8563-404A-BEC3-1E0B3CC340AC}" dt="2023-09-04T18:16:31.872" v="24696" actId="478"/>
          <ac:spMkLst>
            <pc:docMk/>
            <pc:sldMk cId="4234592746" sldId="2147478640"/>
            <ac:spMk id="42" creationId="{E2E96CD4-1FDE-B83D-0153-8987553B482D}"/>
          </ac:spMkLst>
        </pc:spChg>
        <pc:spChg chg="add del mod topLvl">
          <ac:chgData name="Henry Jammes" userId="5f22554b-fd15-4676-8c82-dc6122af2a80" providerId="ADAL" clId="{A3A6ABF9-8563-404A-BEC3-1E0B3CC340AC}" dt="2023-09-04T18:32:53.755" v="24824" actId="478"/>
          <ac:spMkLst>
            <pc:docMk/>
            <pc:sldMk cId="4234592746" sldId="2147478640"/>
            <ac:spMk id="43" creationId="{8A4A4589-3213-2F6C-BFA2-6E149BECFEE4}"/>
          </ac:spMkLst>
        </pc:spChg>
        <pc:spChg chg="mod">
          <ac:chgData name="Henry Jammes" userId="5f22554b-fd15-4676-8c82-dc6122af2a80" providerId="ADAL" clId="{A3A6ABF9-8563-404A-BEC3-1E0B3CC340AC}" dt="2023-09-08T10:20:03.520" v="40752"/>
          <ac:spMkLst>
            <pc:docMk/>
            <pc:sldMk cId="4234592746" sldId="2147478640"/>
            <ac:spMk id="44" creationId="{7A597CC7-FDEF-874B-F665-F8D89AE1ADE7}"/>
          </ac:spMkLst>
        </pc:spChg>
        <pc:spChg chg="mod">
          <ac:chgData name="Henry Jammes" userId="5f22554b-fd15-4676-8c82-dc6122af2a80" providerId="ADAL" clId="{A3A6ABF9-8563-404A-BEC3-1E0B3CC340AC}" dt="2023-09-08T10:20:03.520" v="40752"/>
          <ac:spMkLst>
            <pc:docMk/>
            <pc:sldMk cId="4234592746" sldId="2147478640"/>
            <ac:spMk id="45" creationId="{CE549F35-B1EF-BAC0-90C4-C1765FB7A02D}"/>
          </ac:spMkLst>
        </pc:spChg>
        <pc:spChg chg="mod">
          <ac:chgData name="Henry Jammes" userId="5f22554b-fd15-4676-8c82-dc6122af2a80" providerId="ADAL" clId="{A3A6ABF9-8563-404A-BEC3-1E0B3CC340AC}" dt="2023-09-08T10:20:03.520" v="40752"/>
          <ac:spMkLst>
            <pc:docMk/>
            <pc:sldMk cId="4234592746" sldId="2147478640"/>
            <ac:spMk id="46" creationId="{8C082B32-DBF3-65FC-342C-53E33EABE8CF}"/>
          </ac:spMkLst>
        </pc:spChg>
        <pc:spChg chg="mod">
          <ac:chgData name="Henry Jammes" userId="5f22554b-fd15-4676-8c82-dc6122af2a80" providerId="ADAL" clId="{A3A6ABF9-8563-404A-BEC3-1E0B3CC340AC}" dt="2023-09-08T10:20:03.520" v="40752"/>
          <ac:spMkLst>
            <pc:docMk/>
            <pc:sldMk cId="4234592746" sldId="2147478640"/>
            <ac:spMk id="47" creationId="{5928CDD0-FB18-91BE-014A-6896737BFF0D}"/>
          </ac:spMkLst>
        </pc:spChg>
        <pc:spChg chg="mod">
          <ac:chgData name="Henry Jammes" userId="5f22554b-fd15-4676-8c82-dc6122af2a80" providerId="ADAL" clId="{A3A6ABF9-8563-404A-BEC3-1E0B3CC340AC}" dt="2023-09-08T10:20:03.520" v="40752"/>
          <ac:spMkLst>
            <pc:docMk/>
            <pc:sldMk cId="4234592746" sldId="2147478640"/>
            <ac:spMk id="48" creationId="{FC746ABF-FA25-6C5F-9D73-B52D8D5E8528}"/>
          </ac:spMkLst>
        </pc:spChg>
        <pc:spChg chg="mod">
          <ac:chgData name="Henry Jammes" userId="5f22554b-fd15-4676-8c82-dc6122af2a80" providerId="ADAL" clId="{A3A6ABF9-8563-404A-BEC3-1E0B3CC340AC}" dt="2023-09-08T10:25:08.730" v="40911" actId="20577"/>
          <ac:spMkLst>
            <pc:docMk/>
            <pc:sldMk cId="4234592746" sldId="2147478640"/>
            <ac:spMk id="49" creationId="{2060C7A8-805E-EB9B-5B59-4D46F51646C0}"/>
          </ac:spMkLst>
        </pc:spChg>
        <pc:spChg chg="add del mod topLvl">
          <ac:chgData name="Henry Jammes" userId="5f22554b-fd15-4676-8c82-dc6122af2a80" providerId="ADAL" clId="{A3A6ABF9-8563-404A-BEC3-1E0B3CC340AC}" dt="2023-09-04T18:33:10.270" v="24829" actId="478"/>
          <ac:spMkLst>
            <pc:docMk/>
            <pc:sldMk cId="4234592746" sldId="2147478640"/>
            <ac:spMk id="49" creationId="{35517D74-CEC4-68E0-DC03-B0E9EE7BFB0C}"/>
          </ac:spMkLst>
        </pc:spChg>
        <pc:spChg chg="add del mod topLvl">
          <ac:chgData name="Henry Jammes" userId="5f22554b-fd15-4676-8c82-dc6122af2a80" providerId="ADAL" clId="{A3A6ABF9-8563-404A-BEC3-1E0B3CC340AC}" dt="2023-09-04T18:33:10.270" v="24829" actId="478"/>
          <ac:spMkLst>
            <pc:docMk/>
            <pc:sldMk cId="4234592746" sldId="2147478640"/>
            <ac:spMk id="50" creationId="{C24D815D-17ED-0D93-60C0-AF9941AECF23}"/>
          </ac:spMkLst>
        </pc:spChg>
        <pc:spChg chg="mod">
          <ac:chgData name="Henry Jammes" userId="5f22554b-fd15-4676-8c82-dc6122af2a80" providerId="ADAL" clId="{A3A6ABF9-8563-404A-BEC3-1E0B3CC340AC}" dt="2023-09-08T10:20:03.520" v="40752"/>
          <ac:spMkLst>
            <pc:docMk/>
            <pc:sldMk cId="4234592746" sldId="2147478640"/>
            <ac:spMk id="51" creationId="{E36368B9-13B0-98A2-D870-E5E6F18DE01F}"/>
          </ac:spMkLst>
        </pc:spChg>
        <pc:spChg chg="mod">
          <ac:chgData name="Henry Jammes" userId="5f22554b-fd15-4676-8c82-dc6122af2a80" providerId="ADAL" clId="{A3A6ABF9-8563-404A-BEC3-1E0B3CC340AC}" dt="2023-09-08T10:20:03.520" v="40752"/>
          <ac:spMkLst>
            <pc:docMk/>
            <pc:sldMk cId="4234592746" sldId="2147478640"/>
            <ac:spMk id="52" creationId="{3D86D484-92AA-886B-F5C5-2C9007110861}"/>
          </ac:spMkLst>
        </pc:spChg>
        <pc:spChg chg="mod">
          <ac:chgData name="Henry Jammes" userId="5f22554b-fd15-4676-8c82-dc6122af2a80" providerId="ADAL" clId="{A3A6ABF9-8563-404A-BEC3-1E0B3CC340AC}" dt="2023-09-08T10:20:03.520" v="40752"/>
          <ac:spMkLst>
            <pc:docMk/>
            <pc:sldMk cId="4234592746" sldId="2147478640"/>
            <ac:spMk id="53" creationId="{8388BA61-EBB3-A434-4C84-8F69927FB3E0}"/>
          </ac:spMkLst>
        </pc:spChg>
        <pc:spChg chg="mod">
          <ac:chgData name="Henry Jammes" userId="5f22554b-fd15-4676-8c82-dc6122af2a80" providerId="ADAL" clId="{A3A6ABF9-8563-404A-BEC3-1E0B3CC340AC}" dt="2023-09-08T10:20:03.520" v="40752"/>
          <ac:spMkLst>
            <pc:docMk/>
            <pc:sldMk cId="4234592746" sldId="2147478640"/>
            <ac:spMk id="54" creationId="{34CEAE48-E745-D5D1-90EF-B4125A200294}"/>
          </ac:spMkLst>
        </pc:spChg>
        <pc:spChg chg="mod">
          <ac:chgData name="Henry Jammes" userId="5f22554b-fd15-4676-8c82-dc6122af2a80" providerId="ADAL" clId="{A3A6ABF9-8563-404A-BEC3-1E0B3CC340AC}" dt="2023-09-08T10:20:03.520" v="40752"/>
          <ac:spMkLst>
            <pc:docMk/>
            <pc:sldMk cId="4234592746" sldId="2147478640"/>
            <ac:spMk id="55" creationId="{01EED16F-692E-8F78-1D13-A00C3F1A13CA}"/>
          </ac:spMkLst>
        </pc:spChg>
        <pc:spChg chg="mod">
          <ac:chgData name="Henry Jammes" userId="5f22554b-fd15-4676-8c82-dc6122af2a80" providerId="ADAL" clId="{A3A6ABF9-8563-404A-BEC3-1E0B3CC340AC}" dt="2023-09-08T10:20:03.520" v="40752"/>
          <ac:spMkLst>
            <pc:docMk/>
            <pc:sldMk cId="4234592746" sldId="2147478640"/>
            <ac:spMk id="56" creationId="{A48FC224-6EBA-1BF8-89BF-695C71748FCC}"/>
          </ac:spMkLst>
        </pc:spChg>
        <pc:spChg chg="add del mod topLvl">
          <ac:chgData name="Henry Jammes" userId="5f22554b-fd15-4676-8c82-dc6122af2a80" providerId="ADAL" clId="{A3A6ABF9-8563-404A-BEC3-1E0B3CC340AC}" dt="2023-09-04T18:26:14.062" v="24709" actId="478"/>
          <ac:spMkLst>
            <pc:docMk/>
            <pc:sldMk cId="4234592746" sldId="2147478640"/>
            <ac:spMk id="56" creationId="{B68EF41E-8731-1904-8531-EB7029B07531}"/>
          </ac:spMkLst>
        </pc:spChg>
        <pc:spChg chg="add del mod topLvl">
          <ac:chgData name="Henry Jammes" userId="5f22554b-fd15-4676-8c82-dc6122af2a80" providerId="ADAL" clId="{A3A6ABF9-8563-404A-BEC3-1E0B3CC340AC}" dt="2023-09-04T18:33:10.270" v="24829" actId="478"/>
          <ac:spMkLst>
            <pc:docMk/>
            <pc:sldMk cId="4234592746" sldId="2147478640"/>
            <ac:spMk id="57" creationId="{DE2C7C6F-3957-A227-1657-66FCE198A831}"/>
          </ac:spMkLst>
        </pc:spChg>
        <pc:spChg chg="mod">
          <ac:chgData name="Henry Jammes" userId="5f22554b-fd15-4676-8c82-dc6122af2a80" providerId="ADAL" clId="{A3A6ABF9-8563-404A-BEC3-1E0B3CC340AC}" dt="2023-09-04T18:31:47.380" v="24805" actId="27803"/>
          <ac:spMkLst>
            <pc:docMk/>
            <pc:sldMk cId="4234592746" sldId="2147478640"/>
            <ac:spMk id="59" creationId="{2AEA46C3-5CC8-4B99-B4D7-C313C0F25FD5}"/>
          </ac:spMkLst>
        </pc:spChg>
        <pc:spChg chg="mod">
          <ac:chgData name="Henry Jammes" userId="5f22554b-fd15-4676-8c82-dc6122af2a80" providerId="ADAL" clId="{A3A6ABF9-8563-404A-BEC3-1E0B3CC340AC}" dt="2023-09-04T18:31:47.380" v="24805" actId="27803"/>
          <ac:spMkLst>
            <pc:docMk/>
            <pc:sldMk cId="4234592746" sldId="2147478640"/>
            <ac:spMk id="60" creationId="{83046919-C7D1-DC9A-915C-86278E43B7CC}"/>
          </ac:spMkLst>
        </pc:spChg>
        <pc:spChg chg="mod">
          <ac:chgData name="Henry Jammes" userId="5f22554b-fd15-4676-8c82-dc6122af2a80" providerId="ADAL" clId="{A3A6ABF9-8563-404A-BEC3-1E0B3CC340AC}" dt="2023-09-04T18:31:47.380" v="24805" actId="27803"/>
          <ac:spMkLst>
            <pc:docMk/>
            <pc:sldMk cId="4234592746" sldId="2147478640"/>
            <ac:spMk id="61" creationId="{EA0EA0C5-7039-1FC4-DD58-0E83732A59A9}"/>
          </ac:spMkLst>
        </pc:spChg>
        <pc:spChg chg="mod">
          <ac:chgData name="Henry Jammes" userId="5f22554b-fd15-4676-8c82-dc6122af2a80" providerId="ADAL" clId="{A3A6ABF9-8563-404A-BEC3-1E0B3CC340AC}" dt="2023-09-04T18:31:47.380" v="24805" actId="27803"/>
          <ac:spMkLst>
            <pc:docMk/>
            <pc:sldMk cId="4234592746" sldId="2147478640"/>
            <ac:spMk id="62" creationId="{333A11C0-9CBB-686B-DAC3-932B15BBE123}"/>
          </ac:spMkLst>
        </pc:spChg>
        <pc:spChg chg="add mod">
          <ac:chgData name="Henry Jammes" userId="5f22554b-fd15-4676-8c82-dc6122af2a80" providerId="ADAL" clId="{A3A6ABF9-8563-404A-BEC3-1E0B3CC340AC}" dt="2023-09-08T10:20:06.723" v="40753" actId="1076"/>
          <ac:spMkLst>
            <pc:docMk/>
            <pc:sldMk cId="4234592746" sldId="2147478640"/>
            <ac:spMk id="63" creationId="{DE76C507-EAC7-7A6A-C654-00BE429C5342}"/>
          </ac:spMkLst>
        </pc:spChg>
        <pc:spChg chg="add del mod topLvl">
          <ac:chgData name="Henry Jammes" userId="5f22554b-fd15-4676-8c82-dc6122af2a80" providerId="ADAL" clId="{A3A6ABF9-8563-404A-BEC3-1E0B3CC340AC}" dt="2023-09-04T18:33:10.270" v="24829" actId="478"/>
          <ac:spMkLst>
            <pc:docMk/>
            <pc:sldMk cId="4234592746" sldId="2147478640"/>
            <ac:spMk id="63" creationId="{F1FE2F69-9A09-6C1E-579E-F1E7F63D157F}"/>
          </ac:spMkLst>
        </pc:spChg>
        <pc:spChg chg="add del mod topLvl">
          <ac:chgData name="Henry Jammes" userId="5f22554b-fd15-4676-8c82-dc6122af2a80" providerId="ADAL" clId="{A3A6ABF9-8563-404A-BEC3-1E0B3CC340AC}" dt="2023-09-04T18:33:10.270" v="24829" actId="478"/>
          <ac:spMkLst>
            <pc:docMk/>
            <pc:sldMk cId="4234592746" sldId="2147478640"/>
            <ac:spMk id="192" creationId="{16D41867-C7B0-9C43-9351-21E423C10D2D}"/>
          </ac:spMkLst>
        </pc:spChg>
        <pc:spChg chg="add mod">
          <ac:chgData name="Henry Jammes" userId="5f22554b-fd15-4676-8c82-dc6122af2a80" providerId="ADAL" clId="{A3A6ABF9-8563-404A-BEC3-1E0B3CC340AC}" dt="2023-09-08T10:20:06.723" v="40753" actId="1076"/>
          <ac:spMkLst>
            <pc:docMk/>
            <pc:sldMk cId="4234592746" sldId="2147478640"/>
            <ac:spMk id="192" creationId="{1C4B2994-56CF-0E44-A2A9-E0D211C2F221}"/>
          </ac:spMkLst>
        </pc:spChg>
        <pc:spChg chg="add mod">
          <ac:chgData name="Henry Jammes" userId="5f22554b-fd15-4676-8c82-dc6122af2a80" providerId="ADAL" clId="{A3A6ABF9-8563-404A-BEC3-1E0B3CC340AC}" dt="2023-09-08T10:20:06.723" v="40753" actId="1076"/>
          <ac:spMkLst>
            <pc:docMk/>
            <pc:sldMk cId="4234592746" sldId="2147478640"/>
            <ac:spMk id="193" creationId="{C85FC6F5-4245-CBF5-96EF-9309F28A1129}"/>
          </ac:spMkLst>
        </pc:spChg>
        <pc:spChg chg="mod">
          <ac:chgData name="Henry Jammes" userId="5f22554b-fd15-4676-8c82-dc6122af2a80" providerId="ADAL" clId="{A3A6ABF9-8563-404A-BEC3-1E0B3CC340AC}" dt="2023-09-04T18:31:47.380" v="24805" actId="27803"/>
          <ac:spMkLst>
            <pc:docMk/>
            <pc:sldMk cId="4234592746" sldId="2147478640"/>
            <ac:spMk id="193" creationId="{DD4780AB-AAB1-1892-C2F9-29E75DA81419}"/>
          </ac:spMkLst>
        </pc:spChg>
        <pc:spChg chg="mod">
          <ac:chgData name="Henry Jammes" userId="5f22554b-fd15-4676-8c82-dc6122af2a80" providerId="ADAL" clId="{A3A6ABF9-8563-404A-BEC3-1E0B3CC340AC}" dt="2023-09-04T18:31:47.380" v="24805" actId="27803"/>
          <ac:spMkLst>
            <pc:docMk/>
            <pc:sldMk cId="4234592746" sldId="2147478640"/>
            <ac:spMk id="194" creationId="{81E879A8-CBB6-876A-2932-E29D4DF90092}"/>
          </ac:spMkLst>
        </pc:spChg>
        <pc:spChg chg="add mod">
          <ac:chgData name="Henry Jammes" userId="5f22554b-fd15-4676-8c82-dc6122af2a80" providerId="ADAL" clId="{A3A6ABF9-8563-404A-BEC3-1E0B3CC340AC}" dt="2023-09-08T10:20:06.723" v="40753" actId="1076"/>
          <ac:spMkLst>
            <pc:docMk/>
            <pc:sldMk cId="4234592746" sldId="2147478640"/>
            <ac:spMk id="194" creationId="{B272513A-7223-73CF-80A6-06BEA27C249C}"/>
          </ac:spMkLst>
        </pc:spChg>
        <pc:spChg chg="add mod">
          <ac:chgData name="Henry Jammes" userId="5f22554b-fd15-4676-8c82-dc6122af2a80" providerId="ADAL" clId="{A3A6ABF9-8563-404A-BEC3-1E0B3CC340AC}" dt="2023-09-08T10:20:06.723" v="40753" actId="1076"/>
          <ac:spMkLst>
            <pc:docMk/>
            <pc:sldMk cId="4234592746" sldId="2147478640"/>
            <ac:spMk id="195" creationId="{14C94F88-05A4-50B5-78B6-2AE7D3EBB926}"/>
          </ac:spMkLst>
        </pc:spChg>
        <pc:spChg chg="add del mod">
          <ac:chgData name="Henry Jammes" userId="5f22554b-fd15-4676-8c82-dc6122af2a80" providerId="ADAL" clId="{A3A6ABF9-8563-404A-BEC3-1E0B3CC340AC}" dt="2023-09-08T10:24:52.934" v="40887" actId="478"/>
          <ac:spMkLst>
            <pc:docMk/>
            <pc:sldMk cId="4234592746" sldId="2147478640"/>
            <ac:spMk id="197" creationId="{65A56CAE-F8B9-FE32-41E0-938363841EBA}"/>
          </ac:spMkLst>
        </pc:spChg>
        <pc:spChg chg="mod">
          <ac:chgData name="Henry Jammes" userId="5f22554b-fd15-4676-8c82-dc6122af2a80" providerId="ADAL" clId="{A3A6ABF9-8563-404A-BEC3-1E0B3CC340AC}" dt="2023-09-04T18:31:47.380" v="24805" actId="27803"/>
          <ac:spMkLst>
            <pc:docMk/>
            <pc:sldMk cId="4234592746" sldId="2147478640"/>
            <ac:spMk id="197" creationId="{CA46F5AD-0968-428A-5EF6-0CA47CD5CCC1}"/>
          </ac:spMkLst>
        </pc:spChg>
        <pc:spChg chg="add del mod topLvl">
          <ac:chgData name="Henry Jammes" userId="5f22554b-fd15-4676-8c82-dc6122af2a80" providerId="ADAL" clId="{A3A6ABF9-8563-404A-BEC3-1E0B3CC340AC}" dt="2023-09-04T18:33:10.270" v="24829" actId="478"/>
          <ac:spMkLst>
            <pc:docMk/>
            <pc:sldMk cId="4234592746" sldId="2147478640"/>
            <ac:spMk id="198" creationId="{EF4BBEAC-6E65-4584-6351-86683937243D}"/>
          </ac:spMkLst>
        </pc:spChg>
        <pc:spChg chg="add del mod topLvl">
          <ac:chgData name="Henry Jammes" userId="5f22554b-fd15-4676-8c82-dc6122af2a80" providerId="ADAL" clId="{A3A6ABF9-8563-404A-BEC3-1E0B3CC340AC}" dt="2023-09-08T10:04:32.285" v="40647" actId="478"/>
          <ac:spMkLst>
            <pc:docMk/>
            <pc:sldMk cId="4234592746" sldId="2147478640"/>
            <ac:spMk id="201" creationId="{185C53A7-CA96-2BC4-7F00-419FEE383140}"/>
          </ac:spMkLst>
        </pc:spChg>
        <pc:spChg chg="add del mod topLvl">
          <ac:chgData name="Henry Jammes" userId="5f22554b-fd15-4676-8c82-dc6122af2a80" providerId="ADAL" clId="{A3A6ABF9-8563-404A-BEC3-1E0B3CC340AC}" dt="2023-09-04T18:33:10.270" v="24829" actId="478"/>
          <ac:spMkLst>
            <pc:docMk/>
            <pc:sldMk cId="4234592746" sldId="2147478640"/>
            <ac:spMk id="202" creationId="{6356D1CF-8F28-27B7-C209-9C20574F10E7}"/>
          </ac:spMkLst>
        </pc:spChg>
        <pc:spChg chg="add del mod topLvl">
          <ac:chgData name="Henry Jammes" userId="5f22554b-fd15-4676-8c82-dc6122af2a80" providerId="ADAL" clId="{A3A6ABF9-8563-404A-BEC3-1E0B3CC340AC}" dt="2023-09-08T10:04:32.285" v="40647" actId="478"/>
          <ac:spMkLst>
            <pc:docMk/>
            <pc:sldMk cId="4234592746" sldId="2147478640"/>
            <ac:spMk id="204" creationId="{3A01BCCB-F21A-96DF-11ED-47BD6FB72078}"/>
          </ac:spMkLst>
        </pc:spChg>
        <pc:spChg chg="add del mod ord topLvl">
          <ac:chgData name="Henry Jammes" userId="5f22554b-fd15-4676-8c82-dc6122af2a80" providerId="ADAL" clId="{A3A6ABF9-8563-404A-BEC3-1E0B3CC340AC}" dt="2023-09-04T18:33:10.270" v="24829" actId="478"/>
          <ac:spMkLst>
            <pc:docMk/>
            <pc:sldMk cId="4234592746" sldId="2147478640"/>
            <ac:spMk id="205" creationId="{6E14BB25-B7A8-6021-F2E3-8E1B48C4F42E}"/>
          </ac:spMkLst>
        </pc:spChg>
        <pc:spChg chg="add del mod topLvl">
          <ac:chgData name="Henry Jammes" userId="5f22554b-fd15-4676-8c82-dc6122af2a80" providerId="ADAL" clId="{A3A6ABF9-8563-404A-BEC3-1E0B3CC340AC}" dt="2023-09-04T18:33:10.270" v="24829" actId="478"/>
          <ac:spMkLst>
            <pc:docMk/>
            <pc:sldMk cId="4234592746" sldId="2147478640"/>
            <ac:spMk id="206" creationId="{9497ADFC-A91C-6CEA-3E80-618C9D0860C1}"/>
          </ac:spMkLst>
        </pc:spChg>
        <pc:spChg chg="add del mod topLvl">
          <ac:chgData name="Henry Jammes" userId="5f22554b-fd15-4676-8c82-dc6122af2a80" providerId="ADAL" clId="{A3A6ABF9-8563-404A-BEC3-1E0B3CC340AC}" dt="2023-09-08T10:04:32.285" v="40647" actId="478"/>
          <ac:spMkLst>
            <pc:docMk/>
            <pc:sldMk cId="4234592746" sldId="2147478640"/>
            <ac:spMk id="210" creationId="{DA7C4FE7-3164-59E8-7B06-CD2B36BEAE3F}"/>
          </ac:spMkLst>
        </pc:spChg>
        <pc:spChg chg="add del mod topLvl">
          <ac:chgData name="Henry Jammes" userId="5f22554b-fd15-4676-8c82-dc6122af2a80" providerId="ADAL" clId="{A3A6ABF9-8563-404A-BEC3-1E0B3CC340AC}" dt="2023-09-08T10:04:32.285" v="40647" actId="478"/>
          <ac:spMkLst>
            <pc:docMk/>
            <pc:sldMk cId="4234592746" sldId="2147478640"/>
            <ac:spMk id="211" creationId="{2D6E4996-061E-B55C-CDDC-B574CC4FC3C8}"/>
          </ac:spMkLst>
        </pc:spChg>
        <pc:spChg chg="add del mod topLvl">
          <ac:chgData name="Henry Jammes" userId="5f22554b-fd15-4676-8c82-dc6122af2a80" providerId="ADAL" clId="{A3A6ABF9-8563-404A-BEC3-1E0B3CC340AC}" dt="2023-09-08T10:04:32.285" v="40647" actId="478"/>
          <ac:spMkLst>
            <pc:docMk/>
            <pc:sldMk cId="4234592746" sldId="2147478640"/>
            <ac:spMk id="212" creationId="{1F781B69-A1DD-5FBA-E470-EB4728823905}"/>
          </ac:spMkLst>
        </pc:spChg>
        <pc:spChg chg="add del mod topLvl">
          <ac:chgData name="Henry Jammes" userId="5f22554b-fd15-4676-8c82-dc6122af2a80" providerId="ADAL" clId="{A3A6ABF9-8563-404A-BEC3-1E0B3CC340AC}" dt="2023-09-08T10:04:32.285" v="40647" actId="478"/>
          <ac:spMkLst>
            <pc:docMk/>
            <pc:sldMk cId="4234592746" sldId="2147478640"/>
            <ac:spMk id="217" creationId="{AE2CDFFD-2ABF-8903-E1F4-D45F20D46EF2}"/>
          </ac:spMkLst>
        </pc:spChg>
        <pc:spChg chg="add del mod topLvl">
          <ac:chgData name="Henry Jammes" userId="5f22554b-fd15-4676-8c82-dc6122af2a80" providerId="ADAL" clId="{A3A6ABF9-8563-404A-BEC3-1E0B3CC340AC}" dt="2023-09-08T10:04:32.285" v="40647" actId="478"/>
          <ac:spMkLst>
            <pc:docMk/>
            <pc:sldMk cId="4234592746" sldId="2147478640"/>
            <ac:spMk id="218" creationId="{49E7D6B4-DD1C-E8D2-C3E5-2A5F2994939D}"/>
          </ac:spMkLst>
        </pc:spChg>
        <pc:spChg chg="add del mod topLvl">
          <ac:chgData name="Henry Jammes" userId="5f22554b-fd15-4676-8c82-dc6122af2a80" providerId="ADAL" clId="{A3A6ABF9-8563-404A-BEC3-1E0B3CC340AC}" dt="2023-09-04T18:33:10.270" v="24829" actId="478"/>
          <ac:spMkLst>
            <pc:docMk/>
            <pc:sldMk cId="4234592746" sldId="2147478640"/>
            <ac:spMk id="224" creationId="{3E67E001-C56A-2299-B795-7D4FDB72113E}"/>
          </ac:spMkLst>
        </pc:spChg>
        <pc:spChg chg="add del mod topLvl">
          <ac:chgData name="Henry Jammes" userId="5f22554b-fd15-4676-8c82-dc6122af2a80" providerId="ADAL" clId="{A3A6ABF9-8563-404A-BEC3-1E0B3CC340AC}" dt="2023-09-04T18:33:10.270" v="24829" actId="478"/>
          <ac:spMkLst>
            <pc:docMk/>
            <pc:sldMk cId="4234592746" sldId="2147478640"/>
            <ac:spMk id="225" creationId="{C589E6F7-975B-A65F-A80E-C42C60684B80}"/>
          </ac:spMkLst>
        </pc:spChg>
        <pc:spChg chg="mod">
          <ac:chgData name="Henry Jammes" userId="5f22554b-fd15-4676-8c82-dc6122af2a80" providerId="ADAL" clId="{A3A6ABF9-8563-404A-BEC3-1E0B3CC340AC}" dt="2023-09-04T18:31:47.380" v="24805" actId="27803"/>
          <ac:spMkLst>
            <pc:docMk/>
            <pc:sldMk cId="4234592746" sldId="2147478640"/>
            <ac:spMk id="226" creationId="{36BBFC37-6C05-A48E-1F5A-8F87A823E4B5}"/>
          </ac:spMkLst>
        </pc:spChg>
        <pc:spChg chg="add del mod topLvl">
          <ac:chgData name="Henry Jammes" userId="5f22554b-fd15-4676-8c82-dc6122af2a80" providerId="ADAL" clId="{A3A6ABF9-8563-404A-BEC3-1E0B3CC340AC}" dt="2023-09-03T16:12:21.639" v="23459" actId="478"/>
          <ac:spMkLst>
            <pc:docMk/>
            <pc:sldMk cId="4234592746" sldId="2147478640"/>
            <ac:spMk id="226" creationId="{7E5DF50F-D63B-0AF5-283E-0E2244FBF2BE}"/>
          </ac:spMkLst>
        </pc:spChg>
        <pc:spChg chg="mod">
          <ac:chgData name="Henry Jammes" userId="5f22554b-fd15-4676-8c82-dc6122af2a80" providerId="ADAL" clId="{A3A6ABF9-8563-404A-BEC3-1E0B3CC340AC}" dt="2023-09-04T18:31:47.380" v="24805" actId="27803"/>
          <ac:spMkLst>
            <pc:docMk/>
            <pc:sldMk cId="4234592746" sldId="2147478640"/>
            <ac:spMk id="227" creationId="{3000E216-436C-8F86-B55E-F84B2751EC5A}"/>
          </ac:spMkLst>
        </pc:spChg>
        <pc:spChg chg="add del mod topLvl">
          <ac:chgData name="Henry Jammes" userId="5f22554b-fd15-4676-8c82-dc6122af2a80" providerId="ADAL" clId="{A3A6ABF9-8563-404A-BEC3-1E0B3CC340AC}" dt="2023-09-03T16:24:10.266" v="23792" actId="478"/>
          <ac:spMkLst>
            <pc:docMk/>
            <pc:sldMk cId="4234592746" sldId="2147478640"/>
            <ac:spMk id="228" creationId="{0C65C852-DE49-7CE5-2896-C52B8AEFE417}"/>
          </ac:spMkLst>
        </pc:spChg>
        <pc:spChg chg="mod">
          <ac:chgData name="Henry Jammes" userId="5f22554b-fd15-4676-8c82-dc6122af2a80" providerId="ADAL" clId="{A3A6ABF9-8563-404A-BEC3-1E0B3CC340AC}" dt="2023-09-04T18:31:47.380" v="24805" actId="27803"/>
          <ac:spMkLst>
            <pc:docMk/>
            <pc:sldMk cId="4234592746" sldId="2147478640"/>
            <ac:spMk id="228" creationId="{667E5F0C-3BE3-5671-EEF0-6B02F4A6E084}"/>
          </ac:spMkLst>
        </pc:spChg>
        <pc:spChg chg="mod">
          <ac:chgData name="Henry Jammes" userId="5f22554b-fd15-4676-8c82-dc6122af2a80" providerId="ADAL" clId="{A3A6ABF9-8563-404A-BEC3-1E0B3CC340AC}" dt="2023-09-04T18:31:47.380" v="24805" actId="27803"/>
          <ac:spMkLst>
            <pc:docMk/>
            <pc:sldMk cId="4234592746" sldId="2147478640"/>
            <ac:spMk id="237" creationId="{FD8A2271-D9FB-F71A-ADDB-429507045AE3}"/>
          </ac:spMkLst>
        </pc:spChg>
        <pc:spChg chg="mod">
          <ac:chgData name="Henry Jammes" userId="5f22554b-fd15-4676-8c82-dc6122af2a80" providerId="ADAL" clId="{A3A6ABF9-8563-404A-BEC3-1E0B3CC340AC}" dt="2023-09-04T18:31:47.380" v="24805" actId="27803"/>
          <ac:spMkLst>
            <pc:docMk/>
            <pc:sldMk cId="4234592746" sldId="2147478640"/>
            <ac:spMk id="238" creationId="{CA2A3E16-B570-FE6B-2A46-9D1C82E1A82F}"/>
          </ac:spMkLst>
        </pc:spChg>
        <pc:spChg chg="mod">
          <ac:chgData name="Henry Jammes" userId="5f22554b-fd15-4676-8c82-dc6122af2a80" providerId="ADAL" clId="{A3A6ABF9-8563-404A-BEC3-1E0B3CC340AC}" dt="2023-09-04T18:31:47.380" v="24805" actId="27803"/>
          <ac:spMkLst>
            <pc:docMk/>
            <pc:sldMk cId="4234592746" sldId="2147478640"/>
            <ac:spMk id="239" creationId="{398972D7-6499-C19A-0380-7F17D225077F}"/>
          </ac:spMkLst>
        </pc:spChg>
        <pc:spChg chg="mod">
          <ac:chgData name="Henry Jammes" userId="5f22554b-fd15-4676-8c82-dc6122af2a80" providerId="ADAL" clId="{A3A6ABF9-8563-404A-BEC3-1E0B3CC340AC}" dt="2023-09-04T18:31:47.380" v="24805" actId="27803"/>
          <ac:spMkLst>
            <pc:docMk/>
            <pc:sldMk cId="4234592746" sldId="2147478640"/>
            <ac:spMk id="240" creationId="{3B65A528-35C1-8662-AC9D-03A79093079B}"/>
          </ac:spMkLst>
        </pc:spChg>
        <pc:spChg chg="add mod">
          <ac:chgData name="Henry Jammes" userId="5f22554b-fd15-4676-8c82-dc6122af2a80" providerId="ADAL" clId="{A3A6ABF9-8563-404A-BEC3-1E0B3CC340AC}" dt="2023-09-03T16:13:56.077" v="23464" actId="571"/>
          <ac:spMkLst>
            <pc:docMk/>
            <pc:sldMk cId="4234592746" sldId="2147478640"/>
            <ac:spMk id="240" creationId="{9766D1E2-A6CA-0992-417E-E5B303FF6E27}"/>
          </ac:spMkLst>
        </pc:spChg>
        <pc:spChg chg="add mod">
          <ac:chgData name="Henry Jammes" userId="5f22554b-fd15-4676-8c82-dc6122af2a80" providerId="ADAL" clId="{A3A6ABF9-8563-404A-BEC3-1E0B3CC340AC}" dt="2023-09-03T16:13:56.077" v="23464" actId="571"/>
          <ac:spMkLst>
            <pc:docMk/>
            <pc:sldMk cId="4234592746" sldId="2147478640"/>
            <ac:spMk id="241" creationId="{B044986B-3870-1884-8D45-C747718508D1}"/>
          </ac:spMkLst>
        </pc:spChg>
        <pc:spChg chg="mod">
          <ac:chgData name="Henry Jammes" userId="5f22554b-fd15-4676-8c82-dc6122af2a80" providerId="ADAL" clId="{A3A6ABF9-8563-404A-BEC3-1E0B3CC340AC}" dt="2023-09-04T18:31:47.380" v="24805" actId="27803"/>
          <ac:spMkLst>
            <pc:docMk/>
            <pc:sldMk cId="4234592746" sldId="2147478640"/>
            <ac:spMk id="242" creationId="{28D56EE7-1408-E16A-EF20-CF8F41A6B26B}"/>
          </ac:spMkLst>
        </pc:spChg>
        <pc:spChg chg="mod">
          <ac:chgData name="Henry Jammes" userId="5f22554b-fd15-4676-8c82-dc6122af2a80" providerId="ADAL" clId="{A3A6ABF9-8563-404A-BEC3-1E0B3CC340AC}" dt="2023-09-04T18:31:47.380" v="24805" actId="27803"/>
          <ac:spMkLst>
            <pc:docMk/>
            <pc:sldMk cId="4234592746" sldId="2147478640"/>
            <ac:spMk id="243" creationId="{BBBBA2EA-199A-60A0-DBDF-84CC19BE0D11}"/>
          </ac:spMkLst>
        </pc:spChg>
        <pc:spChg chg="mod">
          <ac:chgData name="Henry Jammes" userId="5f22554b-fd15-4676-8c82-dc6122af2a80" providerId="ADAL" clId="{A3A6ABF9-8563-404A-BEC3-1E0B3CC340AC}" dt="2023-09-04T18:31:47.380" v="24805" actId="27803"/>
          <ac:spMkLst>
            <pc:docMk/>
            <pc:sldMk cId="4234592746" sldId="2147478640"/>
            <ac:spMk id="244" creationId="{2F66BEE2-7AD4-B6D1-A8DA-C83371A806E2}"/>
          </ac:spMkLst>
        </pc:spChg>
        <pc:spChg chg="add mod">
          <ac:chgData name="Henry Jammes" userId="5f22554b-fd15-4676-8c82-dc6122af2a80" providerId="ADAL" clId="{A3A6ABF9-8563-404A-BEC3-1E0B3CC340AC}" dt="2023-09-03T16:13:56.077" v="23464" actId="571"/>
          <ac:spMkLst>
            <pc:docMk/>
            <pc:sldMk cId="4234592746" sldId="2147478640"/>
            <ac:spMk id="245" creationId="{63868DD0-5B30-F163-7876-C492A6DD1C9E}"/>
          </ac:spMkLst>
        </pc:spChg>
        <pc:spChg chg="mod">
          <ac:chgData name="Henry Jammes" userId="5f22554b-fd15-4676-8c82-dc6122af2a80" providerId="ADAL" clId="{A3A6ABF9-8563-404A-BEC3-1E0B3CC340AC}" dt="2023-09-04T18:31:47.380" v="24805" actId="27803"/>
          <ac:spMkLst>
            <pc:docMk/>
            <pc:sldMk cId="4234592746" sldId="2147478640"/>
            <ac:spMk id="245" creationId="{F5E3374F-C83F-2FF0-31C9-0D284F4CB885}"/>
          </ac:spMkLst>
        </pc:spChg>
        <pc:spChg chg="add mod">
          <ac:chgData name="Henry Jammes" userId="5f22554b-fd15-4676-8c82-dc6122af2a80" providerId="ADAL" clId="{A3A6ABF9-8563-404A-BEC3-1E0B3CC340AC}" dt="2023-09-03T16:13:56.077" v="23464" actId="571"/>
          <ac:spMkLst>
            <pc:docMk/>
            <pc:sldMk cId="4234592746" sldId="2147478640"/>
            <ac:spMk id="246" creationId="{398CCD45-15F2-8E4E-1F3E-27F2731531EA}"/>
          </ac:spMkLst>
        </pc:spChg>
        <pc:spChg chg="mod">
          <ac:chgData name="Henry Jammes" userId="5f22554b-fd15-4676-8c82-dc6122af2a80" providerId="ADAL" clId="{A3A6ABF9-8563-404A-BEC3-1E0B3CC340AC}" dt="2023-09-04T18:31:47.380" v="24805" actId="27803"/>
          <ac:spMkLst>
            <pc:docMk/>
            <pc:sldMk cId="4234592746" sldId="2147478640"/>
            <ac:spMk id="246" creationId="{68B25D9B-306F-8915-9989-B2B581E527F9}"/>
          </ac:spMkLst>
        </pc:spChg>
        <pc:spChg chg="mod">
          <ac:chgData name="Henry Jammes" userId="5f22554b-fd15-4676-8c82-dc6122af2a80" providerId="ADAL" clId="{A3A6ABF9-8563-404A-BEC3-1E0B3CC340AC}" dt="2023-09-04T18:31:47.380" v="24805" actId="27803"/>
          <ac:spMkLst>
            <pc:docMk/>
            <pc:sldMk cId="4234592746" sldId="2147478640"/>
            <ac:spMk id="247" creationId="{0EF9B5A5-8CE2-715F-7734-9FAE3849D195}"/>
          </ac:spMkLst>
        </pc:spChg>
        <pc:spChg chg="mod">
          <ac:chgData name="Henry Jammes" userId="5f22554b-fd15-4676-8c82-dc6122af2a80" providerId="ADAL" clId="{A3A6ABF9-8563-404A-BEC3-1E0B3CC340AC}" dt="2023-09-04T18:31:47.380" v="24805" actId="27803"/>
          <ac:spMkLst>
            <pc:docMk/>
            <pc:sldMk cId="4234592746" sldId="2147478640"/>
            <ac:spMk id="248" creationId="{D28A97F5-C624-5DBA-2D02-7D002FF18902}"/>
          </ac:spMkLst>
        </pc:spChg>
        <pc:spChg chg="mod">
          <ac:chgData name="Henry Jammes" userId="5f22554b-fd15-4676-8c82-dc6122af2a80" providerId="ADAL" clId="{A3A6ABF9-8563-404A-BEC3-1E0B3CC340AC}" dt="2023-09-04T18:31:47.380" v="24805" actId="27803"/>
          <ac:spMkLst>
            <pc:docMk/>
            <pc:sldMk cId="4234592746" sldId="2147478640"/>
            <ac:spMk id="250" creationId="{4A23CF87-2A30-7876-7E3D-EDB0FA62D749}"/>
          </ac:spMkLst>
        </pc:spChg>
        <pc:spChg chg="mod">
          <ac:chgData name="Henry Jammes" userId="5f22554b-fd15-4676-8c82-dc6122af2a80" providerId="ADAL" clId="{A3A6ABF9-8563-404A-BEC3-1E0B3CC340AC}" dt="2023-09-04T18:31:47.380" v="24805" actId="27803"/>
          <ac:spMkLst>
            <pc:docMk/>
            <pc:sldMk cId="4234592746" sldId="2147478640"/>
            <ac:spMk id="251" creationId="{3AE32AA7-82E9-0E7A-C193-513D8B022FEF}"/>
          </ac:spMkLst>
        </pc:spChg>
        <pc:spChg chg="mod">
          <ac:chgData name="Henry Jammes" userId="5f22554b-fd15-4676-8c82-dc6122af2a80" providerId="ADAL" clId="{A3A6ABF9-8563-404A-BEC3-1E0B3CC340AC}" dt="2023-09-04T18:31:47.380" v="24805" actId="27803"/>
          <ac:spMkLst>
            <pc:docMk/>
            <pc:sldMk cId="4234592746" sldId="2147478640"/>
            <ac:spMk id="252" creationId="{87E27FD1-49EF-2BCB-7A04-B157E5F9E54B}"/>
          </ac:spMkLst>
        </pc:spChg>
        <pc:spChg chg="mod">
          <ac:chgData name="Henry Jammes" userId="5f22554b-fd15-4676-8c82-dc6122af2a80" providerId="ADAL" clId="{A3A6ABF9-8563-404A-BEC3-1E0B3CC340AC}" dt="2023-09-04T18:31:47.380" v="24805" actId="27803"/>
          <ac:spMkLst>
            <pc:docMk/>
            <pc:sldMk cId="4234592746" sldId="2147478640"/>
            <ac:spMk id="253" creationId="{46E20BF0-2956-D189-23F1-F62369BBD36F}"/>
          </ac:spMkLst>
        </pc:spChg>
        <pc:spChg chg="del">
          <ac:chgData name="Henry Jammes" userId="5f22554b-fd15-4676-8c82-dc6122af2a80" providerId="ADAL" clId="{A3A6ABF9-8563-404A-BEC3-1E0B3CC340AC}" dt="2023-08-31T23:45:08.298" v="15931" actId="478"/>
          <ac:spMkLst>
            <pc:docMk/>
            <pc:sldMk cId="4234592746" sldId="2147478640"/>
            <ac:spMk id="253" creationId="{630A7EED-0EE1-925C-BBB7-DA0FC39EDE73}"/>
          </ac:spMkLst>
        </pc:spChg>
        <pc:spChg chg="mod">
          <ac:chgData name="Henry Jammes" userId="5f22554b-fd15-4676-8c82-dc6122af2a80" providerId="ADAL" clId="{A3A6ABF9-8563-404A-BEC3-1E0B3CC340AC}" dt="2023-09-04T18:31:47.380" v="24805" actId="27803"/>
          <ac:spMkLst>
            <pc:docMk/>
            <pc:sldMk cId="4234592746" sldId="2147478640"/>
            <ac:spMk id="254" creationId="{181546B1-517A-A376-B41D-8AC95EF67BE7}"/>
          </ac:spMkLst>
        </pc:spChg>
        <pc:spChg chg="mod">
          <ac:chgData name="Henry Jammes" userId="5f22554b-fd15-4676-8c82-dc6122af2a80" providerId="ADAL" clId="{A3A6ABF9-8563-404A-BEC3-1E0B3CC340AC}" dt="2023-09-04T18:31:47.380" v="24805" actId="27803"/>
          <ac:spMkLst>
            <pc:docMk/>
            <pc:sldMk cId="4234592746" sldId="2147478640"/>
            <ac:spMk id="255" creationId="{2EAF3B78-B60D-CD71-33A7-1BC2F058308E}"/>
          </ac:spMkLst>
        </pc:spChg>
        <pc:spChg chg="del">
          <ac:chgData name="Henry Jammes" userId="5f22554b-fd15-4676-8c82-dc6122af2a80" providerId="ADAL" clId="{A3A6ABF9-8563-404A-BEC3-1E0B3CC340AC}" dt="2023-08-31T23:45:08.298" v="15931" actId="478"/>
          <ac:spMkLst>
            <pc:docMk/>
            <pc:sldMk cId="4234592746" sldId="2147478640"/>
            <ac:spMk id="256" creationId="{7074A273-2F79-F5F5-B7B2-3D750D41351B}"/>
          </ac:spMkLst>
        </pc:spChg>
        <pc:spChg chg="mod">
          <ac:chgData name="Henry Jammes" userId="5f22554b-fd15-4676-8c82-dc6122af2a80" providerId="ADAL" clId="{A3A6ABF9-8563-404A-BEC3-1E0B3CC340AC}" dt="2023-09-04T18:31:47.380" v="24805" actId="27803"/>
          <ac:spMkLst>
            <pc:docMk/>
            <pc:sldMk cId="4234592746" sldId="2147478640"/>
            <ac:spMk id="257" creationId="{F7BC0A76-4EFE-4359-FB41-AA5F7554BE44}"/>
          </ac:spMkLst>
        </pc:spChg>
        <pc:spChg chg="mod">
          <ac:chgData name="Henry Jammes" userId="5f22554b-fd15-4676-8c82-dc6122af2a80" providerId="ADAL" clId="{A3A6ABF9-8563-404A-BEC3-1E0B3CC340AC}" dt="2023-09-04T18:31:47.380" v="24805" actId="27803"/>
          <ac:spMkLst>
            <pc:docMk/>
            <pc:sldMk cId="4234592746" sldId="2147478640"/>
            <ac:spMk id="258" creationId="{8CB1D77B-2A94-42C8-C603-35D6A592A464}"/>
          </ac:spMkLst>
        </pc:spChg>
        <pc:spChg chg="mod">
          <ac:chgData name="Henry Jammes" userId="5f22554b-fd15-4676-8c82-dc6122af2a80" providerId="ADAL" clId="{A3A6ABF9-8563-404A-BEC3-1E0B3CC340AC}" dt="2023-09-04T18:31:47.380" v="24805" actId="27803"/>
          <ac:spMkLst>
            <pc:docMk/>
            <pc:sldMk cId="4234592746" sldId="2147478640"/>
            <ac:spMk id="259" creationId="{2B79FEAF-4D82-3A8D-E3FB-B2EB03AEF7F8}"/>
          </ac:spMkLst>
        </pc:spChg>
        <pc:spChg chg="del">
          <ac:chgData name="Henry Jammes" userId="5f22554b-fd15-4676-8c82-dc6122af2a80" providerId="ADAL" clId="{A3A6ABF9-8563-404A-BEC3-1E0B3CC340AC}" dt="2023-08-31T23:45:08.298" v="15931" actId="478"/>
          <ac:spMkLst>
            <pc:docMk/>
            <pc:sldMk cId="4234592746" sldId="2147478640"/>
            <ac:spMk id="259" creationId="{BC17D211-6DA2-8572-C8FA-5166A70D0DA1}"/>
          </ac:spMkLst>
        </pc:spChg>
        <pc:spChg chg="mod">
          <ac:chgData name="Henry Jammes" userId="5f22554b-fd15-4676-8c82-dc6122af2a80" providerId="ADAL" clId="{A3A6ABF9-8563-404A-BEC3-1E0B3CC340AC}" dt="2023-09-04T18:31:47.380" v="24805" actId="27803"/>
          <ac:spMkLst>
            <pc:docMk/>
            <pc:sldMk cId="4234592746" sldId="2147478640"/>
            <ac:spMk id="260" creationId="{DD3CFFD8-C2AC-B1C3-913B-9DE01D8DC687}"/>
          </ac:spMkLst>
        </pc:spChg>
        <pc:spChg chg="mod">
          <ac:chgData name="Henry Jammes" userId="5f22554b-fd15-4676-8c82-dc6122af2a80" providerId="ADAL" clId="{A3A6ABF9-8563-404A-BEC3-1E0B3CC340AC}" dt="2023-09-04T18:31:47.380" v="24805" actId="27803"/>
          <ac:spMkLst>
            <pc:docMk/>
            <pc:sldMk cId="4234592746" sldId="2147478640"/>
            <ac:spMk id="261" creationId="{883DCD0C-9458-AACD-56B0-B3896786B105}"/>
          </ac:spMkLst>
        </pc:spChg>
        <pc:spChg chg="del">
          <ac:chgData name="Henry Jammes" userId="5f22554b-fd15-4676-8c82-dc6122af2a80" providerId="ADAL" clId="{A3A6ABF9-8563-404A-BEC3-1E0B3CC340AC}" dt="2023-08-31T23:45:08.298" v="15931" actId="478"/>
          <ac:spMkLst>
            <pc:docMk/>
            <pc:sldMk cId="4234592746" sldId="2147478640"/>
            <ac:spMk id="263" creationId="{5323251E-7455-7DCB-3CFC-47D8CCDEDD95}"/>
          </ac:spMkLst>
        </pc:spChg>
        <pc:spChg chg="add del mod">
          <ac:chgData name="Henry Jammes" userId="5f22554b-fd15-4676-8c82-dc6122af2a80" providerId="ADAL" clId="{A3A6ABF9-8563-404A-BEC3-1E0B3CC340AC}" dt="2023-09-08T10:04:32.285" v="40647" actId="478"/>
          <ac:spMkLst>
            <pc:docMk/>
            <pc:sldMk cId="4234592746" sldId="2147478640"/>
            <ac:spMk id="263" creationId="{7FBEE332-BA99-A7D7-3D11-D030A3C0D338}"/>
          </ac:spMkLst>
        </pc:spChg>
        <pc:spChg chg="add del mod topLvl">
          <ac:chgData name="Henry Jammes" userId="5f22554b-fd15-4676-8c82-dc6122af2a80" providerId="ADAL" clId="{A3A6ABF9-8563-404A-BEC3-1E0B3CC340AC}" dt="2023-09-08T10:04:32.285" v="40647" actId="478"/>
          <ac:spMkLst>
            <pc:docMk/>
            <pc:sldMk cId="4234592746" sldId="2147478640"/>
            <ac:spMk id="264" creationId="{AC9AAA59-E414-28BF-60BE-A8C6110E3E28}"/>
          </ac:spMkLst>
        </pc:spChg>
        <pc:spChg chg="del">
          <ac:chgData name="Henry Jammes" userId="5f22554b-fd15-4676-8c82-dc6122af2a80" providerId="ADAL" clId="{A3A6ABF9-8563-404A-BEC3-1E0B3CC340AC}" dt="2023-08-31T23:45:08.298" v="15931" actId="478"/>
          <ac:spMkLst>
            <pc:docMk/>
            <pc:sldMk cId="4234592746" sldId="2147478640"/>
            <ac:spMk id="265" creationId="{442052E8-80BD-384B-3831-F7A3F26A3D70}"/>
          </ac:spMkLst>
        </pc:spChg>
        <pc:spChg chg="add del mod">
          <ac:chgData name="Henry Jammes" userId="5f22554b-fd15-4676-8c82-dc6122af2a80" providerId="ADAL" clId="{A3A6ABF9-8563-404A-BEC3-1E0B3CC340AC}" dt="2023-09-08T10:04:32.285" v="40647" actId="478"/>
          <ac:spMkLst>
            <pc:docMk/>
            <pc:sldMk cId="4234592746" sldId="2147478640"/>
            <ac:spMk id="265" creationId="{B6AF2698-79F1-663A-AF9B-D4A04B929838}"/>
          </ac:spMkLst>
        </pc:spChg>
        <pc:spChg chg="add del mod">
          <ac:chgData name="Henry Jammes" userId="5f22554b-fd15-4676-8c82-dc6122af2a80" providerId="ADAL" clId="{A3A6ABF9-8563-404A-BEC3-1E0B3CC340AC}" dt="2023-09-08T10:04:32.285" v="40647" actId="478"/>
          <ac:spMkLst>
            <pc:docMk/>
            <pc:sldMk cId="4234592746" sldId="2147478640"/>
            <ac:spMk id="266" creationId="{2C0B66A9-9AC4-3DF9-ED57-17D017FA8505}"/>
          </ac:spMkLst>
        </pc:spChg>
        <pc:spChg chg="add del mod">
          <ac:chgData name="Henry Jammes" userId="5f22554b-fd15-4676-8c82-dc6122af2a80" providerId="ADAL" clId="{A3A6ABF9-8563-404A-BEC3-1E0B3CC340AC}" dt="2023-09-08T10:04:32.285" v="40647" actId="478"/>
          <ac:spMkLst>
            <pc:docMk/>
            <pc:sldMk cId="4234592746" sldId="2147478640"/>
            <ac:spMk id="267" creationId="{9837FF04-3886-DAB0-9D5F-04E9BD5B95A2}"/>
          </ac:spMkLst>
        </pc:spChg>
        <pc:spChg chg="add del mod">
          <ac:chgData name="Henry Jammes" userId="5f22554b-fd15-4676-8c82-dc6122af2a80" providerId="ADAL" clId="{A3A6ABF9-8563-404A-BEC3-1E0B3CC340AC}" dt="2023-09-08T10:04:32.285" v="40647" actId="478"/>
          <ac:spMkLst>
            <pc:docMk/>
            <pc:sldMk cId="4234592746" sldId="2147478640"/>
            <ac:spMk id="268" creationId="{89AE6B4D-7F7D-F536-4C6C-C4B59D003B42}"/>
          </ac:spMkLst>
        </pc:spChg>
        <pc:spChg chg="del">
          <ac:chgData name="Henry Jammes" userId="5f22554b-fd15-4676-8c82-dc6122af2a80" providerId="ADAL" clId="{A3A6ABF9-8563-404A-BEC3-1E0B3CC340AC}" dt="2023-08-31T23:45:08.298" v="15931" actId="478"/>
          <ac:spMkLst>
            <pc:docMk/>
            <pc:sldMk cId="4234592746" sldId="2147478640"/>
            <ac:spMk id="268" creationId="{E6D81ACB-30D9-DF1F-1D4A-D764DF5DB742}"/>
          </ac:spMkLst>
        </pc:spChg>
        <pc:spChg chg="add del mod">
          <ac:chgData name="Henry Jammes" userId="5f22554b-fd15-4676-8c82-dc6122af2a80" providerId="ADAL" clId="{A3A6ABF9-8563-404A-BEC3-1E0B3CC340AC}" dt="2023-09-08T10:04:32.285" v="40647" actId="478"/>
          <ac:spMkLst>
            <pc:docMk/>
            <pc:sldMk cId="4234592746" sldId="2147478640"/>
            <ac:spMk id="269" creationId="{187994BA-D520-34C5-041C-A76CB59E8350}"/>
          </ac:spMkLst>
        </pc:spChg>
        <pc:spChg chg="add del mod">
          <ac:chgData name="Henry Jammes" userId="5f22554b-fd15-4676-8c82-dc6122af2a80" providerId="ADAL" clId="{A3A6ABF9-8563-404A-BEC3-1E0B3CC340AC}" dt="2023-09-08T10:04:32.285" v="40647" actId="478"/>
          <ac:spMkLst>
            <pc:docMk/>
            <pc:sldMk cId="4234592746" sldId="2147478640"/>
            <ac:spMk id="270" creationId="{12CD2519-E1BE-99F8-67C4-9D20600CC985}"/>
          </ac:spMkLst>
        </pc:spChg>
        <pc:spChg chg="del">
          <ac:chgData name="Henry Jammes" userId="5f22554b-fd15-4676-8c82-dc6122af2a80" providerId="ADAL" clId="{A3A6ABF9-8563-404A-BEC3-1E0B3CC340AC}" dt="2023-08-31T23:45:08.298" v="15931" actId="478"/>
          <ac:spMkLst>
            <pc:docMk/>
            <pc:sldMk cId="4234592746" sldId="2147478640"/>
            <ac:spMk id="270" creationId="{F757BBF0-96CD-5CEB-62FC-0C1C9A978ED7}"/>
          </ac:spMkLst>
        </pc:spChg>
        <pc:spChg chg="del">
          <ac:chgData name="Henry Jammes" userId="5f22554b-fd15-4676-8c82-dc6122af2a80" providerId="ADAL" clId="{A3A6ABF9-8563-404A-BEC3-1E0B3CC340AC}" dt="2023-08-31T23:45:08.298" v="15931" actId="478"/>
          <ac:spMkLst>
            <pc:docMk/>
            <pc:sldMk cId="4234592746" sldId="2147478640"/>
            <ac:spMk id="273" creationId="{701E0CBB-638B-D8F7-2490-A78369822DCE}"/>
          </ac:spMkLst>
        </pc:spChg>
        <pc:spChg chg="del">
          <ac:chgData name="Henry Jammes" userId="5f22554b-fd15-4676-8c82-dc6122af2a80" providerId="ADAL" clId="{A3A6ABF9-8563-404A-BEC3-1E0B3CC340AC}" dt="2023-08-31T23:45:08.298" v="15931" actId="478"/>
          <ac:spMkLst>
            <pc:docMk/>
            <pc:sldMk cId="4234592746" sldId="2147478640"/>
            <ac:spMk id="274" creationId="{E2356AD5-2341-601E-8F59-D269B2FC2BC3}"/>
          </ac:spMkLst>
        </pc:spChg>
        <pc:spChg chg="del">
          <ac:chgData name="Henry Jammes" userId="5f22554b-fd15-4676-8c82-dc6122af2a80" providerId="ADAL" clId="{A3A6ABF9-8563-404A-BEC3-1E0B3CC340AC}" dt="2023-08-31T23:45:08.298" v="15931" actId="478"/>
          <ac:spMkLst>
            <pc:docMk/>
            <pc:sldMk cId="4234592746" sldId="2147478640"/>
            <ac:spMk id="279" creationId="{6299A90C-50E0-193C-2DD1-73323ACB8BB9}"/>
          </ac:spMkLst>
        </pc:spChg>
        <pc:spChg chg="del">
          <ac:chgData name="Henry Jammes" userId="5f22554b-fd15-4676-8c82-dc6122af2a80" providerId="ADAL" clId="{A3A6ABF9-8563-404A-BEC3-1E0B3CC340AC}" dt="2023-08-31T23:45:08.298" v="15931" actId="478"/>
          <ac:spMkLst>
            <pc:docMk/>
            <pc:sldMk cId="4234592746" sldId="2147478640"/>
            <ac:spMk id="280" creationId="{1E490CBF-AB10-2D1D-50D3-04BF24991DC3}"/>
          </ac:spMkLst>
        </pc:spChg>
        <pc:spChg chg="del">
          <ac:chgData name="Henry Jammes" userId="5f22554b-fd15-4676-8c82-dc6122af2a80" providerId="ADAL" clId="{A3A6ABF9-8563-404A-BEC3-1E0B3CC340AC}" dt="2023-08-31T23:45:08.298" v="15931" actId="478"/>
          <ac:spMkLst>
            <pc:docMk/>
            <pc:sldMk cId="4234592746" sldId="2147478640"/>
            <ac:spMk id="281" creationId="{A8BB0ADA-A2EE-C742-73A2-833A58B1C9DD}"/>
          </ac:spMkLst>
        </pc:spChg>
        <pc:spChg chg="add mod">
          <ac:chgData name="Henry Jammes" userId="5f22554b-fd15-4676-8c82-dc6122af2a80" providerId="ADAL" clId="{A3A6ABF9-8563-404A-BEC3-1E0B3CC340AC}" dt="2023-09-03T16:22:53.337" v="23708" actId="571"/>
          <ac:spMkLst>
            <pc:docMk/>
            <pc:sldMk cId="4234592746" sldId="2147478640"/>
            <ac:spMk id="286" creationId="{A1E4E9A2-271B-180D-A555-86765F456B61}"/>
          </ac:spMkLst>
        </pc:spChg>
        <pc:spChg chg="del">
          <ac:chgData name="Henry Jammes" userId="5f22554b-fd15-4676-8c82-dc6122af2a80" providerId="ADAL" clId="{A3A6ABF9-8563-404A-BEC3-1E0B3CC340AC}" dt="2023-08-31T23:45:08.298" v="15931" actId="478"/>
          <ac:spMkLst>
            <pc:docMk/>
            <pc:sldMk cId="4234592746" sldId="2147478640"/>
            <ac:spMk id="287" creationId="{5BEC7622-2157-6FA2-E08A-7FDCF231B945}"/>
          </ac:spMkLst>
        </pc:spChg>
        <pc:spChg chg="add mod">
          <ac:chgData name="Henry Jammes" userId="5f22554b-fd15-4676-8c82-dc6122af2a80" providerId="ADAL" clId="{A3A6ABF9-8563-404A-BEC3-1E0B3CC340AC}" dt="2023-09-04T18:45:10.862" v="25320" actId="571"/>
          <ac:spMkLst>
            <pc:docMk/>
            <pc:sldMk cId="4234592746" sldId="2147478640"/>
            <ac:spMk id="287" creationId="{B06F79F7-2008-DBEA-3ADE-205FB0C702D8}"/>
          </ac:spMkLst>
        </pc:spChg>
        <pc:spChg chg="del">
          <ac:chgData name="Henry Jammes" userId="5f22554b-fd15-4676-8c82-dc6122af2a80" providerId="ADAL" clId="{A3A6ABF9-8563-404A-BEC3-1E0B3CC340AC}" dt="2023-08-31T23:45:08.298" v="15931" actId="478"/>
          <ac:spMkLst>
            <pc:docMk/>
            <pc:sldMk cId="4234592746" sldId="2147478640"/>
            <ac:spMk id="290" creationId="{63509391-9F82-8AE6-5341-7898449778CF}"/>
          </ac:spMkLst>
        </pc:spChg>
        <pc:spChg chg="add mod">
          <ac:chgData name="Henry Jammes" userId="5f22554b-fd15-4676-8c82-dc6122af2a80" providerId="ADAL" clId="{A3A6ABF9-8563-404A-BEC3-1E0B3CC340AC}" dt="2023-09-04T18:46:02.175" v="25342" actId="571"/>
          <ac:spMkLst>
            <pc:docMk/>
            <pc:sldMk cId="4234592746" sldId="2147478640"/>
            <ac:spMk id="290" creationId="{B2B81900-C592-4431-43D8-A2DE21018545}"/>
          </ac:spMkLst>
        </pc:spChg>
        <pc:spChg chg="del">
          <ac:chgData name="Henry Jammes" userId="5f22554b-fd15-4676-8c82-dc6122af2a80" providerId="ADAL" clId="{A3A6ABF9-8563-404A-BEC3-1E0B3CC340AC}" dt="2023-08-31T23:45:08.298" v="15931" actId="478"/>
          <ac:spMkLst>
            <pc:docMk/>
            <pc:sldMk cId="4234592746" sldId="2147478640"/>
            <ac:spMk id="291" creationId="{8A7BE751-37D7-623E-9E46-5CBFE3CCBD39}"/>
          </ac:spMkLst>
        </pc:spChg>
        <pc:spChg chg="del">
          <ac:chgData name="Henry Jammes" userId="5f22554b-fd15-4676-8c82-dc6122af2a80" providerId="ADAL" clId="{A3A6ABF9-8563-404A-BEC3-1E0B3CC340AC}" dt="2023-08-31T23:45:08.298" v="15931" actId="478"/>
          <ac:spMkLst>
            <pc:docMk/>
            <pc:sldMk cId="4234592746" sldId="2147478640"/>
            <ac:spMk id="292" creationId="{CFA8FFC1-A824-BD11-205F-042413FB19CD}"/>
          </ac:spMkLst>
        </pc:spChg>
        <pc:spChg chg="del">
          <ac:chgData name="Henry Jammes" userId="5f22554b-fd15-4676-8c82-dc6122af2a80" providerId="ADAL" clId="{A3A6ABF9-8563-404A-BEC3-1E0B3CC340AC}" dt="2023-08-31T23:45:08.298" v="15931" actId="478"/>
          <ac:spMkLst>
            <pc:docMk/>
            <pc:sldMk cId="4234592746" sldId="2147478640"/>
            <ac:spMk id="294" creationId="{93D71D94-F2AA-4F38-BC7E-3D8271588029}"/>
          </ac:spMkLst>
        </pc:spChg>
        <pc:spChg chg="del">
          <ac:chgData name="Henry Jammes" userId="5f22554b-fd15-4676-8c82-dc6122af2a80" providerId="ADAL" clId="{A3A6ABF9-8563-404A-BEC3-1E0B3CC340AC}" dt="2023-08-31T23:45:08.298" v="15931" actId="478"/>
          <ac:spMkLst>
            <pc:docMk/>
            <pc:sldMk cId="4234592746" sldId="2147478640"/>
            <ac:spMk id="295" creationId="{0E337514-2563-56C2-7D10-713B7B440188}"/>
          </ac:spMkLst>
        </pc:spChg>
        <pc:spChg chg="del">
          <ac:chgData name="Henry Jammes" userId="5f22554b-fd15-4676-8c82-dc6122af2a80" providerId="ADAL" clId="{A3A6ABF9-8563-404A-BEC3-1E0B3CC340AC}" dt="2023-08-31T23:45:08.298" v="15931" actId="478"/>
          <ac:spMkLst>
            <pc:docMk/>
            <pc:sldMk cId="4234592746" sldId="2147478640"/>
            <ac:spMk id="297" creationId="{6021371D-B4D4-975D-BD36-8511F810194A}"/>
          </ac:spMkLst>
        </pc:spChg>
        <pc:spChg chg="del">
          <ac:chgData name="Henry Jammes" userId="5f22554b-fd15-4676-8c82-dc6122af2a80" providerId="ADAL" clId="{A3A6ABF9-8563-404A-BEC3-1E0B3CC340AC}" dt="2023-08-31T23:45:08.298" v="15931" actId="478"/>
          <ac:spMkLst>
            <pc:docMk/>
            <pc:sldMk cId="4234592746" sldId="2147478640"/>
            <ac:spMk id="299" creationId="{E634F31C-B7F1-6EAC-F57D-B05A7F8FD497}"/>
          </ac:spMkLst>
        </pc:spChg>
        <pc:spChg chg="del">
          <ac:chgData name="Henry Jammes" userId="5f22554b-fd15-4676-8c82-dc6122af2a80" providerId="ADAL" clId="{A3A6ABF9-8563-404A-BEC3-1E0B3CC340AC}" dt="2023-08-31T23:45:08.298" v="15931" actId="478"/>
          <ac:spMkLst>
            <pc:docMk/>
            <pc:sldMk cId="4234592746" sldId="2147478640"/>
            <ac:spMk id="303" creationId="{0DBA9359-343B-485B-EA1C-D635F5FA80BD}"/>
          </ac:spMkLst>
        </pc:spChg>
        <pc:spChg chg="del">
          <ac:chgData name="Henry Jammes" userId="5f22554b-fd15-4676-8c82-dc6122af2a80" providerId="ADAL" clId="{A3A6ABF9-8563-404A-BEC3-1E0B3CC340AC}" dt="2023-08-31T23:45:08.298" v="15931" actId="478"/>
          <ac:spMkLst>
            <pc:docMk/>
            <pc:sldMk cId="4234592746" sldId="2147478640"/>
            <ac:spMk id="304" creationId="{4B7BEB1D-0A62-1E5C-9C89-3E5C75D87127}"/>
          </ac:spMkLst>
        </pc:spChg>
        <pc:spChg chg="del">
          <ac:chgData name="Henry Jammes" userId="5f22554b-fd15-4676-8c82-dc6122af2a80" providerId="ADAL" clId="{A3A6ABF9-8563-404A-BEC3-1E0B3CC340AC}" dt="2023-08-31T23:45:08.298" v="15931" actId="478"/>
          <ac:spMkLst>
            <pc:docMk/>
            <pc:sldMk cId="4234592746" sldId="2147478640"/>
            <ac:spMk id="307" creationId="{7B42A4FB-DE00-BE79-1D01-D71989A10600}"/>
          </ac:spMkLst>
        </pc:spChg>
        <pc:spChg chg="del">
          <ac:chgData name="Henry Jammes" userId="5f22554b-fd15-4676-8c82-dc6122af2a80" providerId="ADAL" clId="{A3A6ABF9-8563-404A-BEC3-1E0B3CC340AC}" dt="2023-08-31T23:45:08.298" v="15931" actId="478"/>
          <ac:spMkLst>
            <pc:docMk/>
            <pc:sldMk cId="4234592746" sldId="2147478640"/>
            <ac:spMk id="310" creationId="{30430F0C-44A8-9ECF-C897-0ABE8149CB6F}"/>
          </ac:spMkLst>
        </pc:spChg>
        <pc:spChg chg="del">
          <ac:chgData name="Henry Jammes" userId="5f22554b-fd15-4676-8c82-dc6122af2a80" providerId="ADAL" clId="{A3A6ABF9-8563-404A-BEC3-1E0B3CC340AC}" dt="2023-08-31T23:45:08.298" v="15931" actId="478"/>
          <ac:spMkLst>
            <pc:docMk/>
            <pc:sldMk cId="4234592746" sldId="2147478640"/>
            <ac:spMk id="311" creationId="{7717EFF8-0944-70E3-8971-F0A1E0D3859C}"/>
          </ac:spMkLst>
        </pc:spChg>
        <pc:spChg chg="add mod">
          <ac:chgData name="Henry Jammes" userId="5f22554b-fd15-4676-8c82-dc6122af2a80" providerId="ADAL" clId="{A3A6ABF9-8563-404A-BEC3-1E0B3CC340AC}" dt="2023-09-03T16:26:17.464" v="23829" actId="571"/>
          <ac:spMkLst>
            <pc:docMk/>
            <pc:sldMk cId="4234592746" sldId="2147478640"/>
            <ac:spMk id="311" creationId="{AF9DCAD4-8915-8DC3-9EF0-2EAB117D5DE6}"/>
          </ac:spMkLst>
        </pc:spChg>
        <pc:spChg chg="add del mod">
          <ac:chgData name="Henry Jammes" userId="5f22554b-fd15-4676-8c82-dc6122af2a80" providerId="ADAL" clId="{A3A6ABF9-8563-404A-BEC3-1E0B3CC340AC}" dt="2023-09-04T18:33:10.270" v="24829" actId="478"/>
          <ac:spMkLst>
            <pc:docMk/>
            <pc:sldMk cId="4234592746" sldId="2147478640"/>
            <ac:spMk id="314" creationId="{61728F5D-8987-38D8-1DEE-E57B9FB3A733}"/>
          </ac:spMkLst>
        </pc:spChg>
        <pc:spChg chg="add del mod">
          <ac:chgData name="Henry Jammes" userId="5f22554b-fd15-4676-8c82-dc6122af2a80" providerId="ADAL" clId="{A3A6ABF9-8563-404A-BEC3-1E0B3CC340AC}" dt="2023-09-04T18:33:10.270" v="24829" actId="478"/>
          <ac:spMkLst>
            <pc:docMk/>
            <pc:sldMk cId="4234592746" sldId="2147478640"/>
            <ac:spMk id="316" creationId="{965432BD-1895-5BF2-EA6E-CBF650B442D0}"/>
          </ac:spMkLst>
        </pc:spChg>
        <pc:spChg chg="add del mod topLvl">
          <ac:chgData name="Henry Jammes" userId="5f22554b-fd15-4676-8c82-dc6122af2a80" providerId="ADAL" clId="{A3A6ABF9-8563-404A-BEC3-1E0B3CC340AC}" dt="2023-09-04T18:32:19.352" v="24815" actId="478"/>
          <ac:spMkLst>
            <pc:docMk/>
            <pc:sldMk cId="4234592746" sldId="2147478640"/>
            <ac:spMk id="317" creationId="{426C7C8D-A3F5-78AB-00CD-41DB7FE7879D}"/>
          </ac:spMkLst>
        </pc:spChg>
        <pc:spChg chg="add del mod">
          <ac:chgData name="Henry Jammes" userId="5f22554b-fd15-4676-8c82-dc6122af2a80" providerId="ADAL" clId="{A3A6ABF9-8563-404A-BEC3-1E0B3CC340AC}" dt="2023-09-04T18:32:52.946" v="24823" actId="478"/>
          <ac:spMkLst>
            <pc:docMk/>
            <pc:sldMk cId="4234592746" sldId="2147478640"/>
            <ac:spMk id="318" creationId="{05605B0D-B3F8-1902-9F0E-13630E65D7CE}"/>
          </ac:spMkLst>
        </pc:spChg>
        <pc:spChg chg="add del mod">
          <ac:chgData name="Henry Jammes" userId="5f22554b-fd15-4676-8c82-dc6122af2a80" providerId="ADAL" clId="{A3A6ABF9-8563-404A-BEC3-1E0B3CC340AC}" dt="2023-09-04T18:33:10.270" v="24829" actId="478"/>
          <ac:spMkLst>
            <pc:docMk/>
            <pc:sldMk cId="4234592746" sldId="2147478640"/>
            <ac:spMk id="319" creationId="{B23F836C-C41D-1BFA-D758-954C80F9ED90}"/>
          </ac:spMkLst>
        </pc:spChg>
        <pc:spChg chg="add del mod">
          <ac:chgData name="Henry Jammes" userId="5f22554b-fd15-4676-8c82-dc6122af2a80" providerId="ADAL" clId="{A3A6ABF9-8563-404A-BEC3-1E0B3CC340AC}" dt="2023-09-04T18:33:10.270" v="24829" actId="478"/>
          <ac:spMkLst>
            <pc:docMk/>
            <pc:sldMk cId="4234592746" sldId="2147478640"/>
            <ac:spMk id="320" creationId="{079FD6A1-8AF5-D911-9F75-74A1C64C4FF2}"/>
          </ac:spMkLst>
        </pc:spChg>
        <pc:grpChg chg="add mod">
          <ac:chgData name="Henry Jammes" userId="5f22554b-fd15-4676-8c82-dc6122af2a80" providerId="ADAL" clId="{A3A6ABF9-8563-404A-BEC3-1E0B3CC340AC}" dt="2023-09-08T10:20:06.723" v="40753" actId="1076"/>
          <ac:grpSpMkLst>
            <pc:docMk/>
            <pc:sldMk cId="4234592746" sldId="2147478640"/>
            <ac:grpSpMk id="8" creationId="{4F6A83F6-1CBB-1DB6-721E-28C6B2841BD1}"/>
          </ac:grpSpMkLst>
        </pc:grpChg>
        <pc:grpChg chg="add del mod">
          <ac:chgData name="Henry Jammes" userId="5f22554b-fd15-4676-8c82-dc6122af2a80" providerId="ADAL" clId="{A3A6ABF9-8563-404A-BEC3-1E0B3CC340AC}" dt="2023-09-04T18:31:40.459" v="24804" actId="165"/>
          <ac:grpSpMkLst>
            <pc:docMk/>
            <pc:sldMk cId="4234592746" sldId="2147478640"/>
            <ac:grpSpMk id="37" creationId="{7FE99021-1AC2-0EB2-FB22-D71BE995372A}"/>
          </ac:grpSpMkLst>
        </pc:grpChg>
        <pc:grpChg chg="add mod">
          <ac:chgData name="Henry Jammes" userId="5f22554b-fd15-4676-8c82-dc6122af2a80" providerId="ADAL" clId="{A3A6ABF9-8563-404A-BEC3-1E0B3CC340AC}" dt="2023-09-08T10:20:06.723" v="40753" actId="1076"/>
          <ac:grpSpMkLst>
            <pc:docMk/>
            <pc:sldMk cId="4234592746" sldId="2147478640"/>
            <ac:grpSpMk id="43" creationId="{34E3B22D-6D57-BB1C-B544-A74A04E595B7}"/>
          </ac:grpSpMkLst>
        </pc:grpChg>
        <pc:grpChg chg="add mod">
          <ac:chgData name="Henry Jammes" userId="5f22554b-fd15-4676-8c82-dc6122af2a80" providerId="ADAL" clId="{A3A6ABF9-8563-404A-BEC3-1E0B3CC340AC}" dt="2023-09-08T10:20:06.723" v="40753" actId="1076"/>
          <ac:grpSpMkLst>
            <pc:docMk/>
            <pc:sldMk cId="4234592746" sldId="2147478640"/>
            <ac:grpSpMk id="50" creationId="{CE730A12-BD16-C18F-A61F-A112334F91D0}"/>
          </ac:grpSpMkLst>
        </pc:grpChg>
        <pc:grpChg chg="mod">
          <ac:chgData name="Henry Jammes" userId="5f22554b-fd15-4676-8c82-dc6122af2a80" providerId="ADAL" clId="{A3A6ABF9-8563-404A-BEC3-1E0B3CC340AC}" dt="2023-09-04T18:31:47.380" v="24805" actId="27803"/>
          <ac:grpSpMkLst>
            <pc:docMk/>
            <pc:sldMk cId="4234592746" sldId="2147478640"/>
            <ac:grpSpMk id="58" creationId="{ABE10C47-D236-D88B-8B5D-66245F1A71E4}"/>
          </ac:grpSpMkLst>
        </pc:grpChg>
        <pc:grpChg chg="mod">
          <ac:chgData name="Henry Jammes" userId="5f22554b-fd15-4676-8c82-dc6122af2a80" providerId="ADAL" clId="{A3A6ABF9-8563-404A-BEC3-1E0B3CC340AC}" dt="2023-09-04T18:31:47.380" v="24805" actId="27803"/>
          <ac:grpSpMkLst>
            <pc:docMk/>
            <pc:sldMk cId="4234592746" sldId="2147478640"/>
            <ac:grpSpMk id="195" creationId="{AFE2E0CF-E405-BB2A-989A-AD70056A2048}"/>
          </ac:grpSpMkLst>
        </pc:grpChg>
        <pc:grpChg chg="add mod">
          <ac:chgData name="Henry Jammes" userId="5f22554b-fd15-4676-8c82-dc6122af2a80" providerId="ADAL" clId="{A3A6ABF9-8563-404A-BEC3-1E0B3CC340AC}" dt="2023-09-08T10:20:35.001" v="40761" actId="14100"/>
          <ac:grpSpMkLst>
            <pc:docMk/>
            <pc:sldMk cId="4234592746" sldId="2147478640"/>
            <ac:grpSpMk id="196" creationId="{CA9DD826-9649-EC16-787B-4C9635E83B3F}"/>
          </ac:grpSpMkLst>
        </pc:grpChg>
        <pc:grpChg chg="add del mod topLvl">
          <ac:chgData name="Henry Jammes" userId="5f22554b-fd15-4676-8c82-dc6122af2a80" providerId="ADAL" clId="{A3A6ABF9-8563-404A-BEC3-1E0B3CC340AC}" dt="2023-09-03T16:21:07.190" v="23582" actId="165"/>
          <ac:grpSpMkLst>
            <pc:docMk/>
            <pc:sldMk cId="4234592746" sldId="2147478640"/>
            <ac:grpSpMk id="239" creationId="{80548840-F1CA-DB0A-CA00-55C37D5AA76D}"/>
          </ac:grpSpMkLst>
        </pc:grpChg>
        <pc:grpChg chg="mod">
          <ac:chgData name="Henry Jammes" userId="5f22554b-fd15-4676-8c82-dc6122af2a80" providerId="ADAL" clId="{A3A6ABF9-8563-404A-BEC3-1E0B3CC340AC}" dt="2023-09-04T18:31:47.380" v="24805" actId="27803"/>
          <ac:grpSpMkLst>
            <pc:docMk/>
            <pc:sldMk cId="4234592746" sldId="2147478640"/>
            <ac:grpSpMk id="241" creationId="{F6A701BA-D027-4231-478E-D357B34E3854}"/>
          </ac:grpSpMkLst>
        </pc:grpChg>
        <pc:grpChg chg="mod">
          <ac:chgData name="Henry Jammes" userId="5f22554b-fd15-4676-8c82-dc6122af2a80" providerId="ADAL" clId="{A3A6ABF9-8563-404A-BEC3-1E0B3CC340AC}" dt="2023-09-04T18:31:47.380" v="24805" actId="27803"/>
          <ac:grpSpMkLst>
            <pc:docMk/>
            <pc:sldMk cId="4234592746" sldId="2147478640"/>
            <ac:grpSpMk id="249" creationId="{2BC939E0-8EBC-4808-33CA-4195B160F5C4}"/>
          </ac:grpSpMkLst>
        </pc:grpChg>
        <pc:grpChg chg="del">
          <ac:chgData name="Henry Jammes" userId="5f22554b-fd15-4676-8c82-dc6122af2a80" providerId="ADAL" clId="{A3A6ABF9-8563-404A-BEC3-1E0B3CC340AC}" dt="2023-08-31T23:45:08.298" v="15931" actId="478"/>
          <ac:grpSpMkLst>
            <pc:docMk/>
            <pc:sldMk cId="4234592746" sldId="2147478640"/>
            <ac:grpSpMk id="255" creationId="{7FDDAF40-59EA-5169-D71D-47EB8B6AEC0E}"/>
          </ac:grpSpMkLst>
        </pc:grpChg>
        <pc:grpChg chg="mod">
          <ac:chgData name="Henry Jammes" userId="5f22554b-fd15-4676-8c82-dc6122af2a80" providerId="ADAL" clId="{A3A6ABF9-8563-404A-BEC3-1E0B3CC340AC}" dt="2023-09-04T18:31:47.380" v="24805" actId="27803"/>
          <ac:grpSpMkLst>
            <pc:docMk/>
            <pc:sldMk cId="4234592746" sldId="2147478640"/>
            <ac:grpSpMk id="256" creationId="{7375C76B-6A97-B385-1A5E-90B431977827}"/>
          </ac:grpSpMkLst>
        </pc:grpChg>
        <pc:grpChg chg="del">
          <ac:chgData name="Henry Jammes" userId="5f22554b-fd15-4676-8c82-dc6122af2a80" providerId="ADAL" clId="{A3A6ABF9-8563-404A-BEC3-1E0B3CC340AC}" dt="2023-08-31T23:45:08.298" v="15931" actId="478"/>
          <ac:grpSpMkLst>
            <pc:docMk/>
            <pc:sldMk cId="4234592746" sldId="2147478640"/>
            <ac:grpSpMk id="258" creationId="{92ECFFB7-A2CA-B9DE-9DE8-DEFEA9A694F7}"/>
          </ac:grpSpMkLst>
        </pc:grpChg>
        <pc:grpChg chg="del">
          <ac:chgData name="Henry Jammes" userId="5f22554b-fd15-4676-8c82-dc6122af2a80" providerId="ADAL" clId="{A3A6ABF9-8563-404A-BEC3-1E0B3CC340AC}" dt="2023-08-31T23:45:08.298" v="15931" actId="478"/>
          <ac:grpSpMkLst>
            <pc:docMk/>
            <pc:sldMk cId="4234592746" sldId="2147478640"/>
            <ac:grpSpMk id="261" creationId="{3B6DDE0E-1641-5954-2A22-2C9DB7EF661C}"/>
          </ac:grpSpMkLst>
        </pc:grpChg>
        <pc:grpChg chg="del">
          <ac:chgData name="Henry Jammes" userId="5f22554b-fd15-4676-8c82-dc6122af2a80" providerId="ADAL" clId="{A3A6ABF9-8563-404A-BEC3-1E0B3CC340AC}" dt="2023-08-31T23:45:08.298" v="15931" actId="478"/>
          <ac:grpSpMkLst>
            <pc:docMk/>
            <pc:sldMk cId="4234592746" sldId="2147478640"/>
            <ac:grpSpMk id="267" creationId="{527DF3F4-5A7A-A974-8857-E6B347B05BB8}"/>
          </ac:grpSpMkLst>
        </pc:grpChg>
        <pc:grpChg chg="del">
          <ac:chgData name="Henry Jammes" userId="5f22554b-fd15-4676-8c82-dc6122af2a80" providerId="ADAL" clId="{A3A6ABF9-8563-404A-BEC3-1E0B3CC340AC}" dt="2023-08-31T23:45:08.298" v="15931" actId="478"/>
          <ac:grpSpMkLst>
            <pc:docMk/>
            <pc:sldMk cId="4234592746" sldId="2147478640"/>
            <ac:grpSpMk id="271" creationId="{2699FA28-8B13-7069-6E23-DAFD67DD745F}"/>
          </ac:grpSpMkLst>
        </pc:grpChg>
        <pc:grpChg chg="del">
          <ac:chgData name="Henry Jammes" userId="5f22554b-fd15-4676-8c82-dc6122af2a80" providerId="ADAL" clId="{A3A6ABF9-8563-404A-BEC3-1E0B3CC340AC}" dt="2023-08-31T23:45:08.298" v="15931" actId="478"/>
          <ac:grpSpMkLst>
            <pc:docMk/>
            <pc:sldMk cId="4234592746" sldId="2147478640"/>
            <ac:grpSpMk id="272" creationId="{25DAA0F6-DA47-AD8F-F0D1-24124CBD448C}"/>
          </ac:grpSpMkLst>
        </pc:grpChg>
        <pc:grpChg chg="del">
          <ac:chgData name="Henry Jammes" userId="5f22554b-fd15-4676-8c82-dc6122af2a80" providerId="ADAL" clId="{A3A6ABF9-8563-404A-BEC3-1E0B3CC340AC}" dt="2023-08-31T23:45:08.298" v="15931" actId="478"/>
          <ac:grpSpMkLst>
            <pc:docMk/>
            <pc:sldMk cId="4234592746" sldId="2147478640"/>
            <ac:grpSpMk id="283" creationId="{6CF8DDAC-29B3-AFA7-E5BB-859F4D3DDF68}"/>
          </ac:grpSpMkLst>
        </pc:grpChg>
        <pc:grpChg chg="add del">
          <ac:chgData name="Henry Jammes" userId="5f22554b-fd15-4676-8c82-dc6122af2a80" providerId="ADAL" clId="{A3A6ABF9-8563-404A-BEC3-1E0B3CC340AC}" dt="2023-09-03T16:21:03.986" v="23581" actId="165"/>
          <ac:grpSpMkLst>
            <pc:docMk/>
            <pc:sldMk cId="4234592746" sldId="2147478640"/>
            <ac:grpSpMk id="284" creationId="{669A1F9E-7028-C61E-4B64-ED338B6CAE03}"/>
          </ac:grpSpMkLst>
        </pc:grpChg>
        <pc:grpChg chg="del">
          <ac:chgData name="Henry Jammes" userId="5f22554b-fd15-4676-8c82-dc6122af2a80" providerId="ADAL" clId="{A3A6ABF9-8563-404A-BEC3-1E0B3CC340AC}" dt="2023-08-31T23:45:08.298" v="15931" actId="478"/>
          <ac:grpSpMkLst>
            <pc:docMk/>
            <pc:sldMk cId="4234592746" sldId="2147478640"/>
            <ac:grpSpMk id="288" creationId="{5A412453-18BB-49DC-0DC3-3C8668B69758}"/>
          </ac:grpSpMkLst>
        </pc:grpChg>
        <pc:grpChg chg="del">
          <ac:chgData name="Henry Jammes" userId="5f22554b-fd15-4676-8c82-dc6122af2a80" providerId="ADAL" clId="{A3A6ABF9-8563-404A-BEC3-1E0B3CC340AC}" dt="2023-08-31T23:45:08.298" v="15931" actId="478"/>
          <ac:grpSpMkLst>
            <pc:docMk/>
            <pc:sldMk cId="4234592746" sldId="2147478640"/>
            <ac:grpSpMk id="289" creationId="{B082030A-BF5A-096F-19D5-45B02B77D1E0}"/>
          </ac:grpSpMkLst>
        </pc:grpChg>
        <pc:graphicFrameChg chg="del">
          <ac:chgData name="Henry Jammes" userId="5f22554b-fd15-4676-8c82-dc6122af2a80" providerId="ADAL" clId="{A3A6ABF9-8563-404A-BEC3-1E0B3CC340AC}" dt="2023-08-31T23:45:08.298" v="15931" actId="478"/>
          <ac:graphicFrameMkLst>
            <pc:docMk/>
            <pc:sldMk cId="4234592746" sldId="2147478640"/>
            <ac:graphicFrameMk id="351" creationId="{20AA6B57-B346-5F61-2E29-220580C0A2A8}"/>
          </ac:graphicFrameMkLst>
        </pc:graphicFrameChg>
        <pc:picChg chg="add del mod">
          <ac:chgData name="Henry Jammes" userId="5f22554b-fd15-4676-8c82-dc6122af2a80" providerId="ADAL" clId="{A3A6ABF9-8563-404A-BEC3-1E0B3CC340AC}" dt="2023-09-08T10:04:32.285" v="40647" actId="478"/>
          <ac:picMkLst>
            <pc:docMk/>
            <pc:sldMk cId="4234592746" sldId="2147478640"/>
            <ac:picMk id="5" creationId="{C060C114-DE1A-191D-DBE4-C5ED02CCC8D5}"/>
          </ac:picMkLst>
        </pc:picChg>
        <pc:picChg chg="add del mod topLvl">
          <ac:chgData name="Henry Jammes" userId="5f22554b-fd15-4676-8c82-dc6122af2a80" providerId="ADAL" clId="{A3A6ABF9-8563-404A-BEC3-1E0B3CC340AC}" dt="2023-09-03T16:22:58.817" v="23709" actId="478"/>
          <ac:picMkLst>
            <pc:docMk/>
            <pc:sldMk cId="4234592746" sldId="2147478640"/>
            <ac:picMk id="37" creationId="{BFDF34C5-7EB7-1661-BA3F-EE4583C304A8}"/>
          </ac:picMkLst>
        </pc:picChg>
        <pc:picChg chg="add del mod topLvl">
          <ac:chgData name="Henry Jammes" userId="5f22554b-fd15-4676-8c82-dc6122af2a80" providerId="ADAL" clId="{A3A6ABF9-8563-404A-BEC3-1E0B3CC340AC}" dt="2023-09-03T16:22:58.817" v="23709" actId="478"/>
          <ac:picMkLst>
            <pc:docMk/>
            <pc:sldMk cId="4234592746" sldId="2147478640"/>
            <ac:picMk id="38" creationId="{928041EE-B966-D30A-917D-A9EF8E8FC7A8}"/>
          </ac:picMkLst>
        </pc:picChg>
        <pc:picChg chg="add del mod topLvl">
          <ac:chgData name="Henry Jammes" userId="5f22554b-fd15-4676-8c82-dc6122af2a80" providerId="ADAL" clId="{A3A6ABF9-8563-404A-BEC3-1E0B3CC340AC}" dt="2023-09-03T16:22:58.817" v="23709" actId="478"/>
          <ac:picMkLst>
            <pc:docMk/>
            <pc:sldMk cId="4234592746" sldId="2147478640"/>
            <ac:picMk id="39" creationId="{36C4EF16-FB94-2C83-4786-28614033C054}"/>
          </ac:picMkLst>
        </pc:picChg>
        <pc:picChg chg="add del mod topLvl">
          <ac:chgData name="Henry Jammes" userId="5f22554b-fd15-4676-8c82-dc6122af2a80" providerId="ADAL" clId="{A3A6ABF9-8563-404A-BEC3-1E0B3CC340AC}" dt="2023-09-08T10:04:32.285" v="40647" actId="478"/>
          <ac:picMkLst>
            <pc:docMk/>
            <pc:sldMk cId="4234592746" sldId="2147478640"/>
            <ac:picMk id="40" creationId="{D054400A-433E-1910-7E77-62263C828619}"/>
          </ac:picMkLst>
        </pc:picChg>
        <pc:picChg chg="add del mod topLvl">
          <ac:chgData name="Henry Jammes" userId="5f22554b-fd15-4676-8c82-dc6122af2a80" providerId="ADAL" clId="{A3A6ABF9-8563-404A-BEC3-1E0B3CC340AC}" dt="2023-09-03T16:22:58.817" v="23709" actId="478"/>
          <ac:picMkLst>
            <pc:docMk/>
            <pc:sldMk cId="4234592746" sldId="2147478640"/>
            <ac:picMk id="41" creationId="{24DE3844-299C-31F9-EE11-6C0BA139F81C}"/>
          </ac:picMkLst>
        </pc:picChg>
        <pc:picChg chg="add del mod topLvl">
          <ac:chgData name="Henry Jammes" userId="5f22554b-fd15-4676-8c82-dc6122af2a80" providerId="ADAL" clId="{A3A6ABF9-8563-404A-BEC3-1E0B3CC340AC}" dt="2023-09-03T16:22:58.817" v="23709" actId="478"/>
          <ac:picMkLst>
            <pc:docMk/>
            <pc:sldMk cId="4234592746" sldId="2147478640"/>
            <ac:picMk id="44" creationId="{AB6B1A47-CFA2-A239-B692-559A4942379D}"/>
          </ac:picMkLst>
        </pc:picChg>
        <pc:picChg chg="add del mod topLvl">
          <ac:chgData name="Henry Jammes" userId="5f22554b-fd15-4676-8c82-dc6122af2a80" providerId="ADAL" clId="{A3A6ABF9-8563-404A-BEC3-1E0B3CC340AC}" dt="2023-09-03T16:22:58.817" v="23709" actId="478"/>
          <ac:picMkLst>
            <pc:docMk/>
            <pc:sldMk cId="4234592746" sldId="2147478640"/>
            <ac:picMk id="45" creationId="{6B4C3FB7-0F76-436B-0EFD-A9E429CE135E}"/>
          </ac:picMkLst>
        </pc:picChg>
        <pc:picChg chg="add del mod topLvl">
          <ac:chgData name="Henry Jammes" userId="5f22554b-fd15-4676-8c82-dc6122af2a80" providerId="ADAL" clId="{A3A6ABF9-8563-404A-BEC3-1E0B3CC340AC}" dt="2023-09-03T16:22:58.817" v="23709" actId="478"/>
          <ac:picMkLst>
            <pc:docMk/>
            <pc:sldMk cId="4234592746" sldId="2147478640"/>
            <ac:picMk id="46" creationId="{7A309807-68BF-0BBC-AD25-AC3E4031B562}"/>
          </ac:picMkLst>
        </pc:picChg>
        <pc:picChg chg="add del mod topLvl">
          <ac:chgData name="Henry Jammes" userId="5f22554b-fd15-4676-8c82-dc6122af2a80" providerId="ADAL" clId="{A3A6ABF9-8563-404A-BEC3-1E0B3CC340AC}" dt="2023-09-04T18:31:10.118" v="24800" actId="478"/>
          <ac:picMkLst>
            <pc:docMk/>
            <pc:sldMk cId="4234592746" sldId="2147478640"/>
            <ac:picMk id="47" creationId="{C3E2BCC1-1117-2CCE-F243-92BEC835CF43}"/>
          </ac:picMkLst>
        </pc:picChg>
        <pc:picChg chg="add del mod topLvl">
          <ac:chgData name="Henry Jammes" userId="5f22554b-fd15-4676-8c82-dc6122af2a80" providerId="ADAL" clId="{A3A6ABF9-8563-404A-BEC3-1E0B3CC340AC}" dt="2023-09-03T16:22:58.817" v="23709" actId="478"/>
          <ac:picMkLst>
            <pc:docMk/>
            <pc:sldMk cId="4234592746" sldId="2147478640"/>
            <ac:picMk id="48" creationId="{FBCC1637-456D-3BBF-9B3E-88ED1E2493B9}"/>
          </ac:picMkLst>
        </pc:picChg>
        <pc:picChg chg="add del mod topLvl">
          <ac:chgData name="Henry Jammes" userId="5f22554b-fd15-4676-8c82-dc6122af2a80" providerId="ADAL" clId="{A3A6ABF9-8563-404A-BEC3-1E0B3CC340AC}" dt="2023-09-03T16:22:58.817" v="23709" actId="478"/>
          <ac:picMkLst>
            <pc:docMk/>
            <pc:sldMk cId="4234592746" sldId="2147478640"/>
            <ac:picMk id="51" creationId="{3865386F-4AC2-6014-F6D9-C7A3B0941655}"/>
          </ac:picMkLst>
        </pc:picChg>
        <pc:picChg chg="add del mod topLvl">
          <ac:chgData name="Henry Jammes" userId="5f22554b-fd15-4676-8c82-dc6122af2a80" providerId="ADAL" clId="{A3A6ABF9-8563-404A-BEC3-1E0B3CC340AC}" dt="2023-09-03T16:22:58.817" v="23709" actId="478"/>
          <ac:picMkLst>
            <pc:docMk/>
            <pc:sldMk cId="4234592746" sldId="2147478640"/>
            <ac:picMk id="52" creationId="{A2859B02-A5A6-E4C1-3114-52ABCA237482}"/>
          </ac:picMkLst>
        </pc:picChg>
        <pc:picChg chg="add del mod topLvl">
          <ac:chgData name="Henry Jammes" userId="5f22554b-fd15-4676-8c82-dc6122af2a80" providerId="ADAL" clId="{A3A6ABF9-8563-404A-BEC3-1E0B3CC340AC}" dt="2023-09-03T16:22:58.817" v="23709" actId="478"/>
          <ac:picMkLst>
            <pc:docMk/>
            <pc:sldMk cId="4234592746" sldId="2147478640"/>
            <ac:picMk id="53" creationId="{2486CF25-FBF6-5F31-7328-6D41D7077FFA}"/>
          </ac:picMkLst>
        </pc:picChg>
        <pc:picChg chg="add del mod topLvl">
          <ac:chgData name="Henry Jammes" userId="5f22554b-fd15-4676-8c82-dc6122af2a80" providerId="ADAL" clId="{A3A6ABF9-8563-404A-BEC3-1E0B3CC340AC}" dt="2023-09-04T18:31:02.850" v="24797" actId="478"/>
          <ac:picMkLst>
            <pc:docMk/>
            <pc:sldMk cId="4234592746" sldId="2147478640"/>
            <ac:picMk id="54" creationId="{6151F449-2EFE-7C49-B09E-0013DB922546}"/>
          </ac:picMkLst>
        </pc:picChg>
        <pc:picChg chg="add del mod topLvl">
          <ac:chgData name="Henry Jammes" userId="5f22554b-fd15-4676-8c82-dc6122af2a80" providerId="ADAL" clId="{A3A6ABF9-8563-404A-BEC3-1E0B3CC340AC}" dt="2023-09-03T16:22:58.817" v="23709" actId="478"/>
          <ac:picMkLst>
            <pc:docMk/>
            <pc:sldMk cId="4234592746" sldId="2147478640"/>
            <ac:picMk id="55" creationId="{85DE184E-6D8A-4293-877B-AF58793E6009}"/>
          </ac:picMkLst>
        </pc:picChg>
        <pc:picChg chg="add del mod topLvl">
          <ac:chgData name="Henry Jammes" userId="5f22554b-fd15-4676-8c82-dc6122af2a80" providerId="ADAL" clId="{A3A6ABF9-8563-404A-BEC3-1E0B3CC340AC}" dt="2023-09-03T16:22:58.817" v="23709" actId="478"/>
          <ac:picMkLst>
            <pc:docMk/>
            <pc:sldMk cId="4234592746" sldId="2147478640"/>
            <ac:picMk id="58" creationId="{587034F8-0BA1-F57B-3CE1-73E55A883FED}"/>
          </ac:picMkLst>
        </pc:picChg>
        <pc:picChg chg="add del mod topLvl">
          <ac:chgData name="Henry Jammes" userId="5f22554b-fd15-4676-8c82-dc6122af2a80" providerId="ADAL" clId="{A3A6ABF9-8563-404A-BEC3-1E0B3CC340AC}" dt="2023-09-03T16:22:58.817" v="23709" actId="478"/>
          <ac:picMkLst>
            <pc:docMk/>
            <pc:sldMk cId="4234592746" sldId="2147478640"/>
            <ac:picMk id="59" creationId="{77696AA5-9B27-1E5D-DF96-25B3639E54F0}"/>
          </ac:picMkLst>
        </pc:picChg>
        <pc:picChg chg="add del mod topLvl">
          <ac:chgData name="Henry Jammes" userId="5f22554b-fd15-4676-8c82-dc6122af2a80" providerId="ADAL" clId="{A3A6ABF9-8563-404A-BEC3-1E0B3CC340AC}" dt="2023-09-03T16:22:58.817" v="23709" actId="478"/>
          <ac:picMkLst>
            <pc:docMk/>
            <pc:sldMk cId="4234592746" sldId="2147478640"/>
            <ac:picMk id="60" creationId="{A0D53032-D73B-B9C1-111B-566AE5244FC1}"/>
          </ac:picMkLst>
        </pc:picChg>
        <pc:picChg chg="add del mod topLvl">
          <ac:chgData name="Henry Jammes" userId="5f22554b-fd15-4676-8c82-dc6122af2a80" providerId="ADAL" clId="{A3A6ABF9-8563-404A-BEC3-1E0B3CC340AC}" dt="2023-09-03T16:43:10.320" v="24642" actId="478"/>
          <ac:picMkLst>
            <pc:docMk/>
            <pc:sldMk cId="4234592746" sldId="2147478640"/>
            <ac:picMk id="61" creationId="{091762C1-7A13-B3EC-6B4E-5FD038E5F421}"/>
          </ac:picMkLst>
        </pc:picChg>
        <pc:picChg chg="add del mod topLvl">
          <ac:chgData name="Henry Jammes" userId="5f22554b-fd15-4676-8c82-dc6122af2a80" providerId="ADAL" clId="{A3A6ABF9-8563-404A-BEC3-1E0B3CC340AC}" dt="2023-09-03T16:22:58.817" v="23709" actId="478"/>
          <ac:picMkLst>
            <pc:docMk/>
            <pc:sldMk cId="4234592746" sldId="2147478640"/>
            <ac:picMk id="62" creationId="{0C1B0A2F-C27E-13F9-60D8-C645F0A6D20A}"/>
          </ac:picMkLst>
        </pc:picChg>
        <pc:picChg chg="add del mod topLvl">
          <ac:chgData name="Henry Jammes" userId="5f22554b-fd15-4676-8c82-dc6122af2a80" providerId="ADAL" clId="{A3A6ABF9-8563-404A-BEC3-1E0B3CC340AC}" dt="2023-09-03T16:22:58.817" v="23709" actId="478"/>
          <ac:picMkLst>
            <pc:docMk/>
            <pc:sldMk cId="4234592746" sldId="2147478640"/>
            <ac:picMk id="193" creationId="{B0B254BA-F901-05FD-E0F3-D9B1C6C24F96}"/>
          </ac:picMkLst>
        </pc:picChg>
        <pc:picChg chg="add del mod topLvl">
          <ac:chgData name="Henry Jammes" userId="5f22554b-fd15-4676-8c82-dc6122af2a80" providerId="ADAL" clId="{A3A6ABF9-8563-404A-BEC3-1E0B3CC340AC}" dt="2023-09-03T16:22:58.817" v="23709" actId="478"/>
          <ac:picMkLst>
            <pc:docMk/>
            <pc:sldMk cId="4234592746" sldId="2147478640"/>
            <ac:picMk id="194" creationId="{0722F68C-0810-E796-5C4B-07C1FC3621F4}"/>
          </ac:picMkLst>
        </pc:picChg>
        <pc:picChg chg="add del mod topLvl">
          <ac:chgData name="Henry Jammes" userId="5f22554b-fd15-4676-8c82-dc6122af2a80" providerId="ADAL" clId="{A3A6ABF9-8563-404A-BEC3-1E0B3CC340AC}" dt="2023-09-03T16:22:58.817" v="23709" actId="478"/>
          <ac:picMkLst>
            <pc:docMk/>
            <pc:sldMk cId="4234592746" sldId="2147478640"/>
            <ac:picMk id="195" creationId="{940A1F79-4DF7-9997-8E1B-66206D2CEE69}"/>
          </ac:picMkLst>
        </pc:picChg>
        <pc:picChg chg="add del mod topLvl">
          <ac:chgData name="Henry Jammes" userId="5f22554b-fd15-4676-8c82-dc6122af2a80" providerId="ADAL" clId="{A3A6ABF9-8563-404A-BEC3-1E0B3CC340AC}" dt="2023-09-04T18:33:10.270" v="24829" actId="478"/>
          <ac:picMkLst>
            <pc:docMk/>
            <pc:sldMk cId="4234592746" sldId="2147478640"/>
            <ac:picMk id="196" creationId="{79E8F0A6-8C9B-A0A8-E035-C9EB9F17AA3F}"/>
          </ac:picMkLst>
        </pc:picChg>
        <pc:picChg chg="add del mod topLvl">
          <ac:chgData name="Henry Jammes" userId="5f22554b-fd15-4676-8c82-dc6122af2a80" providerId="ADAL" clId="{A3A6ABF9-8563-404A-BEC3-1E0B3CC340AC}" dt="2023-09-03T16:22:58.817" v="23709" actId="478"/>
          <ac:picMkLst>
            <pc:docMk/>
            <pc:sldMk cId="4234592746" sldId="2147478640"/>
            <ac:picMk id="197" creationId="{80588946-B486-F30C-6AA9-C34287EF1577}"/>
          </ac:picMkLst>
        </pc:picChg>
        <pc:picChg chg="add del mod topLvl">
          <ac:chgData name="Henry Jammes" userId="5f22554b-fd15-4676-8c82-dc6122af2a80" providerId="ADAL" clId="{A3A6ABF9-8563-404A-BEC3-1E0B3CC340AC}" dt="2023-09-04T18:33:10.270" v="24829" actId="478"/>
          <ac:picMkLst>
            <pc:docMk/>
            <pc:sldMk cId="4234592746" sldId="2147478640"/>
            <ac:picMk id="199" creationId="{81E879A8-CBB6-876A-2932-E29D4DF90092}"/>
          </ac:picMkLst>
        </pc:picChg>
        <pc:picChg chg="add del mod ord topLvl">
          <ac:chgData name="Henry Jammes" userId="5f22554b-fd15-4676-8c82-dc6122af2a80" providerId="ADAL" clId="{A3A6ABF9-8563-404A-BEC3-1E0B3CC340AC}" dt="2023-09-08T10:04:32.285" v="40647" actId="478"/>
          <ac:picMkLst>
            <pc:docMk/>
            <pc:sldMk cId="4234592746" sldId="2147478640"/>
            <ac:picMk id="203" creationId="{2EAF3B78-B60D-CD71-33A7-1BC2F058308E}"/>
          </ac:picMkLst>
        </pc:picChg>
        <pc:picChg chg="add del mod topLvl">
          <ac:chgData name="Henry Jammes" userId="5f22554b-fd15-4676-8c82-dc6122af2a80" providerId="ADAL" clId="{A3A6ABF9-8563-404A-BEC3-1E0B3CC340AC}" dt="2023-09-08T10:04:32.285" v="40647" actId="478"/>
          <ac:picMkLst>
            <pc:docMk/>
            <pc:sldMk cId="4234592746" sldId="2147478640"/>
            <ac:picMk id="207" creationId="{E18003BB-5B88-85CF-3586-C3033D466C61}"/>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8" creationId="{CEDF50C5-91ED-8C70-470E-7FF3C247DD30}"/>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9" creationId="{6E35CD5B-2DA2-ABF4-EC3A-FB04C8B7C8D6}"/>
          </ac:picMkLst>
        </pc:picChg>
        <pc:picChg chg="add del mod topLvl">
          <ac:chgData name="Henry Jammes" userId="5f22554b-fd15-4676-8c82-dc6122af2a80" providerId="ADAL" clId="{A3A6ABF9-8563-404A-BEC3-1E0B3CC340AC}" dt="2023-09-08T10:04:32.285" v="40647" actId="478"/>
          <ac:picMkLst>
            <pc:docMk/>
            <pc:sldMk cId="4234592746" sldId="2147478640"/>
            <ac:picMk id="220" creationId="{585E7F98-F8E7-5E16-C488-5578EB91D0FD}"/>
          </ac:picMkLst>
        </pc:picChg>
        <pc:picChg chg="add del mod topLvl">
          <ac:chgData name="Henry Jammes" userId="5f22554b-fd15-4676-8c82-dc6122af2a80" providerId="ADAL" clId="{A3A6ABF9-8563-404A-BEC3-1E0B3CC340AC}" dt="2023-09-08T10:04:32.285" v="40647" actId="478"/>
          <ac:picMkLst>
            <pc:docMk/>
            <pc:sldMk cId="4234592746" sldId="2147478640"/>
            <ac:picMk id="221" creationId="{2A95F62F-C655-9AE1-1A13-A3FA2D4FB708}"/>
          </ac:picMkLst>
        </pc:picChg>
        <pc:picChg chg="add del mod topLvl">
          <ac:chgData name="Henry Jammes" userId="5f22554b-fd15-4676-8c82-dc6122af2a80" providerId="ADAL" clId="{A3A6ABF9-8563-404A-BEC3-1E0B3CC340AC}" dt="2023-09-08T10:04:32.285" v="40647" actId="478"/>
          <ac:picMkLst>
            <pc:docMk/>
            <pc:sldMk cId="4234592746" sldId="2147478640"/>
            <ac:picMk id="222" creationId="{68B25D9B-306F-8915-9989-B2B581E527F9}"/>
          </ac:picMkLst>
        </pc:picChg>
        <pc:picChg chg="add del mod topLvl">
          <ac:chgData name="Henry Jammes" userId="5f22554b-fd15-4676-8c82-dc6122af2a80" providerId="ADAL" clId="{A3A6ABF9-8563-404A-BEC3-1E0B3CC340AC}" dt="2023-09-08T10:04:32.285" v="40647" actId="478"/>
          <ac:picMkLst>
            <pc:docMk/>
            <pc:sldMk cId="4234592746" sldId="2147478640"/>
            <ac:picMk id="223" creationId="{0EF9B5A5-8CE2-715F-7734-9FAE3849D195}"/>
          </ac:picMkLst>
        </pc:picChg>
        <pc:picChg chg="add del mod topLvl">
          <ac:chgData name="Henry Jammes" userId="5f22554b-fd15-4676-8c82-dc6122af2a80" providerId="ADAL" clId="{A3A6ABF9-8563-404A-BEC3-1E0B3CC340AC}" dt="2023-09-03T16:12:25.310" v="23460" actId="478"/>
          <ac:picMkLst>
            <pc:docMk/>
            <pc:sldMk cId="4234592746" sldId="2147478640"/>
            <ac:picMk id="227" creationId="{20DA5259-5A3D-7077-B11F-B5A24B931A26}"/>
          </ac:picMkLst>
        </pc:picChg>
        <pc:picChg chg="add del mod topLvl">
          <ac:chgData name="Henry Jammes" userId="5f22554b-fd15-4676-8c82-dc6122af2a80" providerId="ADAL" clId="{A3A6ABF9-8563-404A-BEC3-1E0B3CC340AC}" dt="2023-09-03T16:22:58.817" v="23709" actId="478"/>
          <ac:picMkLst>
            <pc:docMk/>
            <pc:sldMk cId="4234592746" sldId="2147478640"/>
            <ac:picMk id="237" creationId="{B4AF4C91-CF5A-98BF-C287-4B9EAB336C35}"/>
          </ac:picMkLst>
        </pc:picChg>
        <pc:picChg chg="add del mod topLvl">
          <ac:chgData name="Henry Jammes" userId="5f22554b-fd15-4676-8c82-dc6122af2a80" providerId="ADAL" clId="{A3A6ABF9-8563-404A-BEC3-1E0B3CC340AC}" dt="2023-09-03T16:22:58.817" v="23709" actId="478"/>
          <ac:picMkLst>
            <pc:docMk/>
            <pc:sldMk cId="4234592746" sldId="2147478640"/>
            <ac:picMk id="238" creationId="{FCE21153-FC98-9481-5E55-12FAF071354B}"/>
          </ac:picMkLst>
        </pc:picChg>
        <pc:picChg chg="del">
          <ac:chgData name="Henry Jammes" userId="5f22554b-fd15-4676-8c82-dc6122af2a80" providerId="ADAL" clId="{A3A6ABF9-8563-404A-BEC3-1E0B3CC340AC}" dt="2023-08-31T23:45:08.298" v="15931" actId="478"/>
          <ac:picMkLst>
            <pc:docMk/>
            <pc:sldMk cId="4234592746" sldId="2147478640"/>
            <ac:picMk id="254" creationId="{BDC60AD9-CCBB-B8F1-29C8-F5A17FB9C5A5}"/>
          </ac:picMkLst>
        </pc:picChg>
        <pc:picChg chg="del">
          <ac:chgData name="Henry Jammes" userId="5f22554b-fd15-4676-8c82-dc6122af2a80" providerId="ADAL" clId="{A3A6ABF9-8563-404A-BEC3-1E0B3CC340AC}" dt="2023-08-31T23:45:08.298" v="15931" actId="478"/>
          <ac:picMkLst>
            <pc:docMk/>
            <pc:sldMk cId="4234592746" sldId="2147478640"/>
            <ac:picMk id="257" creationId="{CCA43D48-21E9-4005-2F2F-FB1C036E737E}"/>
          </ac:picMkLst>
        </pc:picChg>
        <pc:picChg chg="del">
          <ac:chgData name="Henry Jammes" userId="5f22554b-fd15-4676-8c82-dc6122af2a80" providerId="ADAL" clId="{A3A6ABF9-8563-404A-BEC3-1E0B3CC340AC}" dt="2023-08-31T23:45:08.298" v="15931" actId="478"/>
          <ac:picMkLst>
            <pc:docMk/>
            <pc:sldMk cId="4234592746" sldId="2147478640"/>
            <ac:picMk id="260" creationId="{E9A6DA64-2B81-6811-A826-3AC43189100D}"/>
          </ac:picMkLst>
        </pc:picChg>
        <pc:picChg chg="del">
          <ac:chgData name="Henry Jammes" userId="5f22554b-fd15-4676-8c82-dc6122af2a80" providerId="ADAL" clId="{A3A6ABF9-8563-404A-BEC3-1E0B3CC340AC}" dt="2023-08-31T23:45:08.298" v="15931" actId="478"/>
          <ac:picMkLst>
            <pc:docMk/>
            <pc:sldMk cId="4234592746" sldId="2147478640"/>
            <ac:picMk id="269" creationId="{8E575C82-DB52-F140-C5BD-AABA6A545D93}"/>
          </ac:picMkLst>
        </pc:picChg>
        <pc:picChg chg="add del mod">
          <ac:chgData name="Henry Jammes" userId="5f22554b-fd15-4676-8c82-dc6122af2a80" providerId="ADAL" clId="{A3A6ABF9-8563-404A-BEC3-1E0B3CC340AC}" dt="2023-09-08T10:04:32.285" v="40647" actId="478"/>
          <ac:picMkLst>
            <pc:docMk/>
            <pc:sldMk cId="4234592746" sldId="2147478640"/>
            <ac:picMk id="278" creationId="{3F76EBCD-4AA0-330D-D922-A679CD33B57E}"/>
          </ac:picMkLst>
        </pc:picChg>
        <pc:picChg chg="del">
          <ac:chgData name="Henry Jammes" userId="5f22554b-fd15-4676-8c82-dc6122af2a80" providerId="ADAL" clId="{A3A6ABF9-8563-404A-BEC3-1E0B3CC340AC}" dt="2023-08-31T23:45:08.298" v="15931" actId="478"/>
          <ac:picMkLst>
            <pc:docMk/>
            <pc:sldMk cId="4234592746" sldId="2147478640"/>
            <ac:picMk id="282" creationId="{41C1D5D2-DF35-8B7D-02CF-3D5788FCB687}"/>
          </ac:picMkLst>
        </pc:picChg>
        <pc:picChg chg="add del mod">
          <ac:chgData name="Henry Jammes" userId="5f22554b-fd15-4676-8c82-dc6122af2a80" providerId="ADAL" clId="{A3A6ABF9-8563-404A-BEC3-1E0B3CC340AC}" dt="2023-09-05T10:19:04.746" v="36239" actId="478"/>
          <ac:picMkLst>
            <pc:docMk/>
            <pc:sldMk cId="4234592746" sldId="2147478640"/>
            <ac:picMk id="282" creationId="{76523478-B52B-E4B0-D741-AFC83B6BD67D}"/>
          </ac:picMkLst>
        </pc:picChg>
        <pc:picChg chg="add del mod">
          <ac:chgData name="Henry Jammes" userId="5f22554b-fd15-4676-8c82-dc6122af2a80" providerId="ADAL" clId="{A3A6ABF9-8563-404A-BEC3-1E0B3CC340AC}" dt="2023-09-08T10:04:32.285" v="40647" actId="478"/>
          <ac:picMkLst>
            <pc:docMk/>
            <pc:sldMk cId="4234592746" sldId="2147478640"/>
            <ac:picMk id="283" creationId="{7704919B-7854-715C-8F2E-5A211DFBD46E}"/>
          </ac:picMkLst>
        </pc:picChg>
        <pc:picChg chg="del">
          <ac:chgData name="Henry Jammes" userId="5f22554b-fd15-4676-8c82-dc6122af2a80" providerId="ADAL" clId="{A3A6ABF9-8563-404A-BEC3-1E0B3CC340AC}" dt="2023-08-31T23:45:08.298" v="15931" actId="478"/>
          <ac:picMkLst>
            <pc:docMk/>
            <pc:sldMk cId="4234592746" sldId="2147478640"/>
            <ac:picMk id="285" creationId="{3503E97D-1830-F80B-87BE-9579717F685E}"/>
          </ac:picMkLst>
        </pc:picChg>
        <pc:picChg chg="add mod">
          <ac:chgData name="Henry Jammes" userId="5f22554b-fd15-4676-8c82-dc6122af2a80" providerId="ADAL" clId="{A3A6ABF9-8563-404A-BEC3-1E0B3CC340AC}" dt="2023-09-03T16:22:53.337" v="23708" actId="571"/>
          <ac:picMkLst>
            <pc:docMk/>
            <pc:sldMk cId="4234592746" sldId="2147478640"/>
            <ac:picMk id="287" creationId="{3E5EF86B-3344-2410-D9DD-8A4917B854AB}"/>
          </ac:picMkLst>
        </pc:picChg>
        <pc:picChg chg="add mod">
          <ac:chgData name="Henry Jammes" userId="5f22554b-fd15-4676-8c82-dc6122af2a80" providerId="ADAL" clId="{A3A6ABF9-8563-404A-BEC3-1E0B3CC340AC}" dt="2023-09-04T18:45:10.862" v="25320" actId="571"/>
          <ac:picMkLst>
            <pc:docMk/>
            <pc:sldMk cId="4234592746" sldId="2147478640"/>
            <ac:picMk id="288" creationId="{6A0AE895-2074-DBEA-75B9-5D41C7F89FDE}"/>
          </ac:picMkLst>
        </pc:picChg>
        <pc:picChg chg="add mod">
          <ac:chgData name="Henry Jammes" userId="5f22554b-fd15-4676-8c82-dc6122af2a80" providerId="ADAL" clId="{A3A6ABF9-8563-404A-BEC3-1E0B3CC340AC}" dt="2023-09-03T16:22:53.337" v="23708" actId="571"/>
          <ac:picMkLst>
            <pc:docMk/>
            <pc:sldMk cId="4234592746" sldId="2147478640"/>
            <ac:picMk id="288" creationId="{E846DE17-11A5-372B-6376-36A658202A78}"/>
          </ac:picMkLst>
        </pc:picChg>
        <pc:picChg chg="add del mod">
          <ac:chgData name="Henry Jammes" userId="5f22554b-fd15-4676-8c82-dc6122af2a80" providerId="ADAL" clId="{A3A6ABF9-8563-404A-BEC3-1E0B3CC340AC}" dt="2023-09-08T10:04:32.285" v="40647" actId="478"/>
          <ac:picMkLst>
            <pc:docMk/>
            <pc:sldMk cId="4234592746" sldId="2147478640"/>
            <ac:picMk id="289" creationId="{3D0704FF-0E24-0848-2E2F-CEAE44D7C440}"/>
          </ac:picMkLst>
        </pc:picChg>
        <pc:picChg chg="add mod">
          <ac:chgData name="Henry Jammes" userId="5f22554b-fd15-4676-8c82-dc6122af2a80" providerId="ADAL" clId="{A3A6ABF9-8563-404A-BEC3-1E0B3CC340AC}" dt="2023-09-03T16:22:53.337" v="23708" actId="571"/>
          <ac:picMkLst>
            <pc:docMk/>
            <pc:sldMk cId="4234592746" sldId="2147478640"/>
            <ac:picMk id="289" creationId="{6A1C5282-F8C2-82E8-DFD1-40B43E3526CA}"/>
          </ac:picMkLst>
        </pc:picChg>
        <pc:picChg chg="add mod">
          <ac:chgData name="Henry Jammes" userId="5f22554b-fd15-4676-8c82-dc6122af2a80" providerId="ADAL" clId="{A3A6ABF9-8563-404A-BEC3-1E0B3CC340AC}" dt="2023-09-03T16:22:53.337" v="23708" actId="571"/>
          <ac:picMkLst>
            <pc:docMk/>
            <pc:sldMk cId="4234592746" sldId="2147478640"/>
            <ac:picMk id="290" creationId="{B1DFA305-4104-FC80-3F8D-8060B286C712}"/>
          </ac:picMkLst>
        </pc:picChg>
        <pc:picChg chg="add mod">
          <ac:chgData name="Henry Jammes" userId="5f22554b-fd15-4676-8c82-dc6122af2a80" providerId="ADAL" clId="{A3A6ABF9-8563-404A-BEC3-1E0B3CC340AC}" dt="2023-09-03T16:22:53.337" v="23708" actId="571"/>
          <ac:picMkLst>
            <pc:docMk/>
            <pc:sldMk cId="4234592746" sldId="2147478640"/>
            <ac:picMk id="291" creationId="{162A57FE-7368-18EA-B119-8BF32DF0F6D7}"/>
          </ac:picMkLst>
        </pc:picChg>
        <pc:picChg chg="add mod">
          <ac:chgData name="Henry Jammes" userId="5f22554b-fd15-4676-8c82-dc6122af2a80" providerId="ADAL" clId="{A3A6ABF9-8563-404A-BEC3-1E0B3CC340AC}" dt="2023-09-04T18:46:02.175" v="25342" actId="571"/>
          <ac:picMkLst>
            <pc:docMk/>
            <pc:sldMk cId="4234592746" sldId="2147478640"/>
            <ac:picMk id="291" creationId="{D2067959-8801-CE56-23CC-D3506AB0EA6C}"/>
          </ac:picMkLst>
        </pc:picChg>
        <pc:picChg chg="add del mod">
          <ac:chgData name="Henry Jammes" userId="5f22554b-fd15-4676-8c82-dc6122af2a80" providerId="ADAL" clId="{A3A6ABF9-8563-404A-BEC3-1E0B3CC340AC}" dt="2023-09-08T10:04:32.285" v="40647" actId="478"/>
          <ac:picMkLst>
            <pc:docMk/>
            <pc:sldMk cId="4234592746" sldId="2147478640"/>
            <ac:picMk id="292" creationId="{92053CAC-6961-A65E-B98E-253723F5C86A}"/>
          </ac:picMkLst>
        </pc:picChg>
        <pc:picChg chg="add mod">
          <ac:chgData name="Henry Jammes" userId="5f22554b-fd15-4676-8c82-dc6122af2a80" providerId="ADAL" clId="{A3A6ABF9-8563-404A-BEC3-1E0B3CC340AC}" dt="2023-09-03T16:22:53.337" v="23708" actId="571"/>
          <ac:picMkLst>
            <pc:docMk/>
            <pc:sldMk cId="4234592746" sldId="2147478640"/>
            <ac:picMk id="292" creationId="{EA8A5572-2F31-60FD-C384-DF7215843122}"/>
          </ac:picMkLst>
        </pc:picChg>
        <pc:picChg chg="add del mod">
          <ac:chgData name="Henry Jammes" userId="5f22554b-fd15-4676-8c82-dc6122af2a80" providerId="ADAL" clId="{A3A6ABF9-8563-404A-BEC3-1E0B3CC340AC}" dt="2023-09-04T18:47:43.250" v="25409" actId="478"/>
          <ac:picMkLst>
            <pc:docMk/>
            <pc:sldMk cId="4234592746" sldId="2147478640"/>
            <ac:picMk id="293" creationId="{1CB71EC7-C617-282A-00DD-C43E18B3D2F9}"/>
          </ac:picMkLst>
        </pc:picChg>
        <pc:picChg chg="del">
          <ac:chgData name="Henry Jammes" userId="5f22554b-fd15-4676-8c82-dc6122af2a80" providerId="ADAL" clId="{A3A6ABF9-8563-404A-BEC3-1E0B3CC340AC}" dt="2023-08-31T23:45:08.298" v="15931" actId="478"/>
          <ac:picMkLst>
            <pc:docMk/>
            <pc:sldMk cId="4234592746" sldId="2147478640"/>
            <ac:picMk id="293" creationId="{2641F8D0-7F46-2ED5-09D1-354B05A3EE51}"/>
          </ac:picMkLst>
        </pc:picChg>
        <pc:picChg chg="add mod">
          <ac:chgData name="Henry Jammes" userId="5f22554b-fd15-4676-8c82-dc6122af2a80" providerId="ADAL" clId="{A3A6ABF9-8563-404A-BEC3-1E0B3CC340AC}" dt="2023-09-03T16:22:53.337" v="23708" actId="571"/>
          <ac:picMkLst>
            <pc:docMk/>
            <pc:sldMk cId="4234592746" sldId="2147478640"/>
            <ac:picMk id="293" creationId="{4068045C-201B-E586-94CB-8861BD06C4F5}"/>
          </ac:picMkLst>
        </pc:picChg>
        <pc:picChg chg="add del mod">
          <ac:chgData name="Henry Jammes" userId="5f22554b-fd15-4676-8c82-dc6122af2a80" providerId="ADAL" clId="{A3A6ABF9-8563-404A-BEC3-1E0B3CC340AC}" dt="2023-09-08T10:04:32.285" v="40647" actId="478"/>
          <ac:picMkLst>
            <pc:docMk/>
            <pc:sldMk cId="4234592746" sldId="2147478640"/>
            <ac:picMk id="294" creationId="{7F8E124A-3DD5-F64D-B171-9B48FE2B946C}"/>
          </ac:picMkLst>
        </pc:picChg>
        <pc:picChg chg="add mod">
          <ac:chgData name="Henry Jammes" userId="5f22554b-fd15-4676-8c82-dc6122af2a80" providerId="ADAL" clId="{A3A6ABF9-8563-404A-BEC3-1E0B3CC340AC}" dt="2023-09-03T16:22:53.337" v="23708" actId="571"/>
          <ac:picMkLst>
            <pc:docMk/>
            <pc:sldMk cId="4234592746" sldId="2147478640"/>
            <ac:picMk id="294" creationId="{908C8D8F-3C21-F342-C1E1-E267EA67DC1F}"/>
          </ac:picMkLst>
        </pc:picChg>
        <pc:picChg chg="add mod">
          <ac:chgData name="Henry Jammes" userId="5f22554b-fd15-4676-8c82-dc6122af2a80" providerId="ADAL" clId="{A3A6ABF9-8563-404A-BEC3-1E0B3CC340AC}" dt="2023-09-03T16:22:53.337" v="23708" actId="571"/>
          <ac:picMkLst>
            <pc:docMk/>
            <pc:sldMk cId="4234592746" sldId="2147478640"/>
            <ac:picMk id="295" creationId="{11C7C8CC-8EB1-496B-ED61-23BA70CF1512}"/>
          </ac:picMkLst>
        </pc:picChg>
        <pc:picChg chg="add del mod">
          <ac:chgData name="Henry Jammes" userId="5f22554b-fd15-4676-8c82-dc6122af2a80" providerId="ADAL" clId="{A3A6ABF9-8563-404A-BEC3-1E0B3CC340AC}" dt="2023-09-08T10:04:32.285" v="40647" actId="478"/>
          <ac:picMkLst>
            <pc:docMk/>
            <pc:sldMk cId="4234592746" sldId="2147478640"/>
            <ac:picMk id="295" creationId="{3E3B9E60-AEAA-09F1-183E-A760431799C0}"/>
          </ac:picMkLst>
        </pc:picChg>
        <pc:picChg chg="add mod">
          <ac:chgData name="Henry Jammes" userId="5f22554b-fd15-4676-8c82-dc6122af2a80" providerId="ADAL" clId="{A3A6ABF9-8563-404A-BEC3-1E0B3CC340AC}" dt="2023-09-03T16:22:53.337" v="23708" actId="571"/>
          <ac:picMkLst>
            <pc:docMk/>
            <pc:sldMk cId="4234592746" sldId="2147478640"/>
            <ac:picMk id="296" creationId="{066D6E94-0CC7-40B2-C324-C948D78F0B95}"/>
          </ac:picMkLst>
        </pc:picChg>
        <pc:picChg chg="del">
          <ac:chgData name="Henry Jammes" userId="5f22554b-fd15-4676-8c82-dc6122af2a80" providerId="ADAL" clId="{A3A6ABF9-8563-404A-BEC3-1E0B3CC340AC}" dt="2023-08-31T23:45:08.298" v="15931" actId="478"/>
          <ac:picMkLst>
            <pc:docMk/>
            <pc:sldMk cId="4234592746" sldId="2147478640"/>
            <ac:picMk id="296" creationId="{800D76D9-7203-67D2-8A00-D508D03958B3}"/>
          </ac:picMkLst>
        </pc:picChg>
        <pc:picChg chg="add mod">
          <ac:chgData name="Henry Jammes" userId="5f22554b-fd15-4676-8c82-dc6122af2a80" providerId="ADAL" clId="{A3A6ABF9-8563-404A-BEC3-1E0B3CC340AC}" dt="2023-09-03T16:22:53.337" v="23708" actId="571"/>
          <ac:picMkLst>
            <pc:docMk/>
            <pc:sldMk cId="4234592746" sldId="2147478640"/>
            <ac:picMk id="297" creationId="{2F74A38B-FC60-7682-6E3A-288F720F2CD0}"/>
          </ac:picMkLst>
        </pc:picChg>
        <pc:picChg chg="add mod">
          <ac:chgData name="Henry Jammes" userId="5f22554b-fd15-4676-8c82-dc6122af2a80" providerId="ADAL" clId="{A3A6ABF9-8563-404A-BEC3-1E0B3CC340AC}" dt="2023-09-03T16:22:53.337" v="23708" actId="571"/>
          <ac:picMkLst>
            <pc:docMk/>
            <pc:sldMk cId="4234592746" sldId="2147478640"/>
            <ac:picMk id="298" creationId="{2E08FD6D-85FC-7066-6E87-BE84459B9ABF}"/>
          </ac:picMkLst>
        </pc:picChg>
        <pc:picChg chg="add del mod">
          <ac:chgData name="Henry Jammes" userId="5f22554b-fd15-4676-8c82-dc6122af2a80" providerId="ADAL" clId="{A3A6ABF9-8563-404A-BEC3-1E0B3CC340AC}" dt="2023-09-08T10:04:32.285" v="40647" actId="478"/>
          <ac:picMkLst>
            <pc:docMk/>
            <pc:sldMk cId="4234592746" sldId="2147478640"/>
            <ac:picMk id="298" creationId="{47E8353A-A976-60BE-B455-7D8980EF9552}"/>
          </ac:picMkLst>
        </pc:picChg>
        <pc:picChg chg="del">
          <ac:chgData name="Henry Jammes" userId="5f22554b-fd15-4676-8c82-dc6122af2a80" providerId="ADAL" clId="{A3A6ABF9-8563-404A-BEC3-1E0B3CC340AC}" dt="2023-08-31T23:45:08.298" v="15931" actId="478"/>
          <ac:picMkLst>
            <pc:docMk/>
            <pc:sldMk cId="4234592746" sldId="2147478640"/>
            <ac:picMk id="298" creationId="{F698C37B-E58C-C998-2B00-833F81EB03BD}"/>
          </ac:picMkLst>
        </pc:picChg>
        <pc:picChg chg="add mod">
          <ac:chgData name="Henry Jammes" userId="5f22554b-fd15-4676-8c82-dc6122af2a80" providerId="ADAL" clId="{A3A6ABF9-8563-404A-BEC3-1E0B3CC340AC}" dt="2023-09-03T16:22:53.337" v="23708" actId="571"/>
          <ac:picMkLst>
            <pc:docMk/>
            <pc:sldMk cId="4234592746" sldId="2147478640"/>
            <ac:picMk id="299" creationId="{8415BBC5-5797-E405-2AC6-09C6A6D4C7BC}"/>
          </ac:picMkLst>
        </pc:picChg>
        <pc:picChg chg="add del mod">
          <ac:chgData name="Henry Jammes" userId="5f22554b-fd15-4676-8c82-dc6122af2a80" providerId="ADAL" clId="{A3A6ABF9-8563-404A-BEC3-1E0B3CC340AC}" dt="2023-09-08T10:04:32.285" v="40647" actId="478"/>
          <ac:picMkLst>
            <pc:docMk/>
            <pc:sldMk cId="4234592746" sldId="2147478640"/>
            <ac:picMk id="299" creationId="{FE6164FD-5A00-B696-2A95-28C6DE8FD1A2}"/>
          </ac:picMkLst>
        </pc:picChg>
        <pc:picChg chg="add mod">
          <ac:chgData name="Henry Jammes" userId="5f22554b-fd15-4676-8c82-dc6122af2a80" providerId="ADAL" clId="{A3A6ABF9-8563-404A-BEC3-1E0B3CC340AC}" dt="2023-09-03T16:22:53.337" v="23708" actId="571"/>
          <ac:picMkLst>
            <pc:docMk/>
            <pc:sldMk cId="4234592746" sldId="2147478640"/>
            <ac:picMk id="300" creationId="{02B63484-C5CB-54C5-38E3-AA5EB5992E90}"/>
          </ac:picMkLst>
        </pc:picChg>
        <pc:picChg chg="del">
          <ac:chgData name="Henry Jammes" userId="5f22554b-fd15-4676-8c82-dc6122af2a80" providerId="ADAL" clId="{A3A6ABF9-8563-404A-BEC3-1E0B3CC340AC}" dt="2023-08-31T23:45:08.298" v="15931" actId="478"/>
          <ac:picMkLst>
            <pc:docMk/>
            <pc:sldMk cId="4234592746" sldId="2147478640"/>
            <ac:picMk id="300" creationId="{DE6EC6E6-C538-DCF0-29C1-8A4CF6F15592}"/>
          </ac:picMkLst>
        </pc:picChg>
        <pc:picChg chg="add del mod">
          <ac:chgData name="Henry Jammes" userId="5f22554b-fd15-4676-8c82-dc6122af2a80" providerId="ADAL" clId="{A3A6ABF9-8563-404A-BEC3-1E0B3CC340AC}" dt="2023-09-08T10:04:32.285" v="40647" actId="478"/>
          <ac:picMkLst>
            <pc:docMk/>
            <pc:sldMk cId="4234592746" sldId="2147478640"/>
            <ac:picMk id="301" creationId="{1036D6C5-F908-8561-B11D-8DD968839162}"/>
          </ac:picMkLst>
        </pc:picChg>
        <pc:picChg chg="add mod">
          <ac:chgData name="Henry Jammes" userId="5f22554b-fd15-4676-8c82-dc6122af2a80" providerId="ADAL" clId="{A3A6ABF9-8563-404A-BEC3-1E0B3CC340AC}" dt="2023-09-03T16:22:53.337" v="23708" actId="571"/>
          <ac:picMkLst>
            <pc:docMk/>
            <pc:sldMk cId="4234592746" sldId="2147478640"/>
            <ac:picMk id="301" creationId="{368BF92A-7E11-34C6-1AFF-747C6A02CCBE}"/>
          </ac:picMkLst>
        </pc:picChg>
        <pc:picChg chg="add mod">
          <ac:chgData name="Henry Jammes" userId="5f22554b-fd15-4676-8c82-dc6122af2a80" providerId="ADAL" clId="{A3A6ABF9-8563-404A-BEC3-1E0B3CC340AC}" dt="2023-09-03T16:22:53.337" v="23708" actId="571"/>
          <ac:picMkLst>
            <pc:docMk/>
            <pc:sldMk cId="4234592746" sldId="2147478640"/>
            <ac:picMk id="302" creationId="{2CCF5D96-E9A2-F2AF-A6AC-DBF506A9570D}"/>
          </ac:picMkLst>
        </pc:picChg>
        <pc:picChg chg="add mod">
          <ac:chgData name="Henry Jammes" userId="5f22554b-fd15-4676-8c82-dc6122af2a80" providerId="ADAL" clId="{A3A6ABF9-8563-404A-BEC3-1E0B3CC340AC}" dt="2023-09-03T16:22:53.337" v="23708" actId="571"/>
          <ac:picMkLst>
            <pc:docMk/>
            <pc:sldMk cId="4234592746" sldId="2147478640"/>
            <ac:picMk id="303" creationId="{A586F210-320D-343A-A77E-5B95A5106964}"/>
          </ac:picMkLst>
        </pc:picChg>
        <pc:picChg chg="add mod">
          <ac:chgData name="Henry Jammes" userId="5f22554b-fd15-4676-8c82-dc6122af2a80" providerId="ADAL" clId="{A3A6ABF9-8563-404A-BEC3-1E0B3CC340AC}" dt="2023-09-03T16:22:53.337" v="23708" actId="571"/>
          <ac:picMkLst>
            <pc:docMk/>
            <pc:sldMk cId="4234592746" sldId="2147478640"/>
            <ac:picMk id="304" creationId="{C14A4752-450B-E6D4-4A22-2842C0EF27B1}"/>
          </ac:picMkLst>
        </pc:picChg>
        <pc:picChg chg="del">
          <ac:chgData name="Henry Jammes" userId="5f22554b-fd15-4676-8c82-dc6122af2a80" providerId="ADAL" clId="{A3A6ABF9-8563-404A-BEC3-1E0B3CC340AC}" dt="2023-08-31T23:45:08.298" v="15931" actId="478"/>
          <ac:picMkLst>
            <pc:docMk/>
            <pc:sldMk cId="4234592746" sldId="2147478640"/>
            <ac:picMk id="305" creationId="{538C1986-CC8B-0825-9AAD-D9476364D0F5}"/>
          </ac:picMkLst>
        </pc:picChg>
        <pc:picChg chg="add mod">
          <ac:chgData name="Henry Jammes" userId="5f22554b-fd15-4676-8c82-dc6122af2a80" providerId="ADAL" clId="{A3A6ABF9-8563-404A-BEC3-1E0B3CC340AC}" dt="2023-09-03T16:22:53.337" v="23708" actId="571"/>
          <ac:picMkLst>
            <pc:docMk/>
            <pc:sldMk cId="4234592746" sldId="2147478640"/>
            <ac:picMk id="305" creationId="{6594826F-9F15-D7E8-E84F-D2AC8C4202B9}"/>
          </ac:picMkLst>
        </pc:picChg>
        <pc:picChg chg="add mod">
          <ac:chgData name="Henry Jammes" userId="5f22554b-fd15-4676-8c82-dc6122af2a80" providerId="ADAL" clId="{A3A6ABF9-8563-404A-BEC3-1E0B3CC340AC}" dt="2023-09-03T16:22:53.337" v="23708" actId="571"/>
          <ac:picMkLst>
            <pc:docMk/>
            <pc:sldMk cId="4234592746" sldId="2147478640"/>
            <ac:picMk id="306" creationId="{711CC41F-CC15-CAE6-D347-26DDE36ACB00}"/>
          </ac:picMkLst>
        </pc:picChg>
        <pc:picChg chg="add mod">
          <ac:chgData name="Henry Jammes" userId="5f22554b-fd15-4676-8c82-dc6122af2a80" providerId="ADAL" clId="{A3A6ABF9-8563-404A-BEC3-1E0B3CC340AC}" dt="2023-09-03T16:22:53.337" v="23708" actId="571"/>
          <ac:picMkLst>
            <pc:docMk/>
            <pc:sldMk cId="4234592746" sldId="2147478640"/>
            <ac:picMk id="307" creationId="{50EA2BED-4C19-1342-7BC1-0C58ADBAEA01}"/>
          </ac:picMkLst>
        </pc:picChg>
        <pc:picChg chg="add mod">
          <ac:chgData name="Henry Jammes" userId="5f22554b-fd15-4676-8c82-dc6122af2a80" providerId="ADAL" clId="{A3A6ABF9-8563-404A-BEC3-1E0B3CC340AC}" dt="2023-09-03T16:22:53.337" v="23708" actId="571"/>
          <ac:picMkLst>
            <pc:docMk/>
            <pc:sldMk cId="4234592746" sldId="2147478640"/>
            <ac:picMk id="308" creationId="{98AF2B24-4A0C-3640-D0A4-A2DCAE7F71CE}"/>
          </ac:picMkLst>
        </pc:picChg>
        <pc:picChg chg="del">
          <ac:chgData name="Henry Jammes" userId="5f22554b-fd15-4676-8c82-dc6122af2a80" providerId="ADAL" clId="{A3A6ABF9-8563-404A-BEC3-1E0B3CC340AC}" dt="2023-08-31T23:45:08.298" v="15931" actId="478"/>
          <ac:picMkLst>
            <pc:docMk/>
            <pc:sldMk cId="4234592746" sldId="2147478640"/>
            <ac:picMk id="308" creationId="{BA33C6CF-CD54-7127-878D-D1B26BCBF20D}"/>
          </ac:picMkLst>
        </pc:picChg>
        <pc:picChg chg="del">
          <ac:chgData name="Henry Jammes" userId="5f22554b-fd15-4676-8c82-dc6122af2a80" providerId="ADAL" clId="{A3A6ABF9-8563-404A-BEC3-1E0B3CC340AC}" dt="2023-08-31T23:45:08.298" v="15931" actId="478"/>
          <ac:picMkLst>
            <pc:docMk/>
            <pc:sldMk cId="4234592746" sldId="2147478640"/>
            <ac:picMk id="309" creationId="{549B7CD7-2EAA-B2DE-471F-B100846F0881}"/>
          </ac:picMkLst>
        </pc:picChg>
        <pc:picChg chg="add mod">
          <ac:chgData name="Henry Jammes" userId="5f22554b-fd15-4676-8c82-dc6122af2a80" providerId="ADAL" clId="{A3A6ABF9-8563-404A-BEC3-1E0B3CC340AC}" dt="2023-09-03T16:22:53.337" v="23708" actId="571"/>
          <ac:picMkLst>
            <pc:docMk/>
            <pc:sldMk cId="4234592746" sldId="2147478640"/>
            <ac:picMk id="309" creationId="{F3BC5800-4A8E-8923-28C7-AA29DC13F1C1}"/>
          </ac:picMkLst>
        </pc:picChg>
        <pc:picChg chg="add del mod">
          <ac:chgData name="Henry Jammes" userId="5f22554b-fd15-4676-8c82-dc6122af2a80" providerId="ADAL" clId="{A3A6ABF9-8563-404A-BEC3-1E0B3CC340AC}" dt="2023-09-04T18:33:10.270" v="24829" actId="478"/>
          <ac:picMkLst>
            <pc:docMk/>
            <pc:sldMk cId="4234592746" sldId="2147478640"/>
            <ac:picMk id="312" creationId="{D28A97F5-C624-5DBA-2D02-7D002FF18902}"/>
          </ac:picMkLst>
        </pc:picChg>
        <pc:picChg chg="add del mod">
          <ac:chgData name="Henry Jammes" userId="5f22554b-fd15-4676-8c82-dc6122af2a80" providerId="ADAL" clId="{A3A6ABF9-8563-404A-BEC3-1E0B3CC340AC}" dt="2023-09-03T16:28:26.346" v="23870" actId="478"/>
          <ac:picMkLst>
            <pc:docMk/>
            <pc:sldMk cId="4234592746" sldId="2147478640"/>
            <ac:picMk id="315" creationId="{9F033771-6F88-5067-490E-DA040608D462}"/>
          </ac:picMkLst>
        </pc:picChg>
        <pc:picChg chg="add del mod">
          <ac:chgData name="Henry Jammes" userId="5f22554b-fd15-4676-8c82-dc6122af2a80" providerId="ADAL" clId="{A3A6ABF9-8563-404A-BEC3-1E0B3CC340AC}" dt="2023-09-04T18:48:22.737" v="25428" actId="478"/>
          <ac:picMkLst>
            <pc:docMk/>
            <pc:sldMk cId="4234592746" sldId="2147478640"/>
            <ac:picMk id="1026" creationId="{3D48CB73-022D-CA61-1755-AA9800BEF406}"/>
          </ac:picMkLst>
        </pc:picChg>
        <pc:picChg chg="add del mod">
          <ac:chgData name="Henry Jammes" userId="5f22554b-fd15-4676-8c82-dc6122af2a80" providerId="ADAL" clId="{A3A6ABF9-8563-404A-BEC3-1E0B3CC340AC}" dt="2023-09-04T18:49:12.798" v="25441" actId="478"/>
          <ac:picMkLst>
            <pc:docMk/>
            <pc:sldMk cId="4234592746" sldId="2147478640"/>
            <ac:picMk id="1028" creationId="{4B7AE907-D8BE-2C7B-1732-683A0E73E475}"/>
          </ac:picMkLst>
        </pc:picChg>
        <pc:cxnChg chg="add mod">
          <ac:chgData name="Henry Jammes" userId="5f22554b-fd15-4676-8c82-dc6122af2a80" providerId="ADAL" clId="{A3A6ABF9-8563-404A-BEC3-1E0B3CC340AC}" dt="2023-09-08T10:20:06.723" v="40753" actId="1076"/>
          <ac:cxnSpMkLst>
            <pc:docMk/>
            <pc:sldMk cId="4234592746" sldId="2147478640"/>
            <ac:cxnSpMk id="6" creationId="{5E7CFFEC-D6D4-B313-9DAB-123C8B9A044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4" creationId="{E404F59B-11CC-7FB3-2CE3-DE51AFF29AC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5" creationId="{B3E1DEB2-E9B3-492B-07B9-7A590B7FF5C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6" creationId="{5CECA8A4-B129-9156-C5C4-43764D2BE6B2}"/>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7" creationId="{D622198D-E3D9-EB55-2E0F-2ACA140E7DE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8" creationId="{1C04D4F1-C037-03CC-DA61-E5C6959E06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0" creationId="{84F31A9C-29EB-DBC8-10CD-ACE0CE7FC1D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1" creationId="{F7779541-DCC2-A80A-5F44-C9C5B9D7504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2" creationId="{A3BFB05A-193D-2065-1A94-EB8A1C12CA17}"/>
          </ac:cxnSpMkLst>
        </pc:cxnChg>
        <pc:cxnChg chg="add mod">
          <ac:chgData name="Henry Jammes" userId="5f22554b-fd15-4676-8c82-dc6122af2a80" providerId="ADAL" clId="{A3A6ABF9-8563-404A-BEC3-1E0B3CC340AC}" dt="2023-09-08T10:20:06.723" v="40753" actId="1076"/>
          <ac:cxnSpMkLst>
            <pc:docMk/>
            <pc:sldMk cId="4234592746" sldId="2147478640"/>
            <ac:cxnSpMk id="57" creationId="{649F45F4-228B-1C30-1E64-A3EF0E651C9F}"/>
          </ac:cxnSpMkLst>
        </pc:cxnChg>
        <pc:cxnChg chg="add mod">
          <ac:chgData name="Henry Jammes" userId="5f22554b-fd15-4676-8c82-dc6122af2a80" providerId="ADAL" clId="{A3A6ABF9-8563-404A-BEC3-1E0B3CC340AC}" dt="2023-09-08T10:20:06.723" v="40753" actId="1076"/>
          <ac:cxnSpMkLst>
            <pc:docMk/>
            <pc:sldMk cId="4234592746" sldId="2147478640"/>
            <ac:cxnSpMk id="58" creationId="{76F7FAC8-2B2B-D231-ECFE-902E507D8170}"/>
          </ac:cxnSpMkLst>
        </pc:cxnChg>
        <pc:cxnChg chg="add mod">
          <ac:chgData name="Henry Jammes" userId="5f22554b-fd15-4676-8c82-dc6122af2a80" providerId="ADAL" clId="{A3A6ABF9-8563-404A-BEC3-1E0B3CC340AC}" dt="2023-09-08T10:20:06.723" v="40753" actId="1076"/>
          <ac:cxnSpMkLst>
            <pc:docMk/>
            <pc:sldMk cId="4234592746" sldId="2147478640"/>
            <ac:cxnSpMk id="59" creationId="{490DC680-0F4E-2D35-B9EF-15FD8D92FAD2}"/>
          </ac:cxnSpMkLst>
        </pc:cxnChg>
        <pc:cxnChg chg="add mod">
          <ac:chgData name="Henry Jammes" userId="5f22554b-fd15-4676-8c82-dc6122af2a80" providerId="ADAL" clId="{A3A6ABF9-8563-404A-BEC3-1E0B3CC340AC}" dt="2023-09-08T10:20:06.723" v="40753" actId="1076"/>
          <ac:cxnSpMkLst>
            <pc:docMk/>
            <pc:sldMk cId="4234592746" sldId="2147478640"/>
            <ac:cxnSpMk id="60" creationId="{F3633255-9C1F-00B2-770E-104C24D401D8}"/>
          </ac:cxnSpMkLst>
        </pc:cxnChg>
        <pc:cxnChg chg="add mod">
          <ac:chgData name="Henry Jammes" userId="5f22554b-fd15-4676-8c82-dc6122af2a80" providerId="ADAL" clId="{A3A6ABF9-8563-404A-BEC3-1E0B3CC340AC}" dt="2023-09-08T10:20:06.723" v="40753" actId="1076"/>
          <ac:cxnSpMkLst>
            <pc:docMk/>
            <pc:sldMk cId="4234592746" sldId="2147478640"/>
            <ac:cxnSpMk id="61" creationId="{19CCDA1A-6353-0A57-7BCC-558707A7B46E}"/>
          </ac:cxnSpMkLst>
        </pc:cxnChg>
        <pc:cxnChg chg="add mod">
          <ac:chgData name="Henry Jammes" userId="5f22554b-fd15-4676-8c82-dc6122af2a80" providerId="ADAL" clId="{A3A6ABF9-8563-404A-BEC3-1E0B3CC340AC}" dt="2023-09-08T10:20:06.723" v="40753" actId="1076"/>
          <ac:cxnSpMkLst>
            <pc:docMk/>
            <pc:sldMk cId="4234592746" sldId="2147478640"/>
            <ac:cxnSpMk id="62" creationId="{2EEEF41A-335E-5B19-470B-29F8A759E1A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00" creationId="{13B1D1C7-6764-AB24-840F-DF0BE53C7BE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3" creationId="{809158EE-813B-62D3-2AE4-8E0826B49EA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4" creationId="{09107A79-3137-C161-CE93-7A4D8CE5359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5" creationId="{DB0C0ECB-3223-A32D-3D4C-4A4D4866EDD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6" creationId="{C1A83BE3-755C-64DB-8E1F-7DE0D386A1E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9" creationId="{07A7C814-BC4B-48DD-51F6-BF6CFAED9FCE}"/>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29" creationId="{1270A8A9-DB01-5605-552E-62098FB81275}"/>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0" creationId="{D0A831C1-B583-C4D8-595B-67DDA7443E9D}"/>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1" creationId="{E7C5D42F-56FC-AAF1-0CD7-7936EC1D9A76}"/>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2" creationId="{3D48B171-A55A-A1BF-0096-4701BAF51A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3" creationId="{66D8B021-5854-30BF-7260-A8AE2791A41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4" creationId="{FA6C473C-9F06-181E-3646-B7DE9248D9F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5" creationId="{FC15F51D-D738-D96D-6803-0109D94B65B8}"/>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6" creationId="{6F6950AF-75CE-079E-D885-84E41D4333EC}"/>
          </ac:cxnSpMkLst>
        </pc:cxnChg>
        <pc:cxnChg chg="add mod">
          <ac:chgData name="Henry Jammes" userId="5f22554b-fd15-4676-8c82-dc6122af2a80" providerId="ADAL" clId="{A3A6ABF9-8563-404A-BEC3-1E0B3CC340AC}" dt="2023-09-03T16:13:56.077" v="23464" actId="571"/>
          <ac:cxnSpMkLst>
            <pc:docMk/>
            <pc:sldMk cId="4234592746" sldId="2147478640"/>
            <ac:cxnSpMk id="242" creationId="{E566F4D2-4392-A4C5-7325-BC171B6FC249}"/>
          </ac:cxnSpMkLst>
        </pc:cxnChg>
        <pc:cxnChg chg="add mod">
          <ac:chgData name="Henry Jammes" userId="5f22554b-fd15-4676-8c82-dc6122af2a80" providerId="ADAL" clId="{A3A6ABF9-8563-404A-BEC3-1E0B3CC340AC}" dt="2023-09-03T16:13:56.077" v="23464" actId="571"/>
          <ac:cxnSpMkLst>
            <pc:docMk/>
            <pc:sldMk cId="4234592746" sldId="2147478640"/>
            <ac:cxnSpMk id="243" creationId="{9AF34AC2-6981-EDC8-499C-9DC58F4E8810}"/>
          </ac:cxnSpMkLst>
        </pc:cxnChg>
        <pc:cxnChg chg="add mod">
          <ac:chgData name="Henry Jammes" userId="5f22554b-fd15-4676-8c82-dc6122af2a80" providerId="ADAL" clId="{A3A6ABF9-8563-404A-BEC3-1E0B3CC340AC}" dt="2023-09-03T16:13:56.077" v="23464" actId="571"/>
          <ac:cxnSpMkLst>
            <pc:docMk/>
            <pc:sldMk cId="4234592746" sldId="2147478640"/>
            <ac:cxnSpMk id="244" creationId="{A09F4FEB-0A3B-4D8C-C2EC-A716222CAFFB}"/>
          </ac:cxnSpMkLst>
        </pc:cxnChg>
        <pc:cxnChg chg="add mod">
          <ac:chgData name="Henry Jammes" userId="5f22554b-fd15-4676-8c82-dc6122af2a80" providerId="ADAL" clId="{A3A6ABF9-8563-404A-BEC3-1E0B3CC340AC}" dt="2023-09-03T16:13:56.077" v="23464" actId="571"/>
          <ac:cxnSpMkLst>
            <pc:docMk/>
            <pc:sldMk cId="4234592746" sldId="2147478640"/>
            <ac:cxnSpMk id="247" creationId="{7AF4F0A9-BBEB-E33E-5803-BE42593EB9E0}"/>
          </ac:cxnSpMkLst>
        </pc:cxnChg>
        <pc:cxnChg chg="add mod">
          <ac:chgData name="Henry Jammes" userId="5f22554b-fd15-4676-8c82-dc6122af2a80" providerId="ADAL" clId="{A3A6ABF9-8563-404A-BEC3-1E0B3CC340AC}" dt="2023-09-03T16:13:56.077" v="23464" actId="571"/>
          <ac:cxnSpMkLst>
            <pc:docMk/>
            <pc:sldMk cId="4234592746" sldId="2147478640"/>
            <ac:cxnSpMk id="248" creationId="{D64B732B-1D22-BC3E-A49D-6A96B3DB1099}"/>
          </ac:cxnSpMkLst>
        </pc:cxnChg>
        <pc:cxnChg chg="add mod">
          <ac:chgData name="Henry Jammes" userId="5f22554b-fd15-4676-8c82-dc6122af2a80" providerId="ADAL" clId="{A3A6ABF9-8563-404A-BEC3-1E0B3CC340AC}" dt="2023-09-03T16:13:56.077" v="23464" actId="571"/>
          <ac:cxnSpMkLst>
            <pc:docMk/>
            <pc:sldMk cId="4234592746" sldId="2147478640"/>
            <ac:cxnSpMk id="249" creationId="{F82BC782-5E2B-6178-D893-B2304D00DE0F}"/>
          </ac:cxnSpMkLst>
        </pc:cxnChg>
        <pc:cxnChg chg="del">
          <ac:chgData name="Henry Jammes" userId="5f22554b-fd15-4676-8c82-dc6122af2a80" providerId="ADAL" clId="{A3A6ABF9-8563-404A-BEC3-1E0B3CC340AC}" dt="2023-08-31T23:45:08.298" v="15931" actId="478"/>
          <ac:cxnSpMkLst>
            <pc:docMk/>
            <pc:sldMk cId="4234592746" sldId="2147478640"/>
            <ac:cxnSpMk id="250" creationId="{0C18F6BE-A563-5194-8715-4788E825314F}"/>
          </ac:cxnSpMkLst>
        </pc:cxnChg>
        <pc:cxnChg chg="del">
          <ac:chgData name="Henry Jammes" userId="5f22554b-fd15-4676-8c82-dc6122af2a80" providerId="ADAL" clId="{A3A6ABF9-8563-404A-BEC3-1E0B3CC340AC}" dt="2023-08-31T23:45:08.298" v="15931" actId="478"/>
          <ac:cxnSpMkLst>
            <pc:docMk/>
            <pc:sldMk cId="4234592746" sldId="2147478640"/>
            <ac:cxnSpMk id="251" creationId="{D28A9DB6-9C55-F91E-F3D3-541771FEDCCC}"/>
          </ac:cxnSpMkLst>
        </pc:cxnChg>
        <pc:cxnChg chg="del">
          <ac:chgData name="Henry Jammes" userId="5f22554b-fd15-4676-8c82-dc6122af2a80" providerId="ADAL" clId="{A3A6ABF9-8563-404A-BEC3-1E0B3CC340AC}" dt="2023-08-31T23:45:08.298" v="15931" actId="478"/>
          <ac:cxnSpMkLst>
            <pc:docMk/>
            <pc:sldMk cId="4234592746" sldId="2147478640"/>
            <ac:cxnSpMk id="252" creationId="{547C4EFD-2BBB-F783-BD22-3C0EEBB433F3}"/>
          </ac:cxnSpMkLst>
        </pc:cxnChg>
        <pc:cxnChg chg="del">
          <ac:chgData name="Henry Jammes" userId="5f22554b-fd15-4676-8c82-dc6122af2a80" providerId="ADAL" clId="{A3A6ABF9-8563-404A-BEC3-1E0B3CC340AC}" dt="2023-08-31T23:45:08.298" v="15931" actId="478"/>
          <ac:cxnSpMkLst>
            <pc:docMk/>
            <pc:sldMk cId="4234592746" sldId="2147478640"/>
            <ac:cxnSpMk id="262" creationId="{A8A498F5-3073-10D0-D323-1F62567DB86C}"/>
          </ac:cxnSpMkLst>
        </pc:cxnChg>
        <pc:cxnChg chg="del mod">
          <ac:chgData name="Henry Jammes" userId="5f22554b-fd15-4676-8c82-dc6122af2a80" providerId="ADAL" clId="{A3A6ABF9-8563-404A-BEC3-1E0B3CC340AC}" dt="2023-08-31T23:45:08.298" v="15931" actId="478"/>
          <ac:cxnSpMkLst>
            <pc:docMk/>
            <pc:sldMk cId="4234592746" sldId="2147478640"/>
            <ac:cxnSpMk id="264" creationId="{F471CFA3-95D1-BA87-9AE8-C5727630ADEC}"/>
          </ac:cxnSpMkLst>
        </pc:cxnChg>
        <pc:cxnChg chg="del">
          <ac:chgData name="Henry Jammes" userId="5f22554b-fd15-4676-8c82-dc6122af2a80" providerId="ADAL" clId="{A3A6ABF9-8563-404A-BEC3-1E0B3CC340AC}" dt="2023-08-31T23:45:08.298" v="15931" actId="478"/>
          <ac:cxnSpMkLst>
            <pc:docMk/>
            <pc:sldMk cId="4234592746" sldId="2147478640"/>
            <ac:cxnSpMk id="266" creationId="{9E339B3E-7E8E-E705-F44D-060977F5C347}"/>
          </ac:cxnSpMkLst>
        </pc:cxnChg>
        <pc:cxnChg chg="add del mod ord topLvl">
          <ac:chgData name="Henry Jammes" userId="5f22554b-fd15-4676-8c82-dc6122af2a80" providerId="ADAL" clId="{A3A6ABF9-8563-404A-BEC3-1E0B3CC340AC}" dt="2023-09-08T10:04:32.285" v="40647" actId="478"/>
          <ac:cxnSpMkLst>
            <pc:docMk/>
            <pc:sldMk cId="4234592746" sldId="2147478640"/>
            <ac:cxnSpMk id="275" creationId="{4C1A3D6E-373A-C21B-CE40-5758C4C4304C}"/>
          </ac:cxnSpMkLst>
        </pc:cxnChg>
        <pc:cxnChg chg="del">
          <ac:chgData name="Henry Jammes" userId="5f22554b-fd15-4676-8c82-dc6122af2a80" providerId="ADAL" clId="{A3A6ABF9-8563-404A-BEC3-1E0B3CC340AC}" dt="2023-08-31T23:45:08.298" v="15931" actId="478"/>
          <ac:cxnSpMkLst>
            <pc:docMk/>
            <pc:sldMk cId="4234592746" sldId="2147478640"/>
            <ac:cxnSpMk id="275" creationId="{72FEA7F2-6DBA-AAE5-6AB8-FAFAB5289419}"/>
          </ac:cxnSpMkLst>
        </pc:cxnChg>
        <pc:cxnChg chg="del mod">
          <ac:chgData name="Henry Jammes" userId="5f22554b-fd15-4676-8c82-dc6122af2a80" providerId="ADAL" clId="{A3A6ABF9-8563-404A-BEC3-1E0B3CC340AC}" dt="2023-08-31T23:45:08.298" v="15931" actId="478"/>
          <ac:cxnSpMkLst>
            <pc:docMk/>
            <pc:sldMk cId="4234592746" sldId="2147478640"/>
            <ac:cxnSpMk id="276" creationId="{32C6B6C4-9162-8A32-D548-B55D7D647DB7}"/>
          </ac:cxnSpMkLst>
        </pc:cxnChg>
        <pc:cxnChg chg="del">
          <ac:chgData name="Henry Jammes" userId="5f22554b-fd15-4676-8c82-dc6122af2a80" providerId="ADAL" clId="{A3A6ABF9-8563-404A-BEC3-1E0B3CC340AC}" dt="2023-08-31T23:45:08.298" v="15931" actId="478"/>
          <ac:cxnSpMkLst>
            <pc:docMk/>
            <pc:sldMk cId="4234592746" sldId="2147478640"/>
            <ac:cxnSpMk id="277" creationId="{85FE18B5-75BA-84F3-497E-7A68AA0D4DE5}"/>
          </ac:cxnSpMkLst>
        </pc:cxnChg>
        <pc:cxnChg chg="del">
          <ac:chgData name="Henry Jammes" userId="5f22554b-fd15-4676-8c82-dc6122af2a80" providerId="ADAL" clId="{A3A6ABF9-8563-404A-BEC3-1E0B3CC340AC}" dt="2023-08-31T23:45:08.298" v="15931" actId="478"/>
          <ac:cxnSpMkLst>
            <pc:docMk/>
            <pc:sldMk cId="4234592746" sldId="2147478640"/>
            <ac:cxnSpMk id="278" creationId="{F0ED0FEF-37FE-5614-B012-9C88E2741DE9}"/>
          </ac:cxnSpMkLst>
        </pc:cxnChg>
        <pc:cxnChg chg="del">
          <ac:chgData name="Henry Jammes" userId="5f22554b-fd15-4676-8c82-dc6122af2a80" providerId="ADAL" clId="{A3A6ABF9-8563-404A-BEC3-1E0B3CC340AC}" dt="2023-08-31T23:45:08.298" v="15931" actId="478"/>
          <ac:cxnSpMkLst>
            <pc:docMk/>
            <pc:sldMk cId="4234592746" sldId="2147478640"/>
            <ac:cxnSpMk id="284" creationId="{390301E9-0928-9710-9486-664E0F58323F}"/>
          </ac:cxnSpMkLst>
        </pc:cxnChg>
        <pc:cxnChg chg="del">
          <ac:chgData name="Henry Jammes" userId="5f22554b-fd15-4676-8c82-dc6122af2a80" providerId="ADAL" clId="{A3A6ABF9-8563-404A-BEC3-1E0B3CC340AC}" dt="2023-08-31T23:45:08.298" v="15931" actId="478"/>
          <ac:cxnSpMkLst>
            <pc:docMk/>
            <pc:sldMk cId="4234592746" sldId="2147478640"/>
            <ac:cxnSpMk id="286" creationId="{A5CEA281-D6BD-A859-35A2-13976E37C5D1}"/>
          </ac:cxnSpMkLst>
        </pc:cxnChg>
        <pc:cxnChg chg="add del mod">
          <ac:chgData name="Henry Jammes" userId="5f22554b-fd15-4676-8c82-dc6122af2a80" providerId="ADAL" clId="{A3A6ABF9-8563-404A-BEC3-1E0B3CC340AC}" dt="2023-09-04T18:50:15.804" v="25472" actId="478"/>
          <ac:cxnSpMkLst>
            <pc:docMk/>
            <pc:sldMk cId="4234592746" sldId="2147478640"/>
            <ac:cxnSpMk id="297" creationId="{E6D93FEF-0311-FC4C-0D19-BE39AB49DC28}"/>
          </ac:cxnSpMkLst>
        </pc:cxnChg>
        <pc:cxnChg chg="del mod">
          <ac:chgData name="Henry Jammes" userId="5f22554b-fd15-4676-8c82-dc6122af2a80" providerId="ADAL" clId="{A3A6ABF9-8563-404A-BEC3-1E0B3CC340AC}" dt="2023-08-31T23:45:08.298" v="15931" actId="478"/>
          <ac:cxnSpMkLst>
            <pc:docMk/>
            <pc:sldMk cId="4234592746" sldId="2147478640"/>
            <ac:cxnSpMk id="301" creationId="{23341F36-6A24-56CE-D048-A3DA5C238F7A}"/>
          </ac:cxnSpMkLst>
        </pc:cxnChg>
        <pc:cxnChg chg="del mod">
          <ac:chgData name="Henry Jammes" userId="5f22554b-fd15-4676-8c82-dc6122af2a80" providerId="ADAL" clId="{A3A6ABF9-8563-404A-BEC3-1E0B3CC340AC}" dt="2023-08-31T23:45:08.298" v="15931" actId="478"/>
          <ac:cxnSpMkLst>
            <pc:docMk/>
            <pc:sldMk cId="4234592746" sldId="2147478640"/>
            <ac:cxnSpMk id="302" creationId="{CA7D7345-AB79-3194-09B4-E4E803DD1577}"/>
          </ac:cxnSpMkLst>
        </pc:cxnChg>
        <pc:cxnChg chg="del">
          <ac:chgData name="Henry Jammes" userId="5f22554b-fd15-4676-8c82-dc6122af2a80" providerId="ADAL" clId="{A3A6ABF9-8563-404A-BEC3-1E0B3CC340AC}" dt="2023-08-31T23:45:08.298" v="15931" actId="478"/>
          <ac:cxnSpMkLst>
            <pc:docMk/>
            <pc:sldMk cId="4234592746" sldId="2147478640"/>
            <ac:cxnSpMk id="306" creationId="{AECDD90F-5649-5BFB-C965-B151A7C1AC96}"/>
          </ac:cxnSpMkLst>
        </pc:cxn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A3A6ABF9-8563-404A-BEC3-1E0B3CC340AC}" dt="2023-09-08T10:25:25.614" v="40913"/>
              <pc2:cmMkLst xmlns:pc2="http://schemas.microsoft.com/office/powerpoint/2019/9/main/command">
                <pc:docMk/>
                <pc:sldMk cId="4234592746" sldId="2147478640"/>
                <pc2:cmMk id="{D992C3EC-94BC-4DC7-8CFF-4A0192A16068}"/>
              </pc2:cmMkLst>
              <pc226:cmRplyChg chg="add">
                <pc226:chgData name="Henry Jammes" userId="5f22554b-fd15-4676-8c82-dc6122af2a80" providerId="ADAL" clId="{A3A6ABF9-8563-404A-BEC3-1E0B3CC340AC}" dt="2023-09-08T00:26:39.664" v="37561"/>
                <pc2:cmRplyMkLst xmlns:pc2="http://schemas.microsoft.com/office/powerpoint/2019/9/main/command">
                  <pc:docMk/>
                  <pc:sldMk cId="4234592746" sldId="2147478640"/>
                  <pc2:cmMk id="{D992C3EC-94BC-4DC7-8CFF-4A0192A16068}"/>
                  <pc2:cmRplyMk id="{D44EA788-3197-4956-B698-CE5F9D9C68CB}"/>
                </pc2:cmRplyMkLst>
              </pc226:cmRplyChg>
            </pc226:cmChg>
          </p:ext>
        </pc:extLst>
      </pc:sldChg>
      <pc:sldChg chg="add del">
        <pc:chgData name="Henry Jammes" userId="5f22554b-fd15-4676-8c82-dc6122af2a80" providerId="ADAL" clId="{A3A6ABF9-8563-404A-BEC3-1E0B3CC340AC}" dt="2023-09-01T18:26:27.455" v="20836" actId="47"/>
        <pc:sldMkLst>
          <pc:docMk/>
          <pc:sldMk cId="464611753" sldId="2147478641"/>
        </pc:sldMkLst>
      </pc:sldChg>
      <pc:sldChg chg="delSp modSp add mod">
        <pc:chgData name="Henry Jammes" userId="5f22554b-fd15-4676-8c82-dc6122af2a80" providerId="ADAL" clId="{A3A6ABF9-8563-404A-BEC3-1E0B3CC340AC}" dt="2023-09-04T22:21:24.484" v="32665" actId="20577"/>
        <pc:sldMkLst>
          <pc:docMk/>
          <pc:sldMk cId="2546214199" sldId="2147478641"/>
        </pc:sldMkLst>
        <pc:spChg chg="mod">
          <ac:chgData name="Henry Jammes" userId="5f22554b-fd15-4676-8c82-dc6122af2a80" providerId="ADAL" clId="{A3A6ABF9-8563-404A-BEC3-1E0B3CC340AC}" dt="2023-09-03T16:11:26.475" v="23442"/>
          <ac:spMkLst>
            <pc:docMk/>
            <pc:sldMk cId="2546214199" sldId="2147478641"/>
            <ac:spMk id="2" creationId="{06200FD3-EB50-A291-6952-748348F5754E}"/>
          </ac:spMkLst>
        </pc:spChg>
        <pc:spChg chg="mod">
          <ac:chgData name="Henry Jammes" userId="5f22554b-fd15-4676-8c82-dc6122af2a80" providerId="ADAL" clId="{A3A6ABF9-8563-404A-BEC3-1E0B3CC340AC}" dt="2023-09-03T16:11:36.744" v="23458" actId="20577"/>
          <ac:spMkLst>
            <pc:docMk/>
            <pc:sldMk cId="2546214199" sldId="2147478641"/>
            <ac:spMk id="3" creationId="{77FB708B-1EC6-0043-1545-8A46233783FD}"/>
          </ac:spMkLst>
        </pc:spChg>
        <pc:spChg chg="mod">
          <ac:chgData name="Henry Jammes" userId="5f22554b-fd15-4676-8c82-dc6122af2a80" providerId="ADAL" clId="{A3A6ABF9-8563-404A-BEC3-1E0B3CC340AC}" dt="2023-09-03T16:10:43.032" v="23379" actId="6549"/>
          <ac:spMkLst>
            <pc:docMk/>
            <pc:sldMk cId="2546214199" sldId="2147478641"/>
            <ac:spMk id="5" creationId="{EBF7ED77-A742-FBCE-BD52-DC34A33041EE}"/>
          </ac:spMkLst>
        </pc:spChg>
        <pc:spChg chg="mod">
          <ac:chgData name="Henry Jammes" userId="5f22554b-fd15-4676-8c82-dc6122af2a80" providerId="ADAL" clId="{A3A6ABF9-8563-404A-BEC3-1E0B3CC340AC}" dt="2023-09-04T22:21:10.055" v="32638" actId="20577"/>
          <ac:spMkLst>
            <pc:docMk/>
            <pc:sldMk cId="2546214199" sldId="2147478641"/>
            <ac:spMk id="6" creationId="{C3967760-9D0B-25B6-8FB9-C7F3536D29F9}"/>
          </ac:spMkLst>
        </pc:spChg>
        <pc:spChg chg="mod">
          <ac:chgData name="Henry Jammes" userId="5f22554b-fd15-4676-8c82-dc6122af2a80" providerId="ADAL" clId="{A3A6ABF9-8563-404A-BEC3-1E0B3CC340AC}" dt="2023-09-04T22:19:44.059" v="32483" actId="20577"/>
          <ac:spMkLst>
            <pc:docMk/>
            <pc:sldMk cId="2546214199" sldId="2147478641"/>
            <ac:spMk id="7" creationId="{CDFA3B16-0CF6-4342-00CD-A2121780A14D}"/>
          </ac:spMkLst>
        </pc:spChg>
        <pc:spChg chg="del mod">
          <ac:chgData name="Henry Jammes" userId="5f22554b-fd15-4676-8c82-dc6122af2a80" providerId="ADAL" clId="{A3A6ABF9-8563-404A-BEC3-1E0B3CC340AC}" dt="2023-09-04T21:08:07.800" v="28101" actId="478"/>
          <ac:spMkLst>
            <pc:docMk/>
            <pc:sldMk cId="2546214199" sldId="2147478641"/>
            <ac:spMk id="8" creationId="{B0F2B32F-BE63-08F9-59AD-4D818095EAFE}"/>
          </ac:spMkLst>
        </pc:spChg>
        <pc:graphicFrameChg chg="modGraphic">
          <ac:chgData name="Henry Jammes" userId="5f22554b-fd15-4676-8c82-dc6122af2a80" providerId="ADAL" clId="{A3A6ABF9-8563-404A-BEC3-1E0B3CC340AC}" dt="2023-09-04T22:21:24.484" v="32665" actId="20577"/>
          <ac:graphicFrameMkLst>
            <pc:docMk/>
            <pc:sldMk cId="2546214199" sldId="2147478641"/>
            <ac:graphicFrameMk id="4" creationId="{882C9BB9-AC4D-4894-D1FB-709C728B32AC}"/>
          </ac:graphicFrameMkLst>
        </pc:graphicFrameChg>
      </pc:sldChg>
      <pc:sldChg chg="add del">
        <pc:chgData name="Henry Jammes" userId="5f22554b-fd15-4676-8c82-dc6122af2a80" providerId="ADAL" clId="{A3A6ABF9-8563-404A-BEC3-1E0B3CC340AC}" dt="2023-09-01T18:24:36.383" v="20789" actId="47"/>
        <pc:sldMkLst>
          <pc:docMk/>
          <pc:sldMk cId="3063433559" sldId="2147478641"/>
        </pc:sldMkLst>
      </pc:sldChg>
      <pc:sldChg chg="modSp add mod ord">
        <pc:chgData name="Henry Jammes" userId="5f22554b-fd15-4676-8c82-dc6122af2a80" providerId="ADAL" clId="{A3A6ABF9-8563-404A-BEC3-1E0B3CC340AC}" dt="2023-09-08T10:42:23.602" v="40915"/>
        <pc:sldMkLst>
          <pc:docMk/>
          <pc:sldMk cId="2971486287" sldId="2147478642"/>
        </pc:sldMkLst>
        <pc:spChg chg="mod">
          <ac:chgData name="Henry Jammes" userId="5f22554b-fd15-4676-8c82-dc6122af2a80" providerId="ADAL" clId="{A3A6ABF9-8563-404A-BEC3-1E0B3CC340AC}" dt="2023-09-04T21:33:02.587" v="29657"/>
          <ac:spMkLst>
            <pc:docMk/>
            <pc:sldMk cId="2971486287" sldId="2147478642"/>
            <ac:spMk id="2" creationId="{06200FD3-EB50-A291-6952-748348F5754E}"/>
          </ac:spMkLst>
        </pc:spChg>
        <pc:spChg chg="mod">
          <ac:chgData name="Henry Jammes" userId="5f22554b-fd15-4676-8c82-dc6122af2a80" providerId="ADAL" clId="{A3A6ABF9-8563-404A-BEC3-1E0B3CC340AC}" dt="2023-09-04T21:33:32.919" v="29665" actId="6549"/>
          <ac:spMkLst>
            <pc:docMk/>
            <pc:sldMk cId="2971486287" sldId="2147478642"/>
            <ac:spMk id="3" creationId="{77FB708B-1EC6-0043-1545-8A46233783FD}"/>
          </ac:spMkLst>
        </pc:spChg>
        <pc:spChg chg="mod">
          <ac:chgData name="Henry Jammes" userId="5f22554b-fd15-4676-8c82-dc6122af2a80" providerId="ADAL" clId="{A3A6ABF9-8563-404A-BEC3-1E0B3CC340AC}" dt="2023-09-04T21:10:29.618" v="28285" actId="20577"/>
          <ac:spMkLst>
            <pc:docMk/>
            <pc:sldMk cId="2971486287" sldId="2147478642"/>
            <ac:spMk id="5" creationId="{EBF7ED77-A742-FBCE-BD52-DC34A33041EE}"/>
          </ac:spMkLst>
        </pc:spChg>
        <pc:spChg chg="mod">
          <ac:chgData name="Henry Jammes" userId="5f22554b-fd15-4676-8c82-dc6122af2a80" providerId="ADAL" clId="{A3A6ABF9-8563-404A-BEC3-1E0B3CC340AC}" dt="2023-09-04T21:12:47.157" v="28621" actId="20577"/>
          <ac:spMkLst>
            <pc:docMk/>
            <pc:sldMk cId="2971486287" sldId="2147478642"/>
            <ac:spMk id="6" creationId="{C3967760-9D0B-25B6-8FB9-C7F3536D29F9}"/>
          </ac:spMkLst>
        </pc:spChg>
        <pc:spChg chg="mod">
          <ac:chgData name="Henry Jammes" userId="5f22554b-fd15-4676-8c82-dc6122af2a80" providerId="ADAL" clId="{A3A6ABF9-8563-404A-BEC3-1E0B3CC340AC}" dt="2023-09-04T21:15:44.228" v="29195"/>
          <ac:spMkLst>
            <pc:docMk/>
            <pc:sldMk cId="2971486287" sldId="2147478642"/>
            <ac:spMk id="7" creationId="{CDFA3B16-0CF6-4342-00CD-A2121780A14D}"/>
          </ac:spMkLst>
        </pc:spChg>
        <pc:spChg chg="mod">
          <ac:chgData name="Henry Jammes" userId="5f22554b-fd15-4676-8c82-dc6122af2a80" providerId="ADAL" clId="{A3A6ABF9-8563-404A-BEC3-1E0B3CC340AC}" dt="2023-09-04T21:13:30.183" v="28816" actId="20577"/>
          <ac:spMkLst>
            <pc:docMk/>
            <pc:sldMk cId="2971486287" sldId="2147478642"/>
            <ac:spMk id="8" creationId="{B0F2B32F-BE63-08F9-59AD-4D818095EAFE}"/>
          </ac:spMkLst>
        </pc:spChg>
        <pc:graphicFrameChg chg="modGraphic">
          <ac:chgData name="Henry Jammes" userId="5f22554b-fd15-4676-8c82-dc6122af2a80" providerId="ADAL" clId="{A3A6ABF9-8563-404A-BEC3-1E0B3CC340AC}" dt="2023-09-04T21:15:33.798" v="29193" actId="20577"/>
          <ac:graphicFrameMkLst>
            <pc:docMk/>
            <pc:sldMk cId="2971486287" sldId="2147478642"/>
            <ac:graphicFrameMk id="4" creationId="{882C9BB9-AC4D-4894-D1FB-709C728B32AC}"/>
          </ac:graphicFrameMkLst>
        </pc:graphicFrameChg>
      </pc:sldChg>
      <pc:sldChg chg="delSp modSp add mod ord">
        <pc:chgData name="Henry Jammes" userId="5f22554b-fd15-4676-8c82-dc6122af2a80" providerId="ADAL" clId="{A3A6ABF9-8563-404A-BEC3-1E0B3CC340AC}" dt="2023-09-04T21:33:48.932" v="29668" actId="14100"/>
        <pc:sldMkLst>
          <pc:docMk/>
          <pc:sldMk cId="3351264226" sldId="2147478643"/>
        </pc:sldMkLst>
        <pc:spChg chg="mod">
          <ac:chgData name="Henry Jammes" userId="5f22554b-fd15-4676-8c82-dc6122af2a80" providerId="ADAL" clId="{A3A6ABF9-8563-404A-BEC3-1E0B3CC340AC}" dt="2023-09-04T21:32:52.661" v="29656" actId="404"/>
          <ac:spMkLst>
            <pc:docMk/>
            <pc:sldMk cId="3351264226" sldId="2147478643"/>
            <ac:spMk id="2" creationId="{06200FD3-EB50-A291-6952-748348F5754E}"/>
          </ac:spMkLst>
        </pc:spChg>
        <pc:spChg chg="mod">
          <ac:chgData name="Henry Jammes" userId="5f22554b-fd15-4676-8c82-dc6122af2a80" providerId="ADAL" clId="{A3A6ABF9-8563-404A-BEC3-1E0B3CC340AC}" dt="2023-09-04T21:29:53.324" v="29347" actId="20577"/>
          <ac:spMkLst>
            <pc:docMk/>
            <pc:sldMk cId="3351264226" sldId="2147478643"/>
            <ac:spMk id="3" creationId="{77FB708B-1EC6-0043-1545-8A46233783FD}"/>
          </ac:spMkLst>
        </pc:spChg>
        <pc:spChg chg="mod">
          <ac:chgData name="Henry Jammes" userId="5f22554b-fd15-4676-8c82-dc6122af2a80" providerId="ADAL" clId="{A3A6ABF9-8563-404A-BEC3-1E0B3CC340AC}" dt="2023-09-04T21:33:48.932" v="29668" actId="14100"/>
          <ac:spMkLst>
            <pc:docMk/>
            <pc:sldMk cId="3351264226" sldId="2147478643"/>
            <ac:spMk id="5" creationId="{EBF7ED77-A742-FBCE-BD52-DC34A33041EE}"/>
          </ac:spMkLst>
        </pc:spChg>
        <pc:spChg chg="del mod">
          <ac:chgData name="Henry Jammes" userId="5f22554b-fd15-4676-8c82-dc6122af2a80" providerId="ADAL" clId="{A3A6ABF9-8563-404A-BEC3-1E0B3CC340AC}" dt="2023-09-04T21:32:21.708" v="29634" actId="478"/>
          <ac:spMkLst>
            <pc:docMk/>
            <pc:sldMk cId="3351264226" sldId="2147478643"/>
            <ac:spMk id="6" creationId="{C3967760-9D0B-25B6-8FB9-C7F3536D29F9}"/>
          </ac:spMkLst>
        </pc:spChg>
        <pc:spChg chg="mod">
          <ac:chgData name="Henry Jammes" userId="5f22554b-fd15-4676-8c82-dc6122af2a80" providerId="ADAL" clId="{A3A6ABF9-8563-404A-BEC3-1E0B3CC340AC}" dt="2023-09-04T21:31:22.288" v="29397" actId="6549"/>
          <ac:spMkLst>
            <pc:docMk/>
            <pc:sldMk cId="3351264226" sldId="2147478643"/>
            <ac:spMk id="7" creationId="{CDFA3B16-0CF6-4342-00CD-A2121780A14D}"/>
          </ac:spMkLst>
        </pc:spChg>
        <pc:spChg chg="del mod">
          <ac:chgData name="Henry Jammes" userId="5f22554b-fd15-4676-8c82-dc6122af2a80" providerId="ADAL" clId="{A3A6ABF9-8563-404A-BEC3-1E0B3CC340AC}" dt="2023-09-04T21:32:23.145" v="29636" actId="478"/>
          <ac:spMkLst>
            <pc:docMk/>
            <pc:sldMk cId="3351264226" sldId="2147478643"/>
            <ac:spMk id="8" creationId="{B0F2B32F-BE63-08F9-59AD-4D818095EAFE}"/>
          </ac:spMkLst>
        </pc:spChg>
        <pc:graphicFrameChg chg="modGraphic">
          <ac:chgData name="Henry Jammes" userId="5f22554b-fd15-4676-8c82-dc6122af2a80" providerId="ADAL" clId="{A3A6ABF9-8563-404A-BEC3-1E0B3CC340AC}" dt="2023-09-04T21:33:46.008" v="29667" actId="14100"/>
          <ac:graphicFrameMkLst>
            <pc:docMk/>
            <pc:sldMk cId="3351264226" sldId="2147478643"/>
            <ac:graphicFrameMk id="4" creationId="{882C9BB9-AC4D-4894-D1FB-709C728B32AC}"/>
          </ac:graphicFrameMkLst>
        </pc:graphicFrameChg>
      </pc:sldChg>
      <pc:sldChg chg="add del">
        <pc:chgData name="Henry Jammes" userId="5f22554b-fd15-4676-8c82-dc6122af2a80" providerId="ADAL" clId="{A3A6ABF9-8563-404A-BEC3-1E0B3CC340AC}" dt="2023-09-03T16:36:18.850" v="24063"/>
        <pc:sldMkLst>
          <pc:docMk/>
          <pc:sldMk cId="4056907756" sldId="2147478643"/>
        </pc:sldMkLst>
      </pc:sldChg>
      <pc:sldChg chg="modSp add del mod">
        <pc:chgData name="Henry Jammes" userId="5f22554b-fd15-4676-8c82-dc6122af2a80" providerId="ADAL" clId="{A3A6ABF9-8563-404A-BEC3-1E0B3CC340AC}" dt="2023-09-04T21:36:22.728" v="29880" actId="47"/>
        <pc:sldMkLst>
          <pc:docMk/>
          <pc:sldMk cId="2709777616" sldId="2147478644"/>
        </pc:sldMkLst>
        <pc:spChg chg="mod">
          <ac:chgData name="Henry Jammes" userId="5f22554b-fd15-4676-8c82-dc6122af2a80" providerId="ADAL" clId="{A3A6ABF9-8563-404A-BEC3-1E0B3CC340AC}" dt="2023-09-04T21:34:23.229" v="29689" actId="20577"/>
          <ac:spMkLst>
            <pc:docMk/>
            <pc:sldMk cId="2709777616" sldId="2147478644"/>
            <ac:spMk id="2" creationId="{06200FD3-EB50-A291-6952-748348F5754E}"/>
          </ac:spMkLst>
        </pc:spChg>
        <pc:spChg chg="mod">
          <ac:chgData name="Henry Jammes" userId="5f22554b-fd15-4676-8c82-dc6122af2a80" providerId="ADAL" clId="{A3A6ABF9-8563-404A-BEC3-1E0B3CC340AC}" dt="2023-09-04T21:34:28.452" v="29700" actId="20577"/>
          <ac:spMkLst>
            <pc:docMk/>
            <pc:sldMk cId="2709777616" sldId="2147478644"/>
            <ac:spMk id="3" creationId="{77FB708B-1EC6-0043-1545-8A46233783FD}"/>
          </ac:spMkLst>
        </pc:spChg>
        <pc:spChg chg="mod">
          <ac:chgData name="Henry Jammes" userId="5f22554b-fd15-4676-8c82-dc6122af2a80" providerId="ADAL" clId="{A3A6ABF9-8563-404A-BEC3-1E0B3CC340AC}" dt="2023-09-04T21:35:15.314" v="29748"/>
          <ac:spMkLst>
            <pc:docMk/>
            <pc:sldMk cId="2709777616" sldId="2147478644"/>
            <ac:spMk id="7" creationId="{CDFA3B16-0CF6-4342-00CD-A2121780A14D}"/>
          </ac:spMkLst>
        </pc:spChg>
        <pc:graphicFrameChg chg="modGraphic">
          <ac:chgData name="Henry Jammes" userId="5f22554b-fd15-4676-8c82-dc6122af2a80" providerId="ADAL" clId="{A3A6ABF9-8563-404A-BEC3-1E0B3CC340AC}" dt="2023-09-04T21:35:49.321" v="29860" actId="6549"/>
          <ac:graphicFrameMkLst>
            <pc:docMk/>
            <pc:sldMk cId="2709777616" sldId="2147478644"/>
            <ac:graphicFrameMk id="4" creationId="{882C9BB9-AC4D-4894-D1FB-709C728B32AC}"/>
          </ac:graphicFrameMkLst>
        </pc:graphicFrameChg>
      </pc:sldChg>
      <pc:sldChg chg="modSp add mod">
        <pc:chgData name="Henry Jammes" userId="5f22554b-fd15-4676-8c82-dc6122af2a80" providerId="ADAL" clId="{A3A6ABF9-8563-404A-BEC3-1E0B3CC340AC}" dt="2023-09-04T21:42:15.446" v="30508" actId="20577"/>
        <pc:sldMkLst>
          <pc:docMk/>
          <pc:sldMk cId="3997061785" sldId="2147478645"/>
        </pc:sldMkLst>
        <pc:spChg chg="mod">
          <ac:chgData name="Henry Jammes" userId="5f22554b-fd15-4676-8c82-dc6122af2a80" providerId="ADAL" clId="{A3A6ABF9-8563-404A-BEC3-1E0B3CC340AC}" dt="2023-09-04T21:36:15.823" v="29878" actId="20577"/>
          <ac:spMkLst>
            <pc:docMk/>
            <pc:sldMk cId="3997061785" sldId="2147478645"/>
            <ac:spMk id="2" creationId="{06200FD3-EB50-A291-6952-748348F5754E}"/>
          </ac:spMkLst>
        </pc:spChg>
        <pc:spChg chg="mod">
          <ac:chgData name="Henry Jammes" userId="5f22554b-fd15-4676-8c82-dc6122af2a80" providerId="ADAL" clId="{A3A6ABF9-8563-404A-BEC3-1E0B3CC340AC}" dt="2023-09-04T21:36:20.124" v="29879"/>
          <ac:spMkLst>
            <pc:docMk/>
            <pc:sldMk cId="3997061785" sldId="2147478645"/>
            <ac:spMk id="3" creationId="{77FB708B-1EC6-0043-1545-8A46233783FD}"/>
          </ac:spMkLst>
        </pc:spChg>
        <pc:spChg chg="mod">
          <ac:chgData name="Henry Jammes" userId="5f22554b-fd15-4676-8c82-dc6122af2a80" providerId="ADAL" clId="{A3A6ABF9-8563-404A-BEC3-1E0B3CC340AC}" dt="2023-09-04T21:37:53.046" v="30289" actId="20577"/>
          <ac:spMkLst>
            <pc:docMk/>
            <pc:sldMk cId="3997061785" sldId="2147478645"/>
            <ac:spMk id="5" creationId="{EBF7ED77-A742-FBCE-BD52-DC34A33041EE}"/>
          </ac:spMkLst>
        </pc:spChg>
        <pc:spChg chg="mod">
          <ac:chgData name="Henry Jammes" userId="5f22554b-fd15-4676-8c82-dc6122af2a80" providerId="ADAL" clId="{A3A6ABF9-8563-404A-BEC3-1E0B3CC340AC}" dt="2023-09-04T21:42:15.446" v="30508" actId="20577"/>
          <ac:spMkLst>
            <pc:docMk/>
            <pc:sldMk cId="3997061785" sldId="2147478645"/>
            <ac:spMk id="7" creationId="{CDFA3B16-0CF6-4342-00CD-A2121780A14D}"/>
          </ac:spMkLst>
        </pc:spChg>
        <pc:graphicFrameChg chg="mod">
          <ac:chgData name="Henry Jammes" userId="5f22554b-fd15-4676-8c82-dc6122af2a80" providerId="ADAL" clId="{A3A6ABF9-8563-404A-BEC3-1E0B3CC340AC}" dt="2023-09-04T21:35:57.720" v="29862"/>
          <ac:graphicFrameMkLst>
            <pc:docMk/>
            <pc:sldMk cId="3997061785" sldId="2147478645"/>
            <ac:graphicFrameMk id="4" creationId="{882C9BB9-AC4D-4894-D1FB-709C728B32AC}"/>
          </ac:graphicFrameMkLst>
        </pc:graphicFrameChg>
      </pc:sldChg>
      <pc:sldChg chg="addSp delSp modSp add mod">
        <pc:chgData name="Henry Jammes" userId="5f22554b-fd15-4676-8c82-dc6122af2a80" providerId="ADAL" clId="{A3A6ABF9-8563-404A-BEC3-1E0B3CC340AC}" dt="2023-09-05T00:07:11.971" v="35605" actId="6549"/>
        <pc:sldMkLst>
          <pc:docMk/>
          <pc:sldMk cId="3338834451" sldId="2147478646"/>
        </pc:sldMkLst>
        <pc:spChg chg="add del">
          <ac:chgData name="Henry Jammes" userId="5f22554b-fd15-4676-8c82-dc6122af2a80" providerId="ADAL" clId="{A3A6ABF9-8563-404A-BEC3-1E0B3CC340AC}" dt="2023-09-04T21:49:33.445" v="30523" actId="478"/>
          <ac:spMkLst>
            <pc:docMk/>
            <pc:sldMk cId="3338834451" sldId="2147478646"/>
            <ac:spMk id="4" creationId="{D9B38A2B-9E29-84AC-3185-EDD79A09F1B3}"/>
          </ac:spMkLst>
        </pc:spChg>
        <pc:spChg chg="add del mod">
          <ac:chgData name="Henry Jammes" userId="5f22554b-fd15-4676-8c82-dc6122af2a80" providerId="ADAL" clId="{A3A6ABF9-8563-404A-BEC3-1E0B3CC340AC}" dt="2023-09-04T22:13:38.741" v="32341" actId="478"/>
          <ac:spMkLst>
            <pc:docMk/>
            <pc:sldMk cId="3338834451" sldId="2147478646"/>
            <ac:spMk id="8" creationId="{238ADBE9-95CD-8FBA-7B7A-A24F74838BA7}"/>
          </ac:spMkLst>
        </pc:spChg>
        <pc:spChg chg="mod">
          <ac:chgData name="Henry Jammes" userId="5f22554b-fd15-4676-8c82-dc6122af2a80" providerId="ADAL" clId="{A3A6ABF9-8563-404A-BEC3-1E0B3CC340AC}" dt="2023-09-05T00:07:11.971" v="35605" actId="6549"/>
          <ac:spMkLst>
            <pc:docMk/>
            <pc:sldMk cId="3338834451" sldId="2147478646"/>
            <ac:spMk id="9" creationId="{7F8BF2DF-4094-51B9-7726-7AB8C7666D3E}"/>
          </ac:spMkLst>
        </pc:spChg>
        <pc:graphicFrameChg chg="add del mod modGraphic">
          <ac:chgData name="Henry Jammes" userId="5f22554b-fd15-4676-8c82-dc6122af2a80" providerId="ADAL" clId="{A3A6ABF9-8563-404A-BEC3-1E0B3CC340AC}" dt="2023-09-04T21:48:53.277" v="30516"/>
          <ac:graphicFrameMkLst>
            <pc:docMk/>
            <pc:sldMk cId="3338834451" sldId="2147478646"/>
            <ac:graphicFrameMk id="5" creationId="{9F43D76A-CFB8-0F32-6959-ECFAE4DD0C97}"/>
          </ac:graphicFrameMkLst>
        </pc:graphicFrameChg>
        <pc:graphicFrameChg chg="add del mod">
          <ac:chgData name="Henry Jammes" userId="5f22554b-fd15-4676-8c82-dc6122af2a80" providerId="ADAL" clId="{A3A6ABF9-8563-404A-BEC3-1E0B3CC340AC}" dt="2023-09-04T21:49:25.301" v="30520" actId="478"/>
          <ac:graphicFrameMkLst>
            <pc:docMk/>
            <pc:sldMk cId="3338834451" sldId="2147478646"/>
            <ac:graphicFrameMk id="6" creationId="{9ABC50AF-F91C-9132-4CFE-98B14A12B0DE}"/>
          </ac:graphicFrameMkLst>
        </pc:graphicFrameChg>
        <pc:graphicFrameChg chg="add mod modGraphic">
          <ac:chgData name="Henry Jammes" userId="5f22554b-fd15-4676-8c82-dc6122af2a80" providerId="ADAL" clId="{A3A6ABF9-8563-404A-BEC3-1E0B3CC340AC}" dt="2023-09-04T22:15:25.802" v="32408" actId="20577"/>
          <ac:graphicFrameMkLst>
            <pc:docMk/>
            <pc:sldMk cId="3338834451" sldId="2147478646"/>
            <ac:graphicFrameMk id="7" creationId="{FEA0FEC7-759A-024B-14A0-1CF3CDC0CD13}"/>
          </ac:graphicFrameMkLst>
        </pc:graphicFrameChg>
        <pc:graphicFrameChg chg="add mod modGraphic">
          <ac:chgData name="Henry Jammes" userId="5f22554b-fd15-4676-8c82-dc6122af2a80" providerId="ADAL" clId="{A3A6ABF9-8563-404A-BEC3-1E0B3CC340AC}" dt="2023-09-04T22:21:40.859" v="32666" actId="207"/>
          <ac:graphicFrameMkLst>
            <pc:docMk/>
            <pc:sldMk cId="3338834451" sldId="2147478646"/>
            <ac:graphicFrameMk id="10" creationId="{7347487E-6584-92F3-F5B3-09D92B6C70A1}"/>
          </ac:graphicFrameMkLst>
        </pc:graphicFrameChg>
      </pc:sldChg>
      <pc:sldChg chg="modSp add mod ord">
        <pc:chgData name="Henry Jammes" userId="5f22554b-fd15-4676-8c82-dc6122af2a80" providerId="ADAL" clId="{A3A6ABF9-8563-404A-BEC3-1E0B3CC340AC}" dt="2023-09-08T00:39:39.974" v="37576" actId="6549"/>
        <pc:sldMkLst>
          <pc:docMk/>
          <pc:sldMk cId="4004410795" sldId="2147478647"/>
        </pc:sldMkLst>
        <pc:spChg chg="mod">
          <ac:chgData name="Henry Jammes" userId="5f22554b-fd15-4676-8c82-dc6122af2a80" providerId="ADAL" clId="{A3A6ABF9-8563-404A-BEC3-1E0B3CC340AC}" dt="2023-09-04T22:22:46.309" v="32686"/>
          <ac:spMkLst>
            <pc:docMk/>
            <pc:sldMk cId="4004410795" sldId="2147478647"/>
            <ac:spMk id="2" creationId="{06200FD3-EB50-A291-6952-748348F5754E}"/>
          </ac:spMkLst>
        </pc:spChg>
        <pc:spChg chg="mod">
          <ac:chgData name="Henry Jammes" userId="5f22554b-fd15-4676-8c82-dc6122af2a80" providerId="ADAL" clId="{A3A6ABF9-8563-404A-BEC3-1E0B3CC340AC}" dt="2023-09-04T22:23:33.068" v="32780" actId="6549"/>
          <ac:spMkLst>
            <pc:docMk/>
            <pc:sldMk cId="4004410795" sldId="2147478647"/>
            <ac:spMk id="3" creationId="{77FB708B-1EC6-0043-1545-8A46233783FD}"/>
          </ac:spMkLst>
        </pc:spChg>
        <pc:spChg chg="mod">
          <ac:chgData name="Henry Jammes" userId="5f22554b-fd15-4676-8c82-dc6122af2a80" providerId="ADAL" clId="{A3A6ABF9-8563-404A-BEC3-1E0B3CC340AC}" dt="2023-09-04T22:39:52.410" v="33210" actId="20577"/>
          <ac:spMkLst>
            <pc:docMk/>
            <pc:sldMk cId="4004410795" sldId="2147478647"/>
            <ac:spMk id="5" creationId="{EBF7ED77-A742-FBCE-BD52-DC34A33041EE}"/>
          </ac:spMkLst>
        </pc:spChg>
        <pc:spChg chg="mod">
          <ac:chgData name="Henry Jammes" userId="5f22554b-fd15-4676-8c82-dc6122af2a80" providerId="ADAL" clId="{A3A6ABF9-8563-404A-BEC3-1E0B3CC340AC}" dt="2023-09-04T22:42:42.713" v="33345" actId="20577"/>
          <ac:spMkLst>
            <pc:docMk/>
            <pc:sldMk cId="4004410795" sldId="2147478647"/>
            <ac:spMk id="6" creationId="{C3967760-9D0B-25B6-8FB9-C7F3536D29F9}"/>
          </ac:spMkLst>
        </pc:spChg>
        <pc:spChg chg="mod">
          <ac:chgData name="Henry Jammes" userId="5f22554b-fd15-4676-8c82-dc6122af2a80" providerId="ADAL" clId="{A3A6ABF9-8563-404A-BEC3-1E0B3CC340AC}" dt="2023-09-08T00:39:39.974" v="37576" actId="6549"/>
          <ac:spMkLst>
            <pc:docMk/>
            <pc:sldMk cId="4004410795" sldId="2147478647"/>
            <ac:spMk id="7" creationId="{CDFA3B16-0CF6-4342-00CD-A2121780A14D}"/>
          </ac:spMkLst>
        </pc:spChg>
        <pc:spChg chg="mod">
          <ac:chgData name="Henry Jammes" userId="5f22554b-fd15-4676-8c82-dc6122af2a80" providerId="ADAL" clId="{A3A6ABF9-8563-404A-BEC3-1E0B3CC340AC}" dt="2023-09-04T23:20:39.455" v="33875" actId="179"/>
          <ac:spMkLst>
            <pc:docMk/>
            <pc:sldMk cId="4004410795" sldId="2147478647"/>
            <ac:spMk id="8" creationId="{B0F2B32F-BE63-08F9-59AD-4D818095EAFE}"/>
          </ac:spMkLst>
        </pc:spChg>
        <pc:graphicFrameChg chg="modGraphic">
          <ac:chgData name="Henry Jammes" userId="5f22554b-fd15-4676-8c82-dc6122af2a80" providerId="ADAL" clId="{A3A6ABF9-8563-404A-BEC3-1E0B3CC340AC}" dt="2023-09-04T23:39:56.639" v="35177" actId="20577"/>
          <ac:graphicFrameMkLst>
            <pc:docMk/>
            <pc:sldMk cId="4004410795" sldId="2147478647"/>
            <ac:graphicFrameMk id="4" creationId="{882C9BB9-AC4D-4894-D1FB-709C728B32AC}"/>
          </ac:graphicFrameMkLst>
        </pc:graphicFrameChg>
      </pc:sldChg>
      <pc:sldChg chg="modSp add mod ord">
        <pc:chgData name="Henry Jammes" userId="5f22554b-fd15-4676-8c82-dc6122af2a80" providerId="ADAL" clId="{A3A6ABF9-8563-404A-BEC3-1E0B3CC340AC}" dt="2023-09-08T15:14:48.534" v="43337" actId="20577"/>
        <pc:sldMkLst>
          <pc:docMk/>
          <pc:sldMk cId="1845793070" sldId="2147478648"/>
        </pc:sldMkLst>
        <pc:spChg chg="mod">
          <ac:chgData name="Henry Jammes" userId="5f22554b-fd15-4676-8c82-dc6122af2a80" providerId="ADAL" clId="{A3A6ABF9-8563-404A-BEC3-1E0B3CC340AC}" dt="2023-09-08T15:13:02.629" v="43147" actId="20577"/>
          <ac:spMkLst>
            <pc:docMk/>
            <pc:sldMk cId="1845793070" sldId="2147478648"/>
            <ac:spMk id="2" creationId="{06200FD3-EB50-A291-6952-748348F5754E}"/>
          </ac:spMkLst>
        </pc:spChg>
        <pc:spChg chg="mod">
          <ac:chgData name="Henry Jammes" userId="5f22554b-fd15-4676-8c82-dc6122af2a80" providerId="ADAL" clId="{A3A6ABF9-8563-404A-BEC3-1E0B3CC340AC}" dt="2023-09-08T15:13:18.616" v="43182" actId="20577"/>
          <ac:spMkLst>
            <pc:docMk/>
            <pc:sldMk cId="1845793070" sldId="2147478648"/>
            <ac:spMk id="3" creationId="{77FB708B-1EC6-0043-1545-8A46233783FD}"/>
          </ac:spMkLst>
        </pc:spChg>
        <pc:spChg chg="mod">
          <ac:chgData name="Henry Jammes" userId="5f22554b-fd15-4676-8c82-dc6122af2a80" providerId="ADAL" clId="{A3A6ABF9-8563-404A-BEC3-1E0B3CC340AC}" dt="2023-09-08T15:13:42.801" v="43218" actId="20577"/>
          <ac:spMkLst>
            <pc:docMk/>
            <pc:sldMk cId="1845793070" sldId="2147478648"/>
            <ac:spMk id="5" creationId="{EBF7ED77-A742-FBCE-BD52-DC34A33041EE}"/>
          </ac:spMkLst>
        </pc:spChg>
        <pc:spChg chg="mod">
          <ac:chgData name="Henry Jammes" userId="5f22554b-fd15-4676-8c82-dc6122af2a80" providerId="ADAL" clId="{A3A6ABF9-8563-404A-BEC3-1E0B3CC340AC}" dt="2023-09-08T15:14:28.446" v="43303" actId="6549"/>
          <ac:spMkLst>
            <pc:docMk/>
            <pc:sldMk cId="1845793070" sldId="2147478648"/>
            <ac:spMk id="6" creationId="{C3967760-9D0B-25B6-8FB9-C7F3536D29F9}"/>
          </ac:spMkLst>
        </pc:spChg>
        <pc:spChg chg="mod">
          <ac:chgData name="Henry Jammes" userId="5f22554b-fd15-4676-8c82-dc6122af2a80" providerId="ADAL" clId="{A3A6ABF9-8563-404A-BEC3-1E0B3CC340AC}" dt="2023-09-08T15:12:51.947" v="43103" actId="6549"/>
          <ac:spMkLst>
            <pc:docMk/>
            <pc:sldMk cId="1845793070" sldId="2147478648"/>
            <ac:spMk id="7" creationId="{CDFA3B16-0CF6-4342-00CD-A2121780A14D}"/>
          </ac:spMkLst>
        </pc:spChg>
        <pc:spChg chg="mod">
          <ac:chgData name="Henry Jammes" userId="5f22554b-fd15-4676-8c82-dc6122af2a80" providerId="ADAL" clId="{A3A6ABF9-8563-404A-BEC3-1E0B3CC340AC}" dt="2023-09-08T15:14:48.534" v="43337" actId="20577"/>
          <ac:spMkLst>
            <pc:docMk/>
            <pc:sldMk cId="1845793070" sldId="2147478648"/>
            <ac:spMk id="8" creationId="{B0F2B32F-BE63-08F9-59AD-4D818095EAFE}"/>
          </ac:spMkLst>
        </pc:spChg>
        <pc:graphicFrameChg chg="mod modGraphic">
          <ac:chgData name="Henry Jammes" userId="5f22554b-fd15-4676-8c82-dc6122af2a80" providerId="ADAL" clId="{A3A6ABF9-8563-404A-BEC3-1E0B3CC340AC}" dt="2023-09-08T15:11:23.672" v="43077" actId="20577"/>
          <ac:graphicFrameMkLst>
            <pc:docMk/>
            <pc:sldMk cId="1845793070" sldId="2147478648"/>
            <ac:graphicFrameMk id="4" creationId="{882C9BB9-AC4D-4894-D1FB-709C728B32AC}"/>
          </ac:graphicFrameMkLst>
        </pc:graphicFrameChg>
      </pc:sldChg>
      <pc:sldChg chg="modSp add mod ord">
        <pc:chgData name="Henry Jammes" userId="5f22554b-fd15-4676-8c82-dc6122af2a80" providerId="ADAL" clId="{A3A6ABF9-8563-404A-BEC3-1E0B3CC340AC}" dt="2023-09-23T20:29:46.168" v="46410" actId="20577"/>
        <pc:sldMkLst>
          <pc:docMk/>
          <pc:sldMk cId="3750307464" sldId="2147478649"/>
        </pc:sldMkLst>
        <pc:spChg chg="mod">
          <ac:chgData name="Henry Jammes" userId="5f22554b-fd15-4676-8c82-dc6122af2a80" providerId="ADAL" clId="{A3A6ABF9-8563-404A-BEC3-1E0B3CC340AC}" dt="2023-09-08T15:18:10.095" v="43450" actId="20577"/>
          <ac:spMkLst>
            <pc:docMk/>
            <pc:sldMk cId="3750307464" sldId="2147478649"/>
            <ac:spMk id="2" creationId="{06200FD3-EB50-A291-6952-748348F5754E}"/>
          </ac:spMkLst>
        </pc:spChg>
        <pc:spChg chg="mod">
          <ac:chgData name="Henry Jammes" userId="5f22554b-fd15-4676-8c82-dc6122af2a80" providerId="ADAL" clId="{A3A6ABF9-8563-404A-BEC3-1E0B3CC340AC}" dt="2023-09-08T15:17:52.454" v="43406" actId="20577"/>
          <ac:spMkLst>
            <pc:docMk/>
            <pc:sldMk cId="3750307464" sldId="2147478649"/>
            <ac:spMk id="3" creationId="{77FB708B-1EC6-0043-1545-8A46233783FD}"/>
          </ac:spMkLst>
        </pc:spChg>
        <pc:spChg chg="mod">
          <ac:chgData name="Henry Jammes" userId="5f22554b-fd15-4676-8c82-dc6122af2a80" providerId="ADAL" clId="{A3A6ABF9-8563-404A-BEC3-1E0B3CC340AC}" dt="2023-09-08T15:20:06.892" v="43684" actId="948"/>
          <ac:spMkLst>
            <pc:docMk/>
            <pc:sldMk cId="3750307464" sldId="2147478649"/>
            <ac:spMk id="5" creationId="{EBF7ED77-A742-FBCE-BD52-DC34A33041EE}"/>
          </ac:spMkLst>
        </pc:spChg>
        <pc:spChg chg="mod">
          <ac:chgData name="Henry Jammes" userId="5f22554b-fd15-4676-8c82-dc6122af2a80" providerId="ADAL" clId="{A3A6ABF9-8563-404A-BEC3-1E0B3CC340AC}" dt="2023-09-08T21:15:39.402" v="43688" actId="20577"/>
          <ac:spMkLst>
            <pc:docMk/>
            <pc:sldMk cId="3750307464" sldId="2147478649"/>
            <ac:spMk id="7" creationId="{CDFA3B16-0CF6-4342-00CD-A2121780A14D}"/>
          </ac:spMkLst>
        </pc:spChg>
        <pc:graphicFrameChg chg="modGraphic">
          <ac:chgData name="Henry Jammes" userId="5f22554b-fd15-4676-8c82-dc6122af2a80" providerId="ADAL" clId="{A3A6ABF9-8563-404A-BEC3-1E0B3CC340AC}" dt="2023-09-23T20:29:46.168" v="46410" actId="20577"/>
          <ac:graphicFrameMkLst>
            <pc:docMk/>
            <pc:sldMk cId="3750307464" sldId="2147478649"/>
            <ac:graphicFrameMk id="4" creationId="{882C9BB9-AC4D-4894-D1FB-709C728B32AC}"/>
          </ac:graphicFrameMkLst>
        </pc:graphicFrameChg>
      </pc:sldChg>
      <pc:sldChg chg="modSp add mod addCm">
        <pc:chgData name="Henry Jammes" userId="5f22554b-fd15-4676-8c82-dc6122af2a80" providerId="ADAL" clId="{A3A6ABF9-8563-404A-BEC3-1E0B3CC340AC}" dt="2023-09-23T20:58:20.057" v="48523"/>
        <pc:sldMkLst>
          <pc:docMk/>
          <pc:sldMk cId="2620172218" sldId="2147478650"/>
        </pc:sldMkLst>
        <pc:spChg chg="mod">
          <ac:chgData name="Henry Jammes" userId="5f22554b-fd15-4676-8c82-dc6122af2a80" providerId="ADAL" clId="{A3A6ABF9-8563-404A-BEC3-1E0B3CC340AC}" dt="2023-09-05T00:18:52.711" v="36130" actId="20577"/>
          <ac:spMkLst>
            <pc:docMk/>
            <pc:sldMk cId="2620172218" sldId="2147478650"/>
            <ac:spMk id="2" creationId="{06200FD3-EB50-A291-6952-748348F5754E}"/>
          </ac:spMkLst>
        </pc:spChg>
        <pc:spChg chg="mod">
          <ac:chgData name="Henry Jammes" userId="5f22554b-fd15-4676-8c82-dc6122af2a80" providerId="ADAL" clId="{A3A6ABF9-8563-404A-BEC3-1E0B3CC340AC}" dt="2023-09-08T21:21:22.757" v="44373" actId="20577"/>
          <ac:spMkLst>
            <pc:docMk/>
            <pc:sldMk cId="2620172218" sldId="2147478650"/>
            <ac:spMk id="3" creationId="{77FB708B-1EC6-0043-1545-8A46233783FD}"/>
          </ac:spMkLst>
        </pc:spChg>
        <pc:spChg chg="mod">
          <ac:chgData name="Henry Jammes" userId="5f22554b-fd15-4676-8c82-dc6122af2a80" providerId="ADAL" clId="{A3A6ABF9-8563-404A-BEC3-1E0B3CC340AC}" dt="2023-09-08T21:24:50.481" v="44736" actId="20577"/>
          <ac:spMkLst>
            <pc:docMk/>
            <pc:sldMk cId="2620172218" sldId="2147478650"/>
            <ac:spMk id="7" creationId="{CDFA3B16-0CF6-4342-00CD-A2121780A14D}"/>
          </ac:spMkLst>
        </pc:spChg>
        <pc:graphicFrameChg chg="modGraphic">
          <ac:chgData name="Henry Jammes" userId="5f22554b-fd15-4676-8c82-dc6122af2a80" providerId="ADAL" clId="{A3A6ABF9-8563-404A-BEC3-1E0B3CC340AC}" dt="2023-09-23T20:57:58.504" v="48522" actId="2057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3T20:58:20.057" v="48523"/>
              <pc2:cmMkLst xmlns:pc2="http://schemas.microsoft.com/office/powerpoint/2019/9/main/command">
                <pc:docMk/>
                <pc:sldMk cId="2620172218" sldId="2147478650"/>
                <pc2:cmMk id="{5777F929-4D1F-44F7-A171-C3E05C60EF3B}"/>
              </pc2:cmMkLst>
            </pc226:cmChg>
          </p:ext>
        </pc:extLst>
      </pc:sldChg>
      <pc:sldChg chg="addSp delSp modSp add mod">
        <pc:chgData name="Henry Jammes" userId="5f22554b-fd15-4676-8c82-dc6122af2a80" providerId="ADAL" clId="{A3A6ABF9-8563-404A-BEC3-1E0B3CC340AC}" dt="2023-09-08T00:32:41.197" v="37566"/>
        <pc:sldMkLst>
          <pc:docMk/>
          <pc:sldMk cId="4217083223" sldId="2147478651"/>
        </pc:sldMkLst>
        <pc:spChg chg="mod">
          <ac:chgData name="Henry Jammes" userId="5f22554b-fd15-4676-8c82-dc6122af2a80" providerId="ADAL" clId="{A3A6ABF9-8563-404A-BEC3-1E0B3CC340AC}" dt="2023-09-04T23:32:31" v="33999" actId="20577"/>
          <ac:spMkLst>
            <pc:docMk/>
            <pc:sldMk cId="4217083223" sldId="2147478651"/>
            <ac:spMk id="2" creationId="{06200FD3-EB50-A291-6952-748348F5754E}"/>
          </ac:spMkLst>
        </pc:spChg>
        <pc:spChg chg="del">
          <ac:chgData name="Henry Jammes" userId="5f22554b-fd15-4676-8c82-dc6122af2a80" providerId="ADAL" clId="{A3A6ABF9-8563-404A-BEC3-1E0B3CC340AC}" dt="2023-09-04T23:11:32.563" v="33347" actId="478"/>
          <ac:spMkLst>
            <pc:docMk/>
            <pc:sldMk cId="4217083223" sldId="2147478651"/>
            <ac:spMk id="3" creationId="{BA3B09E7-DC25-E43F-351B-EF69C7553F18}"/>
          </ac:spMkLst>
        </pc:spChg>
        <pc:spChg chg="mod">
          <ac:chgData name="Henry Jammes" userId="5f22554b-fd15-4676-8c82-dc6122af2a80" providerId="ADAL" clId="{A3A6ABF9-8563-404A-BEC3-1E0B3CC340AC}" dt="2023-09-08T00:32:41.197" v="37566"/>
          <ac:spMkLst>
            <pc:docMk/>
            <pc:sldMk cId="4217083223" sldId="2147478651"/>
            <ac:spMk id="7" creationId="{CDFA3B16-0CF6-4342-00CD-A2121780A14D}"/>
          </ac:spMkLst>
        </pc:spChg>
        <pc:spChg chg="mod">
          <ac:chgData name="Henry Jammes" userId="5f22554b-fd15-4676-8c82-dc6122af2a80" providerId="ADAL" clId="{A3A6ABF9-8563-404A-BEC3-1E0B3CC340AC}" dt="2023-09-04T23:13:21.100" v="33492" actId="6549"/>
          <ac:spMkLst>
            <pc:docMk/>
            <pc:sldMk cId="4217083223" sldId="2147478651"/>
            <ac:spMk id="9" creationId="{E4E52AF6-6402-CF31-0165-40896BB82699}"/>
          </ac:spMkLst>
        </pc:spChg>
        <pc:spChg chg="del">
          <ac:chgData name="Henry Jammes" userId="5f22554b-fd15-4676-8c82-dc6122af2a80" providerId="ADAL" clId="{A3A6ABF9-8563-404A-BEC3-1E0B3CC340AC}" dt="2023-09-04T23:11:32.563" v="33347" actId="478"/>
          <ac:spMkLst>
            <pc:docMk/>
            <pc:sldMk cId="4217083223" sldId="2147478651"/>
            <ac:spMk id="20" creationId="{91A88DBB-1574-6E46-8721-D9173B74627C}"/>
          </ac:spMkLst>
        </pc:spChg>
        <pc:spChg chg="del">
          <ac:chgData name="Henry Jammes" userId="5f22554b-fd15-4676-8c82-dc6122af2a80" providerId="ADAL" clId="{A3A6ABF9-8563-404A-BEC3-1E0B3CC340AC}" dt="2023-09-04T23:11:32.563" v="33347" actId="478"/>
          <ac:spMkLst>
            <pc:docMk/>
            <pc:sldMk cId="4217083223" sldId="2147478651"/>
            <ac:spMk id="21" creationId="{49C8F053-1E0B-C53F-A49B-9559573E98A1}"/>
          </ac:spMkLst>
        </pc:spChg>
        <pc:spChg chg="del">
          <ac:chgData name="Henry Jammes" userId="5f22554b-fd15-4676-8c82-dc6122af2a80" providerId="ADAL" clId="{A3A6ABF9-8563-404A-BEC3-1E0B3CC340AC}" dt="2023-09-04T23:11:32.563" v="33347" actId="478"/>
          <ac:spMkLst>
            <pc:docMk/>
            <pc:sldMk cId="4217083223" sldId="2147478651"/>
            <ac:spMk id="22" creationId="{45D114AC-0DA2-C2AF-451B-64F9D5B80711}"/>
          </ac:spMkLst>
        </pc:spChg>
        <pc:spChg chg="del">
          <ac:chgData name="Henry Jammes" userId="5f22554b-fd15-4676-8c82-dc6122af2a80" providerId="ADAL" clId="{A3A6ABF9-8563-404A-BEC3-1E0B3CC340AC}" dt="2023-09-04T23:11:32.563" v="33347" actId="478"/>
          <ac:spMkLst>
            <pc:docMk/>
            <pc:sldMk cId="4217083223" sldId="2147478651"/>
            <ac:spMk id="23" creationId="{E429E6BD-07BC-A559-34DF-CE211EDA942B}"/>
          </ac:spMkLst>
        </pc:spChg>
        <pc:spChg chg="del">
          <ac:chgData name="Henry Jammes" userId="5f22554b-fd15-4676-8c82-dc6122af2a80" providerId="ADAL" clId="{A3A6ABF9-8563-404A-BEC3-1E0B3CC340AC}" dt="2023-09-04T23:11:32.563" v="33347" actId="478"/>
          <ac:spMkLst>
            <pc:docMk/>
            <pc:sldMk cId="4217083223" sldId="2147478651"/>
            <ac:spMk id="24" creationId="{0C4C787E-EAF0-E787-9C03-61D4B66CA29D}"/>
          </ac:spMkLst>
        </pc:spChg>
        <pc:spChg chg="del">
          <ac:chgData name="Henry Jammes" userId="5f22554b-fd15-4676-8c82-dc6122af2a80" providerId="ADAL" clId="{A3A6ABF9-8563-404A-BEC3-1E0B3CC340AC}" dt="2023-09-04T23:11:32.563" v="33347" actId="478"/>
          <ac:spMkLst>
            <pc:docMk/>
            <pc:sldMk cId="4217083223" sldId="2147478651"/>
            <ac:spMk id="25" creationId="{CF207F7F-0513-FD56-EA54-0B914F1F9D20}"/>
          </ac:spMkLst>
        </pc:spChg>
        <pc:spChg chg="del">
          <ac:chgData name="Henry Jammes" userId="5f22554b-fd15-4676-8c82-dc6122af2a80" providerId="ADAL" clId="{A3A6ABF9-8563-404A-BEC3-1E0B3CC340AC}" dt="2023-09-04T23:11:32.563" v="33347" actId="478"/>
          <ac:spMkLst>
            <pc:docMk/>
            <pc:sldMk cId="4217083223" sldId="2147478651"/>
            <ac:spMk id="26" creationId="{DA30AF8C-389D-334D-7D1C-ACAC896C4885}"/>
          </ac:spMkLst>
        </pc:spChg>
        <pc:spChg chg="del">
          <ac:chgData name="Henry Jammes" userId="5f22554b-fd15-4676-8c82-dc6122af2a80" providerId="ADAL" clId="{A3A6ABF9-8563-404A-BEC3-1E0B3CC340AC}" dt="2023-09-04T23:11:32.563" v="33347" actId="478"/>
          <ac:spMkLst>
            <pc:docMk/>
            <pc:sldMk cId="4217083223" sldId="2147478651"/>
            <ac:spMk id="29" creationId="{8B1FF4E2-148C-E3AA-E8EF-5F5443C3BB1F}"/>
          </ac:spMkLst>
        </pc:spChg>
        <pc:spChg chg="del">
          <ac:chgData name="Henry Jammes" userId="5f22554b-fd15-4676-8c82-dc6122af2a80" providerId="ADAL" clId="{A3A6ABF9-8563-404A-BEC3-1E0B3CC340AC}" dt="2023-09-04T23:11:32.563" v="33347" actId="478"/>
          <ac:spMkLst>
            <pc:docMk/>
            <pc:sldMk cId="4217083223" sldId="2147478651"/>
            <ac:spMk id="33" creationId="{B350F372-6C51-0463-D11F-E6A55DE03E38}"/>
          </ac:spMkLst>
        </pc:spChg>
        <pc:spChg chg="del">
          <ac:chgData name="Henry Jammes" userId="5f22554b-fd15-4676-8c82-dc6122af2a80" providerId="ADAL" clId="{A3A6ABF9-8563-404A-BEC3-1E0B3CC340AC}" dt="2023-09-04T23:11:32.563" v="33347" actId="478"/>
          <ac:spMkLst>
            <pc:docMk/>
            <pc:sldMk cId="4217083223" sldId="2147478651"/>
            <ac:spMk id="34" creationId="{AA29E749-0F7F-F599-9C27-D99EE29B230D}"/>
          </ac:spMkLst>
        </pc:spChg>
        <pc:spChg chg="del">
          <ac:chgData name="Henry Jammes" userId="5f22554b-fd15-4676-8c82-dc6122af2a80" providerId="ADAL" clId="{A3A6ABF9-8563-404A-BEC3-1E0B3CC340AC}" dt="2023-09-04T23:11:32.563" v="33347" actId="478"/>
          <ac:spMkLst>
            <pc:docMk/>
            <pc:sldMk cId="4217083223" sldId="2147478651"/>
            <ac:spMk id="35" creationId="{8DBCBFF0-CCBA-2B23-5A6C-39C51097F491}"/>
          </ac:spMkLst>
        </pc:spChg>
        <pc:spChg chg="del">
          <ac:chgData name="Henry Jammes" userId="5f22554b-fd15-4676-8c82-dc6122af2a80" providerId="ADAL" clId="{A3A6ABF9-8563-404A-BEC3-1E0B3CC340AC}" dt="2023-09-04T23:11:32.563" v="33347" actId="478"/>
          <ac:spMkLst>
            <pc:docMk/>
            <pc:sldMk cId="4217083223" sldId="2147478651"/>
            <ac:spMk id="36" creationId="{15DCA23A-45FC-935A-090E-E60AED4D47B0}"/>
          </ac:spMkLst>
        </pc:spChg>
        <pc:spChg chg="del">
          <ac:chgData name="Henry Jammes" userId="5f22554b-fd15-4676-8c82-dc6122af2a80" providerId="ADAL" clId="{A3A6ABF9-8563-404A-BEC3-1E0B3CC340AC}" dt="2023-09-04T23:11:32.563" v="33347" actId="478"/>
          <ac:spMkLst>
            <pc:docMk/>
            <pc:sldMk cId="4217083223" sldId="2147478651"/>
            <ac:spMk id="201" creationId="{185C53A7-CA96-2BC4-7F00-419FEE383140}"/>
          </ac:spMkLst>
        </pc:spChg>
        <pc:spChg chg="del">
          <ac:chgData name="Henry Jammes" userId="5f22554b-fd15-4676-8c82-dc6122af2a80" providerId="ADAL" clId="{A3A6ABF9-8563-404A-BEC3-1E0B3CC340AC}" dt="2023-09-04T23:11:32.563" v="33347" actId="478"/>
          <ac:spMkLst>
            <pc:docMk/>
            <pc:sldMk cId="4217083223" sldId="2147478651"/>
            <ac:spMk id="204" creationId="{3A01BCCB-F21A-96DF-11ED-47BD6FB72078}"/>
          </ac:spMkLst>
        </pc:spChg>
        <pc:spChg chg="del">
          <ac:chgData name="Henry Jammes" userId="5f22554b-fd15-4676-8c82-dc6122af2a80" providerId="ADAL" clId="{A3A6ABF9-8563-404A-BEC3-1E0B3CC340AC}" dt="2023-09-04T23:11:32.563" v="33347" actId="478"/>
          <ac:spMkLst>
            <pc:docMk/>
            <pc:sldMk cId="4217083223" sldId="2147478651"/>
            <ac:spMk id="210" creationId="{DA7C4FE7-3164-59E8-7B06-CD2B36BEAE3F}"/>
          </ac:spMkLst>
        </pc:spChg>
        <pc:spChg chg="del">
          <ac:chgData name="Henry Jammes" userId="5f22554b-fd15-4676-8c82-dc6122af2a80" providerId="ADAL" clId="{A3A6ABF9-8563-404A-BEC3-1E0B3CC340AC}" dt="2023-09-04T23:11:32.563" v="33347" actId="478"/>
          <ac:spMkLst>
            <pc:docMk/>
            <pc:sldMk cId="4217083223" sldId="2147478651"/>
            <ac:spMk id="211" creationId="{2D6E4996-061E-B55C-CDDC-B574CC4FC3C8}"/>
          </ac:spMkLst>
        </pc:spChg>
        <pc:spChg chg="del">
          <ac:chgData name="Henry Jammes" userId="5f22554b-fd15-4676-8c82-dc6122af2a80" providerId="ADAL" clId="{A3A6ABF9-8563-404A-BEC3-1E0B3CC340AC}" dt="2023-09-04T23:11:32.563" v="33347" actId="478"/>
          <ac:spMkLst>
            <pc:docMk/>
            <pc:sldMk cId="4217083223" sldId="2147478651"/>
            <ac:spMk id="212" creationId="{1F781B69-A1DD-5FBA-E470-EB4728823905}"/>
          </ac:spMkLst>
        </pc:spChg>
        <pc:spChg chg="del">
          <ac:chgData name="Henry Jammes" userId="5f22554b-fd15-4676-8c82-dc6122af2a80" providerId="ADAL" clId="{A3A6ABF9-8563-404A-BEC3-1E0B3CC340AC}" dt="2023-09-04T23:11:32.563" v="33347" actId="478"/>
          <ac:spMkLst>
            <pc:docMk/>
            <pc:sldMk cId="4217083223" sldId="2147478651"/>
            <ac:spMk id="217" creationId="{AE2CDFFD-2ABF-8903-E1F4-D45F20D46EF2}"/>
          </ac:spMkLst>
        </pc:spChg>
        <pc:spChg chg="del">
          <ac:chgData name="Henry Jammes" userId="5f22554b-fd15-4676-8c82-dc6122af2a80" providerId="ADAL" clId="{A3A6ABF9-8563-404A-BEC3-1E0B3CC340AC}" dt="2023-09-04T23:11:32.563" v="33347" actId="478"/>
          <ac:spMkLst>
            <pc:docMk/>
            <pc:sldMk cId="4217083223" sldId="2147478651"/>
            <ac:spMk id="218" creationId="{49E7D6B4-DD1C-E8D2-C3E5-2A5F2994939D}"/>
          </ac:spMkLst>
        </pc:spChg>
        <pc:spChg chg="del">
          <ac:chgData name="Henry Jammes" userId="5f22554b-fd15-4676-8c82-dc6122af2a80" providerId="ADAL" clId="{A3A6ABF9-8563-404A-BEC3-1E0B3CC340AC}" dt="2023-09-04T23:11:32.563" v="33347" actId="478"/>
          <ac:spMkLst>
            <pc:docMk/>
            <pc:sldMk cId="4217083223" sldId="2147478651"/>
            <ac:spMk id="263" creationId="{7FBEE332-BA99-A7D7-3D11-D030A3C0D338}"/>
          </ac:spMkLst>
        </pc:spChg>
        <pc:spChg chg="del">
          <ac:chgData name="Henry Jammes" userId="5f22554b-fd15-4676-8c82-dc6122af2a80" providerId="ADAL" clId="{A3A6ABF9-8563-404A-BEC3-1E0B3CC340AC}" dt="2023-09-04T23:11:32.563" v="33347" actId="478"/>
          <ac:spMkLst>
            <pc:docMk/>
            <pc:sldMk cId="4217083223" sldId="2147478651"/>
            <ac:spMk id="264" creationId="{AC9AAA59-E414-28BF-60BE-A8C6110E3E28}"/>
          </ac:spMkLst>
        </pc:spChg>
        <pc:spChg chg="del">
          <ac:chgData name="Henry Jammes" userId="5f22554b-fd15-4676-8c82-dc6122af2a80" providerId="ADAL" clId="{A3A6ABF9-8563-404A-BEC3-1E0B3CC340AC}" dt="2023-09-04T23:11:32.563" v="33347" actId="478"/>
          <ac:spMkLst>
            <pc:docMk/>
            <pc:sldMk cId="4217083223" sldId="2147478651"/>
            <ac:spMk id="265" creationId="{B6AF2698-79F1-663A-AF9B-D4A04B929838}"/>
          </ac:spMkLst>
        </pc:spChg>
        <pc:spChg chg="del">
          <ac:chgData name="Henry Jammes" userId="5f22554b-fd15-4676-8c82-dc6122af2a80" providerId="ADAL" clId="{A3A6ABF9-8563-404A-BEC3-1E0B3CC340AC}" dt="2023-09-04T23:11:32.563" v="33347" actId="478"/>
          <ac:spMkLst>
            <pc:docMk/>
            <pc:sldMk cId="4217083223" sldId="2147478651"/>
            <ac:spMk id="266" creationId="{2C0B66A9-9AC4-3DF9-ED57-17D017FA8505}"/>
          </ac:spMkLst>
        </pc:spChg>
        <pc:spChg chg="del">
          <ac:chgData name="Henry Jammes" userId="5f22554b-fd15-4676-8c82-dc6122af2a80" providerId="ADAL" clId="{A3A6ABF9-8563-404A-BEC3-1E0B3CC340AC}" dt="2023-09-04T23:11:32.563" v="33347" actId="478"/>
          <ac:spMkLst>
            <pc:docMk/>
            <pc:sldMk cId="4217083223" sldId="2147478651"/>
            <ac:spMk id="267" creationId="{9837FF04-3886-DAB0-9D5F-04E9BD5B95A2}"/>
          </ac:spMkLst>
        </pc:spChg>
        <pc:spChg chg="del">
          <ac:chgData name="Henry Jammes" userId="5f22554b-fd15-4676-8c82-dc6122af2a80" providerId="ADAL" clId="{A3A6ABF9-8563-404A-BEC3-1E0B3CC340AC}" dt="2023-09-04T23:11:32.563" v="33347" actId="478"/>
          <ac:spMkLst>
            <pc:docMk/>
            <pc:sldMk cId="4217083223" sldId="2147478651"/>
            <ac:spMk id="268" creationId="{89AE6B4D-7F7D-F536-4C6C-C4B59D003B42}"/>
          </ac:spMkLst>
        </pc:spChg>
        <pc:spChg chg="del">
          <ac:chgData name="Henry Jammes" userId="5f22554b-fd15-4676-8c82-dc6122af2a80" providerId="ADAL" clId="{A3A6ABF9-8563-404A-BEC3-1E0B3CC340AC}" dt="2023-09-04T23:11:32.563" v="33347" actId="478"/>
          <ac:spMkLst>
            <pc:docMk/>
            <pc:sldMk cId="4217083223" sldId="2147478651"/>
            <ac:spMk id="269" creationId="{187994BA-D520-34C5-041C-A76CB59E8350}"/>
          </ac:spMkLst>
        </pc:spChg>
        <pc:spChg chg="del">
          <ac:chgData name="Henry Jammes" userId="5f22554b-fd15-4676-8c82-dc6122af2a80" providerId="ADAL" clId="{A3A6ABF9-8563-404A-BEC3-1E0B3CC340AC}" dt="2023-09-04T23:11:32.563" v="33347" actId="478"/>
          <ac:spMkLst>
            <pc:docMk/>
            <pc:sldMk cId="4217083223" sldId="2147478651"/>
            <ac:spMk id="270" creationId="{12CD2519-E1BE-99F8-67C4-9D20600CC985}"/>
          </ac:spMkLst>
        </pc:spChg>
        <pc:picChg chg="add del mod">
          <ac:chgData name="Henry Jammes" userId="5f22554b-fd15-4676-8c82-dc6122af2a80" providerId="ADAL" clId="{A3A6ABF9-8563-404A-BEC3-1E0B3CC340AC}" dt="2023-09-04T23:14:10.659" v="33496" actId="478"/>
          <ac:picMkLst>
            <pc:docMk/>
            <pc:sldMk cId="4217083223" sldId="2147478651"/>
            <ac:picMk id="5" creationId="{7E0366CB-A1DD-055C-D966-6D5BC1590B57}"/>
          </ac:picMkLst>
        </pc:picChg>
        <pc:picChg chg="add del mod">
          <ac:chgData name="Henry Jammes" userId="5f22554b-fd15-4676-8c82-dc6122af2a80" providerId="ADAL" clId="{A3A6ABF9-8563-404A-BEC3-1E0B3CC340AC}" dt="2023-09-04T23:18:45.641" v="33681" actId="478"/>
          <ac:picMkLst>
            <pc:docMk/>
            <pc:sldMk cId="4217083223" sldId="2147478651"/>
            <ac:picMk id="8" creationId="{2ED8FFA5-B7BA-46B1-5DE3-788601F443FC}"/>
          </ac:picMkLst>
        </pc:picChg>
        <pc:picChg chg="add mod">
          <ac:chgData name="Henry Jammes" userId="5f22554b-fd15-4676-8c82-dc6122af2a80" providerId="ADAL" clId="{A3A6ABF9-8563-404A-BEC3-1E0B3CC340AC}" dt="2023-09-04T23:19:01.519" v="33687" actId="1076"/>
          <ac:picMkLst>
            <pc:docMk/>
            <pc:sldMk cId="4217083223" sldId="2147478651"/>
            <ac:picMk id="11" creationId="{81332934-B43A-DA51-8005-F83503CA3418}"/>
          </ac:picMkLst>
        </pc:picChg>
        <pc:picChg chg="del">
          <ac:chgData name="Henry Jammes" userId="5f22554b-fd15-4676-8c82-dc6122af2a80" providerId="ADAL" clId="{A3A6ABF9-8563-404A-BEC3-1E0B3CC340AC}" dt="2023-09-04T23:11:32.563" v="33347" actId="478"/>
          <ac:picMkLst>
            <pc:docMk/>
            <pc:sldMk cId="4217083223" sldId="2147478651"/>
            <ac:picMk id="40" creationId="{D054400A-433E-1910-7E77-62263C828619}"/>
          </ac:picMkLst>
        </pc:picChg>
        <pc:picChg chg="del">
          <ac:chgData name="Henry Jammes" userId="5f22554b-fd15-4676-8c82-dc6122af2a80" providerId="ADAL" clId="{A3A6ABF9-8563-404A-BEC3-1E0B3CC340AC}" dt="2023-09-04T23:11:32.563" v="33347" actId="478"/>
          <ac:picMkLst>
            <pc:docMk/>
            <pc:sldMk cId="4217083223" sldId="2147478651"/>
            <ac:picMk id="203" creationId="{2EAF3B78-B60D-CD71-33A7-1BC2F058308E}"/>
          </ac:picMkLst>
        </pc:picChg>
        <pc:picChg chg="del">
          <ac:chgData name="Henry Jammes" userId="5f22554b-fd15-4676-8c82-dc6122af2a80" providerId="ADAL" clId="{A3A6ABF9-8563-404A-BEC3-1E0B3CC340AC}" dt="2023-09-04T23:11:32.563" v="33347" actId="478"/>
          <ac:picMkLst>
            <pc:docMk/>
            <pc:sldMk cId="4217083223" sldId="2147478651"/>
            <ac:picMk id="207" creationId="{E18003BB-5B88-85CF-3586-C3033D466C61}"/>
          </ac:picMkLst>
        </pc:picChg>
        <pc:picChg chg="del">
          <ac:chgData name="Henry Jammes" userId="5f22554b-fd15-4676-8c82-dc6122af2a80" providerId="ADAL" clId="{A3A6ABF9-8563-404A-BEC3-1E0B3CC340AC}" dt="2023-09-04T23:11:32.563" v="33347" actId="478"/>
          <ac:picMkLst>
            <pc:docMk/>
            <pc:sldMk cId="4217083223" sldId="2147478651"/>
            <ac:picMk id="220" creationId="{585E7F98-F8E7-5E16-C488-5578EB91D0FD}"/>
          </ac:picMkLst>
        </pc:picChg>
        <pc:picChg chg="del">
          <ac:chgData name="Henry Jammes" userId="5f22554b-fd15-4676-8c82-dc6122af2a80" providerId="ADAL" clId="{A3A6ABF9-8563-404A-BEC3-1E0B3CC340AC}" dt="2023-09-04T23:11:32.563" v="33347" actId="478"/>
          <ac:picMkLst>
            <pc:docMk/>
            <pc:sldMk cId="4217083223" sldId="2147478651"/>
            <ac:picMk id="221" creationId="{2A95F62F-C655-9AE1-1A13-A3FA2D4FB708}"/>
          </ac:picMkLst>
        </pc:picChg>
        <pc:picChg chg="del">
          <ac:chgData name="Henry Jammes" userId="5f22554b-fd15-4676-8c82-dc6122af2a80" providerId="ADAL" clId="{A3A6ABF9-8563-404A-BEC3-1E0B3CC340AC}" dt="2023-09-04T23:11:32.563" v="33347" actId="478"/>
          <ac:picMkLst>
            <pc:docMk/>
            <pc:sldMk cId="4217083223" sldId="2147478651"/>
            <ac:picMk id="222" creationId="{68B25D9B-306F-8915-9989-B2B581E527F9}"/>
          </ac:picMkLst>
        </pc:picChg>
        <pc:picChg chg="del">
          <ac:chgData name="Henry Jammes" userId="5f22554b-fd15-4676-8c82-dc6122af2a80" providerId="ADAL" clId="{A3A6ABF9-8563-404A-BEC3-1E0B3CC340AC}" dt="2023-09-04T23:11:32.563" v="33347" actId="478"/>
          <ac:picMkLst>
            <pc:docMk/>
            <pc:sldMk cId="4217083223" sldId="2147478651"/>
            <ac:picMk id="223" creationId="{0EF9B5A5-8CE2-715F-7734-9FAE3849D195}"/>
          </ac:picMkLst>
        </pc:picChg>
        <pc:picChg chg="del">
          <ac:chgData name="Henry Jammes" userId="5f22554b-fd15-4676-8c82-dc6122af2a80" providerId="ADAL" clId="{A3A6ABF9-8563-404A-BEC3-1E0B3CC340AC}" dt="2023-09-04T23:11:32.563" v="33347" actId="478"/>
          <ac:picMkLst>
            <pc:docMk/>
            <pc:sldMk cId="4217083223" sldId="2147478651"/>
            <ac:picMk id="278" creationId="{3F76EBCD-4AA0-330D-D922-A679CD33B57E}"/>
          </ac:picMkLst>
        </pc:picChg>
        <pc:picChg chg="del">
          <ac:chgData name="Henry Jammes" userId="5f22554b-fd15-4676-8c82-dc6122af2a80" providerId="ADAL" clId="{A3A6ABF9-8563-404A-BEC3-1E0B3CC340AC}" dt="2023-09-04T23:11:32.563" v="33347" actId="478"/>
          <ac:picMkLst>
            <pc:docMk/>
            <pc:sldMk cId="4217083223" sldId="2147478651"/>
            <ac:picMk id="282" creationId="{76523478-B52B-E4B0-D741-AFC83B6BD67D}"/>
          </ac:picMkLst>
        </pc:picChg>
        <pc:picChg chg="del">
          <ac:chgData name="Henry Jammes" userId="5f22554b-fd15-4676-8c82-dc6122af2a80" providerId="ADAL" clId="{A3A6ABF9-8563-404A-BEC3-1E0B3CC340AC}" dt="2023-09-04T23:11:32.563" v="33347" actId="478"/>
          <ac:picMkLst>
            <pc:docMk/>
            <pc:sldMk cId="4217083223" sldId="2147478651"/>
            <ac:picMk id="283" creationId="{7704919B-7854-715C-8F2E-5A211DFBD46E}"/>
          </ac:picMkLst>
        </pc:picChg>
        <pc:picChg chg="del">
          <ac:chgData name="Henry Jammes" userId="5f22554b-fd15-4676-8c82-dc6122af2a80" providerId="ADAL" clId="{A3A6ABF9-8563-404A-BEC3-1E0B3CC340AC}" dt="2023-09-04T23:11:32.563" v="33347" actId="478"/>
          <ac:picMkLst>
            <pc:docMk/>
            <pc:sldMk cId="4217083223" sldId="2147478651"/>
            <ac:picMk id="289" creationId="{3D0704FF-0E24-0848-2E2F-CEAE44D7C440}"/>
          </ac:picMkLst>
        </pc:picChg>
        <pc:picChg chg="del">
          <ac:chgData name="Henry Jammes" userId="5f22554b-fd15-4676-8c82-dc6122af2a80" providerId="ADAL" clId="{A3A6ABF9-8563-404A-BEC3-1E0B3CC340AC}" dt="2023-09-04T23:11:32.563" v="33347" actId="478"/>
          <ac:picMkLst>
            <pc:docMk/>
            <pc:sldMk cId="4217083223" sldId="2147478651"/>
            <ac:picMk id="292" creationId="{92053CAC-6961-A65E-B98E-253723F5C86A}"/>
          </ac:picMkLst>
        </pc:picChg>
        <pc:picChg chg="del">
          <ac:chgData name="Henry Jammes" userId="5f22554b-fd15-4676-8c82-dc6122af2a80" providerId="ADAL" clId="{A3A6ABF9-8563-404A-BEC3-1E0B3CC340AC}" dt="2023-09-04T23:11:32.563" v="33347" actId="478"/>
          <ac:picMkLst>
            <pc:docMk/>
            <pc:sldMk cId="4217083223" sldId="2147478651"/>
            <ac:picMk id="294" creationId="{7F8E124A-3DD5-F64D-B171-9B48FE2B946C}"/>
          </ac:picMkLst>
        </pc:picChg>
        <pc:picChg chg="del">
          <ac:chgData name="Henry Jammes" userId="5f22554b-fd15-4676-8c82-dc6122af2a80" providerId="ADAL" clId="{A3A6ABF9-8563-404A-BEC3-1E0B3CC340AC}" dt="2023-09-04T23:11:32.563" v="33347" actId="478"/>
          <ac:picMkLst>
            <pc:docMk/>
            <pc:sldMk cId="4217083223" sldId="2147478651"/>
            <ac:picMk id="295" creationId="{3E3B9E60-AEAA-09F1-183E-A760431799C0}"/>
          </ac:picMkLst>
        </pc:picChg>
        <pc:picChg chg="del">
          <ac:chgData name="Henry Jammes" userId="5f22554b-fd15-4676-8c82-dc6122af2a80" providerId="ADAL" clId="{A3A6ABF9-8563-404A-BEC3-1E0B3CC340AC}" dt="2023-09-04T23:11:32.563" v="33347" actId="478"/>
          <ac:picMkLst>
            <pc:docMk/>
            <pc:sldMk cId="4217083223" sldId="2147478651"/>
            <ac:picMk id="298" creationId="{47E8353A-A976-60BE-B455-7D8980EF9552}"/>
          </ac:picMkLst>
        </pc:picChg>
        <pc:picChg chg="del">
          <ac:chgData name="Henry Jammes" userId="5f22554b-fd15-4676-8c82-dc6122af2a80" providerId="ADAL" clId="{A3A6ABF9-8563-404A-BEC3-1E0B3CC340AC}" dt="2023-09-04T23:11:32.563" v="33347" actId="478"/>
          <ac:picMkLst>
            <pc:docMk/>
            <pc:sldMk cId="4217083223" sldId="2147478651"/>
            <ac:picMk id="299" creationId="{FE6164FD-5A00-B696-2A95-28C6DE8FD1A2}"/>
          </ac:picMkLst>
        </pc:picChg>
        <pc:picChg chg="del">
          <ac:chgData name="Henry Jammes" userId="5f22554b-fd15-4676-8c82-dc6122af2a80" providerId="ADAL" clId="{A3A6ABF9-8563-404A-BEC3-1E0B3CC340AC}" dt="2023-09-04T23:11:32.563" v="33347" actId="478"/>
          <ac:picMkLst>
            <pc:docMk/>
            <pc:sldMk cId="4217083223" sldId="2147478651"/>
            <ac:picMk id="301" creationId="{1036D6C5-F908-8561-B11D-8DD968839162}"/>
          </ac:picMkLst>
        </pc:picChg>
        <pc:cxnChg chg="del">
          <ac:chgData name="Henry Jammes" userId="5f22554b-fd15-4676-8c82-dc6122af2a80" providerId="ADAL" clId="{A3A6ABF9-8563-404A-BEC3-1E0B3CC340AC}" dt="2023-09-04T23:11:32.563" v="33347" actId="478"/>
          <ac:cxnSpMkLst>
            <pc:docMk/>
            <pc:sldMk cId="4217083223" sldId="2147478651"/>
            <ac:cxnSpMk id="14" creationId="{E404F59B-11CC-7FB3-2CE3-DE51AFF29AC9}"/>
          </ac:cxnSpMkLst>
        </pc:cxnChg>
        <pc:cxnChg chg="del">
          <ac:chgData name="Henry Jammes" userId="5f22554b-fd15-4676-8c82-dc6122af2a80" providerId="ADAL" clId="{A3A6ABF9-8563-404A-BEC3-1E0B3CC340AC}" dt="2023-09-04T23:11:32.563" v="33347" actId="478"/>
          <ac:cxnSpMkLst>
            <pc:docMk/>
            <pc:sldMk cId="4217083223" sldId="2147478651"/>
            <ac:cxnSpMk id="15" creationId="{B3E1DEB2-E9B3-492B-07B9-7A590B7FF5C1}"/>
          </ac:cxnSpMkLst>
        </pc:cxnChg>
        <pc:cxnChg chg="del">
          <ac:chgData name="Henry Jammes" userId="5f22554b-fd15-4676-8c82-dc6122af2a80" providerId="ADAL" clId="{A3A6ABF9-8563-404A-BEC3-1E0B3CC340AC}" dt="2023-09-04T23:11:32.563" v="33347" actId="478"/>
          <ac:cxnSpMkLst>
            <pc:docMk/>
            <pc:sldMk cId="4217083223" sldId="2147478651"/>
            <ac:cxnSpMk id="16" creationId="{5CECA8A4-B129-9156-C5C4-43764D2BE6B2}"/>
          </ac:cxnSpMkLst>
        </pc:cxnChg>
        <pc:cxnChg chg="del mod">
          <ac:chgData name="Henry Jammes" userId="5f22554b-fd15-4676-8c82-dc6122af2a80" providerId="ADAL" clId="{A3A6ABF9-8563-404A-BEC3-1E0B3CC340AC}" dt="2023-09-04T23:11:32.563" v="33347" actId="478"/>
          <ac:cxnSpMkLst>
            <pc:docMk/>
            <pc:sldMk cId="4217083223" sldId="2147478651"/>
            <ac:cxnSpMk id="27" creationId="{D622198D-E3D9-EB55-2E0F-2ACA140E7DEB}"/>
          </ac:cxnSpMkLst>
        </pc:cxnChg>
        <pc:cxnChg chg="del mod">
          <ac:chgData name="Henry Jammes" userId="5f22554b-fd15-4676-8c82-dc6122af2a80" providerId="ADAL" clId="{A3A6ABF9-8563-404A-BEC3-1E0B3CC340AC}" dt="2023-09-04T23:11:32.563" v="33347" actId="478"/>
          <ac:cxnSpMkLst>
            <pc:docMk/>
            <pc:sldMk cId="4217083223" sldId="2147478651"/>
            <ac:cxnSpMk id="28" creationId="{1C04D4F1-C037-03CC-DA61-E5C6959E064F}"/>
          </ac:cxnSpMkLst>
        </pc:cxnChg>
        <pc:cxnChg chg="del mod">
          <ac:chgData name="Henry Jammes" userId="5f22554b-fd15-4676-8c82-dc6122af2a80" providerId="ADAL" clId="{A3A6ABF9-8563-404A-BEC3-1E0B3CC340AC}" dt="2023-09-04T23:11:32.563" v="33347" actId="478"/>
          <ac:cxnSpMkLst>
            <pc:docMk/>
            <pc:sldMk cId="4217083223" sldId="2147478651"/>
            <ac:cxnSpMk id="30" creationId="{84F31A9C-29EB-DBC8-10CD-ACE0CE7FC1D9}"/>
          </ac:cxnSpMkLst>
        </pc:cxnChg>
        <pc:cxnChg chg="del">
          <ac:chgData name="Henry Jammes" userId="5f22554b-fd15-4676-8c82-dc6122af2a80" providerId="ADAL" clId="{A3A6ABF9-8563-404A-BEC3-1E0B3CC340AC}" dt="2023-09-04T23:11:32.563" v="33347" actId="478"/>
          <ac:cxnSpMkLst>
            <pc:docMk/>
            <pc:sldMk cId="4217083223" sldId="2147478651"/>
            <ac:cxnSpMk id="31" creationId="{F7779541-DCC2-A80A-5F44-C9C5B9D7504C}"/>
          </ac:cxnSpMkLst>
        </pc:cxnChg>
        <pc:cxnChg chg="del">
          <ac:chgData name="Henry Jammes" userId="5f22554b-fd15-4676-8c82-dc6122af2a80" providerId="ADAL" clId="{A3A6ABF9-8563-404A-BEC3-1E0B3CC340AC}" dt="2023-09-04T23:11:32.563" v="33347" actId="478"/>
          <ac:cxnSpMkLst>
            <pc:docMk/>
            <pc:sldMk cId="4217083223" sldId="2147478651"/>
            <ac:cxnSpMk id="32" creationId="{A3BFB05A-193D-2065-1A94-EB8A1C12CA17}"/>
          </ac:cxnSpMkLst>
        </pc:cxnChg>
        <pc:cxnChg chg="del mod">
          <ac:chgData name="Henry Jammes" userId="5f22554b-fd15-4676-8c82-dc6122af2a80" providerId="ADAL" clId="{A3A6ABF9-8563-404A-BEC3-1E0B3CC340AC}" dt="2023-09-04T23:11:32.563" v="33347" actId="478"/>
          <ac:cxnSpMkLst>
            <pc:docMk/>
            <pc:sldMk cId="4217083223" sldId="2147478651"/>
            <ac:cxnSpMk id="200" creationId="{13B1D1C7-6764-AB24-840F-DF0BE53C7BEC}"/>
          </ac:cxnSpMkLst>
        </pc:cxnChg>
        <pc:cxnChg chg="del mod">
          <ac:chgData name="Henry Jammes" userId="5f22554b-fd15-4676-8c82-dc6122af2a80" providerId="ADAL" clId="{A3A6ABF9-8563-404A-BEC3-1E0B3CC340AC}" dt="2023-09-04T23:11:32.563" v="33347" actId="478"/>
          <ac:cxnSpMkLst>
            <pc:docMk/>
            <pc:sldMk cId="4217083223" sldId="2147478651"/>
            <ac:cxnSpMk id="213" creationId="{809158EE-813B-62D3-2AE4-8E0826B49EAB}"/>
          </ac:cxnSpMkLst>
        </pc:cxnChg>
        <pc:cxnChg chg="del mod">
          <ac:chgData name="Henry Jammes" userId="5f22554b-fd15-4676-8c82-dc6122af2a80" providerId="ADAL" clId="{A3A6ABF9-8563-404A-BEC3-1E0B3CC340AC}" dt="2023-09-04T23:11:32.563" v="33347" actId="478"/>
          <ac:cxnSpMkLst>
            <pc:docMk/>
            <pc:sldMk cId="4217083223" sldId="2147478651"/>
            <ac:cxnSpMk id="214" creationId="{09107A79-3137-C161-CE93-7A4D8CE5359F}"/>
          </ac:cxnSpMkLst>
        </pc:cxnChg>
        <pc:cxnChg chg="del mod">
          <ac:chgData name="Henry Jammes" userId="5f22554b-fd15-4676-8c82-dc6122af2a80" providerId="ADAL" clId="{A3A6ABF9-8563-404A-BEC3-1E0B3CC340AC}" dt="2023-09-04T23:11:32.563" v="33347" actId="478"/>
          <ac:cxnSpMkLst>
            <pc:docMk/>
            <pc:sldMk cId="4217083223" sldId="2147478651"/>
            <ac:cxnSpMk id="215" creationId="{DB0C0ECB-3223-A32D-3D4C-4A4D4866EDD1}"/>
          </ac:cxnSpMkLst>
        </pc:cxnChg>
        <pc:cxnChg chg="del mod">
          <ac:chgData name="Henry Jammes" userId="5f22554b-fd15-4676-8c82-dc6122af2a80" providerId="ADAL" clId="{A3A6ABF9-8563-404A-BEC3-1E0B3CC340AC}" dt="2023-09-04T23:11:32.563" v="33347" actId="478"/>
          <ac:cxnSpMkLst>
            <pc:docMk/>
            <pc:sldMk cId="4217083223" sldId="2147478651"/>
            <ac:cxnSpMk id="216" creationId="{C1A83BE3-755C-64DB-8E1F-7DE0D386A1E0}"/>
          </ac:cxnSpMkLst>
        </pc:cxnChg>
        <pc:cxnChg chg="del mod">
          <ac:chgData name="Henry Jammes" userId="5f22554b-fd15-4676-8c82-dc6122af2a80" providerId="ADAL" clId="{A3A6ABF9-8563-404A-BEC3-1E0B3CC340AC}" dt="2023-09-04T23:11:32.563" v="33347" actId="478"/>
          <ac:cxnSpMkLst>
            <pc:docMk/>
            <pc:sldMk cId="4217083223" sldId="2147478651"/>
            <ac:cxnSpMk id="219" creationId="{07A7C814-BC4B-48DD-51F6-BF6CFAED9FCE}"/>
          </ac:cxnSpMkLst>
        </pc:cxnChg>
        <pc:cxnChg chg="del mod">
          <ac:chgData name="Henry Jammes" userId="5f22554b-fd15-4676-8c82-dc6122af2a80" providerId="ADAL" clId="{A3A6ABF9-8563-404A-BEC3-1E0B3CC340AC}" dt="2023-09-04T23:11:32.563" v="33347" actId="478"/>
          <ac:cxnSpMkLst>
            <pc:docMk/>
            <pc:sldMk cId="4217083223" sldId="2147478651"/>
            <ac:cxnSpMk id="229" creationId="{1270A8A9-DB01-5605-552E-62098FB81275}"/>
          </ac:cxnSpMkLst>
        </pc:cxnChg>
        <pc:cxnChg chg="del mod">
          <ac:chgData name="Henry Jammes" userId="5f22554b-fd15-4676-8c82-dc6122af2a80" providerId="ADAL" clId="{A3A6ABF9-8563-404A-BEC3-1E0B3CC340AC}" dt="2023-09-04T23:11:32.563" v="33347" actId="478"/>
          <ac:cxnSpMkLst>
            <pc:docMk/>
            <pc:sldMk cId="4217083223" sldId="2147478651"/>
            <ac:cxnSpMk id="230" creationId="{D0A831C1-B583-C4D8-595B-67DDA7443E9D}"/>
          </ac:cxnSpMkLst>
        </pc:cxnChg>
        <pc:cxnChg chg="del mod">
          <ac:chgData name="Henry Jammes" userId="5f22554b-fd15-4676-8c82-dc6122af2a80" providerId="ADAL" clId="{A3A6ABF9-8563-404A-BEC3-1E0B3CC340AC}" dt="2023-09-04T23:11:32.563" v="33347" actId="478"/>
          <ac:cxnSpMkLst>
            <pc:docMk/>
            <pc:sldMk cId="4217083223" sldId="2147478651"/>
            <ac:cxnSpMk id="231" creationId="{E7C5D42F-56FC-AAF1-0CD7-7936EC1D9A76}"/>
          </ac:cxnSpMkLst>
        </pc:cxnChg>
        <pc:cxnChg chg="del mod">
          <ac:chgData name="Henry Jammes" userId="5f22554b-fd15-4676-8c82-dc6122af2a80" providerId="ADAL" clId="{A3A6ABF9-8563-404A-BEC3-1E0B3CC340AC}" dt="2023-09-04T23:11:32.563" v="33347" actId="478"/>
          <ac:cxnSpMkLst>
            <pc:docMk/>
            <pc:sldMk cId="4217083223" sldId="2147478651"/>
            <ac:cxnSpMk id="232" creationId="{3D48B171-A55A-A1BF-0096-4701BAF51A4F}"/>
          </ac:cxnSpMkLst>
        </pc:cxnChg>
        <pc:cxnChg chg="del mod">
          <ac:chgData name="Henry Jammes" userId="5f22554b-fd15-4676-8c82-dc6122af2a80" providerId="ADAL" clId="{A3A6ABF9-8563-404A-BEC3-1E0B3CC340AC}" dt="2023-09-04T23:11:32.563" v="33347" actId="478"/>
          <ac:cxnSpMkLst>
            <pc:docMk/>
            <pc:sldMk cId="4217083223" sldId="2147478651"/>
            <ac:cxnSpMk id="233" creationId="{66D8B021-5854-30BF-7260-A8AE2791A41C}"/>
          </ac:cxnSpMkLst>
        </pc:cxnChg>
        <pc:cxnChg chg="del mod">
          <ac:chgData name="Henry Jammes" userId="5f22554b-fd15-4676-8c82-dc6122af2a80" providerId="ADAL" clId="{A3A6ABF9-8563-404A-BEC3-1E0B3CC340AC}" dt="2023-09-04T23:11:32.563" v="33347" actId="478"/>
          <ac:cxnSpMkLst>
            <pc:docMk/>
            <pc:sldMk cId="4217083223" sldId="2147478651"/>
            <ac:cxnSpMk id="234" creationId="{FA6C473C-9F06-181E-3646-B7DE9248D9F0}"/>
          </ac:cxnSpMkLst>
        </pc:cxnChg>
        <pc:cxnChg chg="del mod">
          <ac:chgData name="Henry Jammes" userId="5f22554b-fd15-4676-8c82-dc6122af2a80" providerId="ADAL" clId="{A3A6ABF9-8563-404A-BEC3-1E0B3CC340AC}" dt="2023-09-04T23:11:32.563" v="33347" actId="478"/>
          <ac:cxnSpMkLst>
            <pc:docMk/>
            <pc:sldMk cId="4217083223" sldId="2147478651"/>
            <ac:cxnSpMk id="235" creationId="{FC15F51D-D738-D96D-6803-0109D94B65B8}"/>
          </ac:cxnSpMkLst>
        </pc:cxnChg>
        <pc:cxnChg chg="del mod">
          <ac:chgData name="Henry Jammes" userId="5f22554b-fd15-4676-8c82-dc6122af2a80" providerId="ADAL" clId="{A3A6ABF9-8563-404A-BEC3-1E0B3CC340AC}" dt="2023-09-04T23:11:32.563" v="33347" actId="478"/>
          <ac:cxnSpMkLst>
            <pc:docMk/>
            <pc:sldMk cId="4217083223" sldId="2147478651"/>
            <ac:cxnSpMk id="236" creationId="{6F6950AF-75CE-079E-D885-84E41D4333EC}"/>
          </ac:cxnSpMkLst>
        </pc:cxnChg>
        <pc:cxnChg chg="del mod">
          <ac:chgData name="Henry Jammes" userId="5f22554b-fd15-4676-8c82-dc6122af2a80" providerId="ADAL" clId="{A3A6ABF9-8563-404A-BEC3-1E0B3CC340AC}" dt="2023-09-04T23:11:32.563" v="33347" actId="478"/>
          <ac:cxnSpMkLst>
            <pc:docMk/>
            <pc:sldMk cId="4217083223" sldId="2147478651"/>
            <ac:cxnSpMk id="275" creationId="{4C1A3D6E-373A-C21B-CE40-5758C4C4304C}"/>
          </ac:cxnSpMkLst>
        </pc:cxnChg>
      </pc:sldChg>
      <pc:sldChg chg="addSp delSp modSp add mod modCm">
        <pc:chgData name="Henry Jammes" userId="5f22554b-fd15-4676-8c82-dc6122af2a80" providerId="ADAL" clId="{A3A6ABF9-8563-404A-BEC3-1E0B3CC340AC}" dt="2023-09-08T00:41:12.046" v="37577"/>
        <pc:sldMkLst>
          <pc:docMk/>
          <pc:sldMk cId="3403173400" sldId="2147478652"/>
        </pc:sldMkLst>
        <pc:spChg chg="mod">
          <ac:chgData name="Henry Jammes" userId="5f22554b-fd15-4676-8c82-dc6122af2a80" providerId="ADAL" clId="{A3A6ABF9-8563-404A-BEC3-1E0B3CC340AC}" dt="2023-09-04T23:32:27.721" v="33998" actId="20577"/>
          <ac:spMkLst>
            <pc:docMk/>
            <pc:sldMk cId="3403173400" sldId="2147478652"/>
            <ac:spMk id="2" creationId="{06200FD3-EB50-A291-6952-748348F5754E}"/>
          </ac:spMkLst>
        </pc:spChg>
        <pc:spChg chg="mod">
          <ac:chgData name="Henry Jammes" userId="5f22554b-fd15-4676-8c82-dc6122af2a80" providerId="ADAL" clId="{A3A6ABF9-8563-404A-BEC3-1E0B3CC340AC}" dt="2023-09-05T11:06:27.355" v="36428" actId="6549"/>
          <ac:spMkLst>
            <pc:docMk/>
            <pc:sldMk cId="3403173400" sldId="2147478652"/>
            <ac:spMk id="7" creationId="{CDFA3B16-0CF6-4342-00CD-A2121780A14D}"/>
          </ac:spMkLst>
        </pc:spChg>
        <pc:spChg chg="mod">
          <ac:chgData name="Henry Jammes" userId="5f22554b-fd15-4676-8c82-dc6122af2a80" providerId="ADAL" clId="{A3A6ABF9-8563-404A-BEC3-1E0B3CC340AC}" dt="2023-09-04T23:25:55.407" v="33958" actId="20577"/>
          <ac:spMkLst>
            <pc:docMk/>
            <pc:sldMk cId="3403173400" sldId="2147478652"/>
            <ac:spMk id="9" creationId="{E4E52AF6-6402-CF31-0165-40896BB82699}"/>
          </ac:spMkLst>
        </pc:spChg>
        <pc:picChg chg="add del mod ord modCrop">
          <ac:chgData name="Henry Jammes" userId="5f22554b-fd15-4676-8c82-dc6122af2a80" providerId="ADAL" clId="{A3A6ABF9-8563-404A-BEC3-1E0B3CC340AC}" dt="2023-09-04T23:32:21.215" v="33997" actId="478"/>
          <ac:picMkLst>
            <pc:docMk/>
            <pc:sldMk cId="3403173400" sldId="2147478652"/>
            <ac:picMk id="4" creationId="{71FD38EE-3797-B61A-1B6B-65E1A2FEDBD4}"/>
          </ac:picMkLst>
        </pc:picChg>
        <pc:picChg chg="add mod ord modCrop">
          <ac:chgData name="Henry Jammes" userId="5f22554b-fd15-4676-8c82-dc6122af2a80" providerId="ADAL" clId="{A3A6ABF9-8563-404A-BEC3-1E0B3CC340AC}" dt="2023-09-04T23:32:20.258" v="33996" actId="167"/>
          <ac:picMkLst>
            <pc:docMk/>
            <pc:sldMk cId="3403173400" sldId="2147478652"/>
            <ac:picMk id="6" creationId="{3B920D04-97D7-467D-FA47-AF3ECDEE6DC9}"/>
          </ac:picMkLst>
        </pc:picChg>
        <pc:picChg chg="add del">
          <ac:chgData name="Henry Jammes" userId="5f22554b-fd15-4676-8c82-dc6122af2a80" providerId="ADAL" clId="{A3A6ABF9-8563-404A-BEC3-1E0B3CC340AC}" dt="2023-09-04T23:30:53.824" v="33987" actId="478"/>
          <ac:picMkLst>
            <pc:docMk/>
            <pc:sldMk cId="3403173400" sldId="2147478652"/>
            <ac:picMk id="11" creationId="{81332934-B43A-DA51-8005-F83503CA3418}"/>
          </ac:picMkLst>
        </pc:picChg>
        <pc:extLst>
          <p:ext xmlns:p="http://schemas.openxmlformats.org/presentationml/2006/main" uri="{D6D511B9-2390-475A-947B-AFAB55BFBCF1}">
            <pc226:cmChg xmlns:pc226="http://schemas.microsoft.com/office/powerpoint/2022/06/main/command" chg="">
              <pc226:chgData name="Henry Jammes" userId="5f22554b-fd15-4676-8c82-dc6122af2a80" providerId="ADAL" clId="{A3A6ABF9-8563-404A-BEC3-1E0B3CC340AC}" dt="2023-09-08T00:41:12.046" v="37577"/>
              <pc2:cmMkLst xmlns:pc2="http://schemas.microsoft.com/office/powerpoint/2019/9/main/command">
                <pc:docMk/>
                <pc:sldMk cId="3403173400" sldId="2147478652"/>
                <pc2:cmMk id="{8531EA23-BD7B-4472-A862-2505F76D5673}"/>
              </pc2:cmMkLst>
              <pc226:cmRplyChg chg="add">
                <pc226:chgData name="Henry Jammes" userId="5f22554b-fd15-4676-8c82-dc6122af2a80" providerId="ADAL" clId="{A3A6ABF9-8563-404A-BEC3-1E0B3CC340AC}" dt="2023-09-08T00:41:12.046" v="37577"/>
                <pc2:cmRplyMkLst xmlns:pc2="http://schemas.microsoft.com/office/powerpoint/2019/9/main/command">
                  <pc:docMk/>
                  <pc:sldMk cId="3403173400" sldId="2147478652"/>
                  <pc2:cmMk id="{8531EA23-BD7B-4472-A862-2505F76D5673}"/>
                  <pc2:cmRplyMk id="{2617923F-6B8A-42B2-B98C-A809909D94E2}"/>
                </pc2:cmRplyMkLst>
              </pc226:cmRplyChg>
            </pc226:cmChg>
          </p:ext>
        </pc:extLst>
      </pc:sldChg>
      <pc:sldChg chg="modSp add mod">
        <pc:chgData name="Henry Jammes" userId="5f22554b-fd15-4676-8c82-dc6122af2a80" providerId="ADAL" clId="{A3A6ABF9-8563-404A-BEC3-1E0B3CC340AC}" dt="2023-09-08T01:07:34.228" v="39067" actId="14734"/>
        <pc:sldMkLst>
          <pc:docMk/>
          <pc:sldMk cId="749234232" sldId="2147478653"/>
        </pc:sldMkLst>
        <pc:spChg chg="mod">
          <ac:chgData name="Henry Jammes" userId="5f22554b-fd15-4676-8c82-dc6122af2a80" providerId="ADAL" clId="{A3A6ABF9-8563-404A-BEC3-1E0B3CC340AC}" dt="2023-09-04T23:45:11.962" v="35195" actId="20577"/>
          <ac:spMkLst>
            <pc:docMk/>
            <pc:sldMk cId="749234232" sldId="2147478653"/>
            <ac:spMk id="2" creationId="{115E1675-FB05-30F2-37F6-3C82DF76B6F7}"/>
          </ac:spMkLst>
        </pc:spChg>
        <pc:spChg chg="mod">
          <ac:chgData name="Henry Jammes" userId="5f22554b-fd15-4676-8c82-dc6122af2a80" providerId="ADAL" clId="{A3A6ABF9-8563-404A-BEC3-1E0B3CC340AC}" dt="2023-09-08T00:53:44.547" v="38370" actId="20577"/>
          <ac:spMkLst>
            <pc:docMk/>
            <pc:sldMk cId="749234232" sldId="2147478653"/>
            <ac:spMk id="9" creationId="{7F8BF2DF-4094-51B9-7726-7AB8C7666D3E}"/>
          </ac:spMkLst>
        </pc:spChg>
        <pc:graphicFrameChg chg="mod modGraphic">
          <ac:chgData name="Henry Jammes" userId="5f22554b-fd15-4676-8c82-dc6122af2a80" providerId="ADAL" clId="{A3A6ABF9-8563-404A-BEC3-1E0B3CC340AC}" dt="2023-09-08T01:07:34.228" v="39067" actId="14734"/>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A3A6ABF9-8563-404A-BEC3-1E0B3CC340AC}" dt="2023-09-08T01:07:29.946" v="39066" actId="14734"/>
          <ac:graphicFrameMkLst>
            <pc:docMk/>
            <pc:sldMk cId="749234232" sldId="2147478653"/>
            <ac:graphicFrameMk id="10" creationId="{7347487E-6584-92F3-F5B3-09D92B6C70A1}"/>
          </ac:graphicFrameMkLst>
        </pc:graphicFrameChg>
      </pc:sldChg>
      <pc:sldChg chg="addSp delSp modSp add mod">
        <pc:chgData name="Henry Jammes" userId="5f22554b-fd15-4676-8c82-dc6122af2a80" providerId="ADAL" clId="{A3A6ABF9-8563-404A-BEC3-1E0B3CC340AC}" dt="2023-09-08T13:28:42.785" v="40925" actId="108"/>
        <pc:sldMkLst>
          <pc:docMk/>
          <pc:sldMk cId="2411527252" sldId="2147478654"/>
        </pc:sldMkLst>
        <pc:spChg chg="mod">
          <ac:chgData name="Henry Jammes" userId="5f22554b-fd15-4676-8c82-dc6122af2a80" providerId="ADAL" clId="{A3A6ABF9-8563-404A-BEC3-1E0B3CC340AC}" dt="2023-09-08T00:57:48.266" v="38510" actId="20577"/>
          <ac:spMkLst>
            <pc:docMk/>
            <pc:sldMk cId="2411527252" sldId="2147478654"/>
            <ac:spMk id="2" creationId="{06200FD3-EB50-A291-6952-748348F5754E}"/>
          </ac:spMkLst>
        </pc:spChg>
        <pc:spChg chg="mod">
          <ac:chgData name="Henry Jammes" userId="5f22554b-fd15-4676-8c82-dc6122af2a80" providerId="ADAL" clId="{A3A6ABF9-8563-404A-BEC3-1E0B3CC340AC}" dt="2023-09-08T00:57:58.804" v="38567" actId="20577"/>
          <ac:spMkLst>
            <pc:docMk/>
            <pc:sldMk cId="2411527252" sldId="2147478654"/>
            <ac:spMk id="3" creationId="{77FB708B-1EC6-0043-1545-8A46233783FD}"/>
          </ac:spMkLst>
        </pc:spChg>
        <pc:spChg chg="del">
          <ac:chgData name="Henry Jammes" userId="5f22554b-fd15-4676-8c82-dc6122af2a80" providerId="ADAL" clId="{A3A6ABF9-8563-404A-BEC3-1E0B3CC340AC}" dt="2023-09-08T00:57:37.424" v="38500" actId="478"/>
          <ac:spMkLst>
            <pc:docMk/>
            <pc:sldMk cId="2411527252" sldId="2147478654"/>
            <ac:spMk id="5" creationId="{EBF7ED77-A742-FBCE-BD52-DC34A33041EE}"/>
          </ac:spMkLst>
        </pc:spChg>
        <pc:spChg chg="del">
          <ac:chgData name="Henry Jammes" userId="5f22554b-fd15-4676-8c82-dc6122af2a80" providerId="ADAL" clId="{A3A6ABF9-8563-404A-BEC3-1E0B3CC340AC}" dt="2023-09-08T00:57:37.424" v="38500" actId="478"/>
          <ac:spMkLst>
            <pc:docMk/>
            <pc:sldMk cId="2411527252" sldId="2147478654"/>
            <ac:spMk id="6" creationId="{C3967760-9D0B-25B6-8FB9-C7F3536D29F9}"/>
          </ac:spMkLst>
        </pc:spChg>
        <pc:spChg chg="mod">
          <ac:chgData name="Henry Jammes" userId="5f22554b-fd15-4676-8c82-dc6122af2a80" providerId="ADAL" clId="{A3A6ABF9-8563-404A-BEC3-1E0B3CC340AC}" dt="2023-09-08T13:28:42.785" v="40925" actId="108"/>
          <ac:spMkLst>
            <pc:docMk/>
            <pc:sldMk cId="2411527252" sldId="2147478654"/>
            <ac:spMk id="7" creationId="{CDFA3B16-0CF6-4342-00CD-A2121780A14D}"/>
          </ac:spMkLst>
        </pc:spChg>
        <pc:spChg chg="del">
          <ac:chgData name="Henry Jammes" userId="5f22554b-fd15-4676-8c82-dc6122af2a80" providerId="ADAL" clId="{A3A6ABF9-8563-404A-BEC3-1E0B3CC340AC}" dt="2023-09-08T00:57:37.424" v="38500" actId="478"/>
          <ac:spMkLst>
            <pc:docMk/>
            <pc:sldMk cId="2411527252" sldId="2147478654"/>
            <ac:spMk id="8" creationId="{B0F2B32F-BE63-08F9-59AD-4D818095EAFE}"/>
          </ac:spMkLst>
        </pc:spChg>
        <pc:graphicFrameChg chg="del modGraphic">
          <ac:chgData name="Henry Jammes" userId="5f22554b-fd15-4676-8c82-dc6122af2a80" providerId="ADAL" clId="{A3A6ABF9-8563-404A-BEC3-1E0B3CC340AC}" dt="2023-09-08T00:57:37.424" v="38500" actId="478"/>
          <ac:graphicFrameMkLst>
            <pc:docMk/>
            <pc:sldMk cId="2411527252" sldId="2147478654"/>
            <ac:graphicFrameMk id="4" creationId="{882C9BB9-AC4D-4894-D1FB-709C728B32AC}"/>
          </ac:graphicFrameMkLst>
        </pc:graphicFrameChg>
        <pc:graphicFrameChg chg="add mod modGraphic">
          <ac:chgData name="Henry Jammes" userId="5f22554b-fd15-4676-8c82-dc6122af2a80" providerId="ADAL" clId="{A3A6ABF9-8563-404A-BEC3-1E0B3CC340AC}" dt="2023-09-08T01:08:36.898" v="39126" actId="6549"/>
          <ac:graphicFrameMkLst>
            <pc:docMk/>
            <pc:sldMk cId="2411527252" sldId="2147478654"/>
            <ac:graphicFrameMk id="9" creationId="{C5D0D2FB-67C2-F8BC-8DF0-730FAB1ED55E}"/>
          </ac:graphicFrameMkLst>
        </pc:graphicFrameChg>
        <pc:graphicFrameChg chg="add mod modGraphic">
          <ac:chgData name="Henry Jammes" userId="5f22554b-fd15-4676-8c82-dc6122af2a80" providerId="ADAL" clId="{A3A6ABF9-8563-404A-BEC3-1E0B3CC340AC}" dt="2023-09-08T01:11:12.845" v="39474" actId="20577"/>
          <ac:graphicFrameMkLst>
            <pc:docMk/>
            <pc:sldMk cId="2411527252" sldId="2147478654"/>
            <ac:graphicFrameMk id="10" creationId="{2EB8D649-E24F-A2F0-C15B-C0C16FB34FA7}"/>
          </ac:graphicFrameMkLst>
        </pc:graphicFrameChg>
      </pc:sldChg>
      <pc:sldChg chg="modSp add mod">
        <pc:chgData name="Henry Jammes" userId="5f22554b-fd15-4676-8c82-dc6122af2a80" providerId="ADAL" clId="{A3A6ABF9-8563-404A-BEC3-1E0B3CC340AC}" dt="2023-09-08T13:24:58.842" v="40918" actId="20577"/>
        <pc:sldMkLst>
          <pc:docMk/>
          <pc:sldMk cId="4244811492" sldId="2147478655"/>
        </pc:sldMkLst>
        <pc:spChg chg="mod">
          <ac:chgData name="Henry Jammes" userId="5f22554b-fd15-4676-8c82-dc6122af2a80" providerId="ADAL" clId="{A3A6ABF9-8563-404A-BEC3-1E0B3CC340AC}" dt="2023-09-08T01:41:53.984" v="40478" actId="20577"/>
          <ac:spMkLst>
            <pc:docMk/>
            <pc:sldMk cId="4244811492" sldId="2147478655"/>
            <ac:spMk id="2" creationId="{06200FD3-EB50-A291-6952-748348F5754E}"/>
          </ac:spMkLst>
        </pc:spChg>
        <pc:spChg chg="mod">
          <ac:chgData name="Henry Jammes" userId="5f22554b-fd15-4676-8c82-dc6122af2a80" providerId="ADAL" clId="{A3A6ABF9-8563-404A-BEC3-1E0B3CC340AC}" dt="2023-09-08T01:41:46.841" v="40462" actId="20577"/>
          <ac:spMkLst>
            <pc:docMk/>
            <pc:sldMk cId="4244811492" sldId="2147478655"/>
            <ac:spMk id="3" creationId="{77FB708B-1EC6-0043-1545-8A46233783FD}"/>
          </ac:spMkLst>
        </pc:spChg>
        <pc:spChg chg="mod">
          <ac:chgData name="Henry Jammes" userId="5f22554b-fd15-4676-8c82-dc6122af2a80" providerId="ADAL" clId="{A3A6ABF9-8563-404A-BEC3-1E0B3CC340AC}" dt="2023-09-08T01:43:23.775" v="40562" actId="20577"/>
          <ac:spMkLst>
            <pc:docMk/>
            <pc:sldMk cId="4244811492" sldId="2147478655"/>
            <ac:spMk id="5" creationId="{EBF7ED77-A742-FBCE-BD52-DC34A33041EE}"/>
          </ac:spMkLst>
        </pc:spChg>
        <pc:spChg chg="mod">
          <ac:chgData name="Henry Jammes" userId="5f22554b-fd15-4676-8c82-dc6122af2a80" providerId="ADAL" clId="{A3A6ABF9-8563-404A-BEC3-1E0B3CC340AC}" dt="2023-09-08T01:43:38.541" v="40607" actId="20577"/>
          <ac:spMkLst>
            <pc:docMk/>
            <pc:sldMk cId="4244811492" sldId="2147478655"/>
            <ac:spMk id="6" creationId="{C3967760-9D0B-25B6-8FB9-C7F3536D29F9}"/>
          </ac:spMkLst>
        </pc:spChg>
        <pc:spChg chg="mod">
          <ac:chgData name="Henry Jammes" userId="5f22554b-fd15-4676-8c82-dc6122af2a80" providerId="ADAL" clId="{A3A6ABF9-8563-404A-BEC3-1E0B3CC340AC}" dt="2023-09-08T13:24:58.842" v="40918" actId="20577"/>
          <ac:spMkLst>
            <pc:docMk/>
            <pc:sldMk cId="4244811492" sldId="2147478655"/>
            <ac:spMk id="7" creationId="{CDFA3B16-0CF6-4342-00CD-A2121780A14D}"/>
          </ac:spMkLst>
        </pc:spChg>
        <pc:spChg chg="mod">
          <ac:chgData name="Henry Jammes" userId="5f22554b-fd15-4676-8c82-dc6122af2a80" providerId="ADAL" clId="{A3A6ABF9-8563-404A-BEC3-1E0B3CC340AC}" dt="2023-09-08T01:44:09.383" v="40645" actId="20577"/>
          <ac:spMkLst>
            <pc:docMk/>
            <pc:sldMk cId="4244811492" sldId="2147478655"/>
            <ac:spMk id="8" creationId="{B0F2B32F-BE63-08F9-59AD-4D818095EAFE}"/>
          </ac:spMkLst>
        </pc:spChg>
        <pc:graphicFrameChg chg="mod modGraphic">
          <ac:chgData name="Henry Jammes" userId="5f22554b-fd15-4676-8c82-dc6122af2a80" providerId="ADAL" clId="{A3A6ABF9-8563-404A-BEC3-1E0B3CC340AC}" dt="2023-09-08T01:43:17.703" v="40560" actId="20577"/>
          <ac:graphicFrameMkLst>
            <pc:docMk/>
            <pc:sldMk cId="4244811492" sldId="2147478655"/>
            <ac:graphicFrameMk id="4" creationId="{882C9BB9-AC4D-4894-D1FB-709C728B32AC}"/>
          </ac:graphicFrameMkLst>
        </pc:graphicFrameChg>
      </pc:sldChg>
      <pc:sldChg chg="modSp add del mod ord">
        <pc:chgData name="Henry Jammes" userId="5f22554b-fd15-4676-8c82-dc6122af2a80" providerId="ADAL" clId="{A3A6ABF9-8563-404A-BEC3-1E0B3CC340AC}" dt="2023-09-08T14:53:56.592" v="41171" actId="47"/>
        <pc:sldMkLst>
          <pc:docMk/>
          <pc:sldMk cId="2112804188" sldId="2147478656"/>
        </pc:sldMkLst>
        <pc:spChg chg="mod">
          <ac:chgData name="Henry Jammes" userId="5f22554b-fd15-4676-8c82-dc6122af2a80" providerId="ADAL" clId="{A3A6ABF9-8563-404A-BEC3-1E0B3CC340AC}" dt="2023-09-05T00:20:02.069" v="36222"/>
          <ac:spMkLst>
            <pc:docMk/>
            <pc:sldMk cId="2112804188" sldId="2147478656"/>
            <ac:spMk id="2" creationId="{06200FD3-EB50-A291-6952-748348F5754E}"/>
          </ac:spMkLst>
        </pc:spChg>
      </pc:sldChg>
      <pc:sldChg chg="modSp add mod">
        <pc:chgData name="Henry Jammes" userId="5f22554b-fd15-4676-8c82-dc6122af2a80" providerId="ADAL" clId="{A3A6ABF9-8563-404A-BEC3-1E0B3CC340AC}" dt="2023-09-23T20:33:09.827" v="46726" actId="20577"/>
        <pc:sldMkLst>
          <pc:docMk/>
          <pc:sldMk cId="4169449091" sldId="2147478657"/>
        </pc:sldMkLst>
        <pc:spChg chg="mod">
          <ac:chgData name="Henry Jammes" userId="5f22554b-fd15-4676-8c82-dc6122af2a80" providerId="ADAL" clId="{A3A6ABF9-8563-404A-BEC3-1E0B3CC340AC}" dt="2023-09-08T21:20:21.921" v="44303" actId="20577"/>
          <ac:spMkLst>
            <pc:docMk/>
            <pc:sldMk cId="4169449091" sldId="2147478657"/>
            <ac:spMk id="3" creationId="{77FB708B-1EC6-0043-1545-8A46233783FD}"/>
          </ac:spMkLst>
        </pc:spChg>
        <pc:spChg chg="mod">
          <ac:chgData name="Henry Jammes" userId="5f22554b-fd15-4676-8c82-dc6122af2a80" providerId="ADAL" clId="{A3A6ABF9-8563-404A-BEC3-1E0B3CC340AC}" dt="2023-09-08T21:20:56.108" v="44312"/>
          <ac:spMkLst>
            <pc:docMk/>
            <pc:sldMk cId="4169449091" sldId="2147478657"/>
            <ac:spMk id="7" creationId="{CDFA3B16-0CF6-4342-00CD-A2121780A14D}"/>
          </ac:spMkLst>
        </pc:spChg>
        <pc:graphicFrameChg chg="mod modGraphic">
          <ac:chgData name="Henry Jammes" userId="5f22554b-fd15-4676-8c82-dc6122af2a80" providerId="ADAL" clId="{A3A6ABF9-8563-404A-BEC3-1E0B3CC340AC}" dt="2023-09-23T20:33:09.827" v="46726" actId="20577"/>
          <ac:graphicFrameMkLst>
            <pc:docMk/>
            <pc:sldMk cId="4169449091" sldId="2147478657"/>
            <ac:graphicFrameMk id="4" creationId="{882C9BB9-AC4D-4894-D1FB-709C728B32AC}"/>
          </ac:graphicFrameMkLst>
        </pc:graphicFrameChg>
      </pc:sldChg>
      <pc:sldChg chg="addSp delSp modSp add mod ord addCm delCm">
        <pc:chgData name="Henry Jammes" userId="5f22554b-fd15-4676-8c82-dc6122af2a80" providerId="ADAL" clId="{A3A6ABF9-8563-404A-BEC3-1E0B3CC340AC}" dt="2023-09-08T00:22:59.134" v="37453" actId="20577"/>
        <pc:sldMkLst>
          <pc:docMk/>
          <pc:sldMk cId="459780517" sldId="2147478658"/>
        </pc:sldMkLst>
        <pc:spChg chg="mod">
          <ac:chgData name="Henry Jammes" userId="5f22554b-fd15-4676-8c82-dc6122af2a80" providerId="ADAL" clId="{A3A6ABF9-8563-404A-BEC3-1E0B3CC340AC}" dt="2023-09-08T00:22:59.134" v="37453" actId="20577"/>
          <ac:spMkLst>
            <pc:docMk/>
            <pc:sldMk cId="459780517" sldId="2147478658"/>
            <ac:spMk id="2" creationId="{06200FD3-EB50-A291-6952-748348F5754E}"/>
          </ac:spMkLst>
        </pc:spChg>
        <pc:spChg chg="del">
          <ac:chgData name="Henry Jammes" userId="5f22554b-fd15-4676-8c82-dc6122af2a80" providerId="ADAL" clId="{A3A6ABF9-8563-404A-BEC3-1E0B3CC340AC}" dt="2023-09-08T00:09:35.511" v="36430" actId="478"/>
          <ac:spMkLst>
            <pc:docMk/>
            <pc:sldMk cId="459780517" sldId="2147478658"/>
            <ac:spMk id="3" creationId="{BA3B09E7-DC25-E43F-351B-EF69C7553F18}"/>
          </ac:spMkLst>
        </pc:spChg>
        <pc:spChg chg="add mod">
          <ac:chgData name="Henry Jammes" userId="5f22554b-fd15-4676-8c82-dc6122af2a80" providerId="ADAL" clId="{A3A6ABF9-8563-404A-BEC3-1E0B3CC340AC}" dt="2023-09-08T00:20:59.933" v="37437" actId="14100"/>
          <ac:spMkLst>
            <pc:docMk/>
            <pc:sldMk cId="459780517" sldId="2147478658"/>
            <ac:spMk id="4" creationId="{CD776C94-11DB-FB7B-17B3-6CF2C8F7A5CB}"/>
          </ac:spMkLst>
        </pc:spChg>
        <pc:spChg chg="mod">
          <ac:chgData name="Henry Jammes" userId="5f22554b-fd15-4676-8c82-dc6122af2a80" providerId="ADAL" clId="{A3A6ABF9-8563-404A-BEC3-1E0B3CC340AC}" dt="2023-09-08T00:21:54.793" v="37445" actId="6549"/>
          <ac:spMkLst>
            <pc:docMk/>
            <pc:sldMk cId="459780517" sldId="2147478658"/>
            <ac:spMk id="7" creationId="{CDFA3B16-0CF6-4342-00CD-A2121780A14D}"/>
          </ac:spMkLst>
        </pc:spChg>
        <pc:spChg chg="mod">
          <ac:chgData name="Henry Jammes" userId="5f22554b-fd15-4676-8c82-dc6122af2a80" providerId="ADAL" clId="{A3A6ABF9-8563-404A-BEC3-1E0B3CC340AC}" dt="2023-09-08T00:16:58.794" v="37049" actId="207"/>
          <ac:spMkLst>
            <pc:docMk/>
            <pc:sldMk cId="459780517" sldId="2147478658"/>
            <ac:spMk id="8" creationId="{F6E348C2-6846-F0A6-AA15-9661F49745A4}"/>
          </ac:spMkLst>
        </pc:spChg>
        <pc:spChg chg="del mod">
          <ac:chgData name="Henry Jammes" userId="5f22554b-fd15-4676-8c82-dc6122af2a80" providerId="ADAL" clId="{A3A6ABF9-8563-404A-BEC3-1E0B3CC340AC}" dt="2023-09-08T00:14:51.817" v="36988" actId="478"/>
          <ac:spMkLst>
            <pc:docMk/>
            <pc:sldMk cId="459780517" sldId="2147478658"/>
            <ac:spMk id="9" creationId="{E4E52AF6-6402-CF31-0165-40896BB82699}"/>
          </ac:spMkLst>
        </pc:spChg>
        <pc:spChg chg="mod">
          <ac:chgData name="Henry Jammes" userId="5f22554b-fd15-4676-8c82-dc6122af2a80" providerId="ADAL" clId="{A3A6ABF9-8563-404A-BEC3-1E0B3CC340AC}" dt="2023-09-08T00:16:58.794" v="37049" actId="207"/>
          <ac:spMkLst>
            <pc:docMk/>
            <pc:sldMk cId="459780517" sldId="2147478658"/>
            <ac:spMk id="10" creationId="{E90FA365-9621-BA7E-1067-425A69D1B4B0}"/>
          </ac:spMkLst>
        </pc:spChg>
        <pc:spChg chg="mod">
          <ac:chgData name="Henry Jammes" userId="5f22554b-fd15-4676-8c82-dc6122af2a80" providerId="ADAL" clId="{A3A6ABF9-8563-404A-BEC3-1E0B3CC340AC}" dt="2023-09-08T00:11:03.190" v="36484"/>
          <ac:spMkLst>
            <pc:docMk/>
            <pc:sldMk cId="459780517" sldId="2147478658"/>
            <ac:spMk id="12" creationId="{C6A6942C-9F77-A9A5-DD58-83AF4979DF50}"/>
          </ac:spMkLst>
        </pc:spChg>
        <pc:spChg chg="mod">
          <ac:chgData name="Henry Jammes" userId="5f22554b-fd15-4676-8c82-dc6122af2a80" providerId="ADAL" clId="{A3A6ABF9-8563-404A-BEC3-1E0B3CC340AC}" dt="2023-09-08T00:11:03.190" v="36484"/>
          <ac:spMkLst>
            <pc:docMk/>
            <pc:sldMk cId="459780517" sldId="2147478658"/>
            <ac:spMk id="13" creationId="{F472AD29-3D10-AAA0-F7B2-CABF72CD1E4F}"/>
          </ac:spMkLst>
        </pc:spChg>
        <pc:spChg chg="mod">
          <ac:chgData name="Henry Jammes" userId="5f22554b-fd15-4676-8c82-dc6122af2a80" providerId="ADAL" clId="{A3A6ABF9-8563-404A-BEC3-1E0B3CC340AC}" dt="2023-09-08T00:11:03.190" v="36484"/>
          <ac:spMkLst>
            <pc:docMk/>
            <pc:sldMk cId="459780517" sldId="2147478658"/>
            <ac:spMk id="18" creationId="{A04F1757-005A-6D3C-3D14-15D42656B3F4}"/>
          </ac:spMkLst>
        </pc:spChg>
        <pc:spChg chg="mod">
          <ac:chgData name="Henry Jammes" userId="5f22554b-fd15-4676-8c82-dc6122af2a80" providerId="ADAL" clId="{A3A6ABF9-8563-404A-BEC3-1E0B3CC340AC}" dt="2023-09-08T00:11:03.190" v="36484"/>
          <ac:spMkLst>
            <pc:docMk/>
            <pc:sldMk cId="459780517" sldId="2147478658"/>
            <ac:spMk id="19" creationId="{7D30399F-9213-CB6E-CDCB-8AFDE6717F83}"/>
          </ac:spMkLst>
        </pc:spChg>
        <pc:spChg chg="del">
          <ac:chgData name="Henry Jammes" userId="5f22554b-fd15-4676-8c82-dc6122af2a80" providerId="ADAL" clId="{A3A6ABF9-8563-404A-BEC3-1E0B3CC340AC}" dt="2023-09-08T00:09:35.511" v="36430" actId="478"/>
          <ac:spMkLst>
            <pc:docMk/>
            <pc:sldMk cId="459780517" sldId="2147478658"/>
            <ac:spMk id="20" creationId="{91A88DBB-1574-6E46-8721-D9173B74627C}"/>
          </ac:spMkLst>
        </pc:spChg>
        <pc:spChg chg="del">
          <ac:chgData name="Henry Jammes" userId="5f22554b-fd15-4676-8c82-dc6122af2a80" providerId="ADAL" clId="{A3A6ABF9-8563-404A-BEC3-1E0B3CC340AC}" dt="2023-09-08T00:09:35.511" v="36430" actId="478"/>
          <ac:spMkLst>
            <pc:docMk/>
            <pc:sldMk cId="459780517" sldId="2147478658"/>
            <ac:spMk id="21" creationId="{49C8F053-1E0B-C53F-A49B-9559573E98A1}"/>
          </ac:spMkLst>
        </pc:spChg>
        <pc:spChg chg="del">
          <ac:chgData name="Henry Jammes" userId="5f22554b-fd15-4676-8c82-dc6122af2a80" providerId="ADAL" clId="{A3A6ABF9-8563-404A-BEC3-1E0B3CC340AC}" dt="2023-09-08T00:09:35.511" v="36430" actId="478"/>
          <ac:spMkLst>
            <pc:docMk/>
            <pc:sldMk cId="459780517" sldId="2147478658"/>
            <ac:spMk id="22" creationId="{45D114AC-0DA2-C2AF-451B-64F9D5B80711}"/>
          </ac:spMkLst>
        </pc:spChg>
        <pc:spChg chg="del">
          <ac:chgData name="Henry Jammes" userId="5f22554b-fd15-4676-8c82-dc6122af2a80" providerId="ADAL" clId="{A3A6ABF9-8563-404A-BEC3-1E0B3CC340AC}" dt="2023-09-08T00:09:35.511" v="36430" actId="478"/>
          <ac:spMkLst>
            <pc:docMk/>
            <pc:sldMk cId="459780517" sldId="2147478658"/>
            <ac:spMk id="23" creationId="{E429E6BD-07BC-A559-34DF-CE211EDA942B}"/>
          </ac:spMkLst>
        </pc:spChg>
        <pc:spChg chg="del">
          <ac:chgData name="Henry Jammes" userId="5f22554b-fd15-4676-8c82-dc6122af2a80" providerId="ADAL" clId="{A3A6ABF9-8563-404A-BEC3-1E0B3CC340AC}" dt="2023-09-08T00:09:35.511" v="36430" actId="478"/>
          <ac:spMkLst>
            <pc:docMk/>
            <pc:sldMk cId="459780517" sldId="2147478658"/>
            <ac:spMk id="24" creationId="{0C4C787E-EAF0-E787-9C03-61D4B66CA29D}"/>
          </ac:spMkLst>
        </pc:spChg>
        <pc:spChg chg="del">
          <ac:chgData name="Henry Jammes" userId="5f22554b-fd15-4676-8c82-dc6122af2a80" providerId="ADAL" clId="{A3A6ABF9-8563-404A-BEC3-1E0B3CC340AC}" dt="2023-09-08T00:09:35.511" v="36430" actId="478"/>
          <ac:spMkLst>
            <pc:docMk/>
            <pc:sldMk cId="459780517" sldId="2147478658"/>
            <ac:spMk id="25" creationId="{CF207F7F-0513-FD56-EA54-0B914F1F9D20}"/>
          </ac:spMkLst>
        </pc:spChg>
        <pc:spChg chg="del">
          <ac:chgData name="Henry Jammes" userId="5f22554b-fd15-4676-8c82-dc6122af2a80" providerId="ADAL" clId="{A3A6ABF9-8563-404A-BEC3-1E0B3CC340AC}" dt="2023-09-08T00:09:35.511" v="36430" actId="478"/>
          <ac:spMkLst>
            <pc:docMk/>
            <pc:sldMk cId="459780517" sldId="2147478658"/>
            <ac:spMk id="26" creationId="{DA30AF8C-389D-334D-7D1C-ACAC896C4885}"/>
          </ac:spMkLst>
        </pc:spChg>
        <pc:spChg chg="del">
          <ac:chgData name="Henry Jammes" userId="5f22554b-fd15-4676-8c82-dc6122af2a80" providerId="ADAL" clId="{A3A6ABF9-8563-404A-BEC3-1E0B3CC340AC}" dt="2023-09-08T00:09:35.511" v="36430" actId="478"/>
          <ac:spMkLst>
            <pc:docMk/>
            <pc:sldMk cId="459780517" sldId="2147478658"/>
            <ac:spMk id="29" creationId="{8B1FF4E2-148C-E3AA-E8EF-5F5443C3BB1F}"/>
          </ac:spMkLst>
        </pc:spChg>
        <pc:spChg chg="del">
          <ac:chgData name="Henry Jammes" userId="5f22554b-fd15-4676-8c82-dc6122af2a80" providerId="ADAL" clId="{A3A6ABF9-8563-404A-BEC3-1E0B3CC340AC}" dt="2023-09-08T00:09:35.511" v="36430" actId="478"/>
          <ac:spMkLst>
            <pc:docMk/>
            <pc:sldMk cId="459780517" sldId="2147478658"/>
            <ac:spMk id="33" creationId="{B350F372-6C51-0463-D11F-E6A55DE03E38}"/>
          </ac:spMkLst>
        </pc:spChg>
        <pc:spChg chg="del">
          <ac:chgData name="Henry Jammes" userId="5f22554b-fd15-4676-8c82-dc6122af2a80" providerId="ADAL" clId="{A3A6ABF9-8563-404A-BEC3-1E0B3CC340AC}" dt="2023-09-08T00:09:35.511" v="36430" actId="478"/>
          <ac:spMkLst>
            <pc:docMk/>
            <pc:sldMk cId="459780517" sldId="2147478658"/>
            <ac:spMk id="34" creationId="{AA29E749-0F7F-F599-9C27-D99EE29B230D}"/>
          </ac:spMkLst>
        </pc:spChg>
        <pc:spChg chg="del">
          <ac:chgData name="Henry Jammes" userId="5f22554b-fd15-4676-8c82-dc6122af2a80" providerId="ADAL" clId="{A3A6ABF9-8563-404A-BEC3-1E0B3CC340AC}" dt="2023-09-08T00:09:35.511" v="36430" actId="478"/>
          <ac:spMkLst>
            <pc:docMk/>
            <pc:sldMk cId="459780517" sldId="2147478658"/>
            <ac:spMk id="35" creationId="{8DBCBFF0-CCBA-2B23-5A6C-39C51097F491}"/>
          </ac:spMkLst>
        </pc:spChg>
        <pc:spChg chg="del">
          <ac:chgData name="Henry Jammes" userId="5f22554b-fd15-4676-8c82-dc6122af2a80" providerId="ADAL" clId="{A3A6ABF9-8563-404A-BEC3-1E0B3CC340AC}" dt="2023-09-08T00:09:35.511" v="36430" actId="478"/>
          <ac:spMkLst>
            <pc:docMk/>
            <pc:sldMk cId="459780517" sldId="2147478658"/>
            <ac:spMk id="36" creationId="{15DCA23A-45FC-935A-090E-E60AED4D47B0}"/>
          </ac:spMkLst>
        </pc:spChg>
        <pc:spChg chg="mod">
          <ac:chgData name="Henry Jammes" userId="5f22554b-fd15-4676-8c82-dc6122af2a80" providerId="ADAL" clId="{A3A6ABF9-8563-404A-BEC3-1E0B3CC340AC}" dt="2023-09-08T00:16:58.794" v="37049" actId="207"/>
          <ac:spMkLst>
            <pc:docMk/>
            <pc:sldMk cId="459780517" sldId="2147478658"/>
            <ac:spMk id="38" creationId="{015AED5B-C38B-93D4-7157-6A7A96DBCBA1}"/>
          </ac:spMkLst>
        </pc:spChg>
        <pc:spChg chg="mod">
          <ac:chgData name="Henry Jammes" userId="5f22554b-fd15-4676-8c82-dc6122af2a80" providerId="ADAL" clId="{A3A6ABF9-8563-404A-BEC3-1E0B3CC340AC}" dt="2023-09-08T00:16:58.794" v="37049" actId="207"/>
          <ac:spMkLst>
            <pc:docMk/>
            <pc:sldMk cId="459780517" sldId="2147478658"/>
            <ac:spMk id="39" creationId="{39311DF3-1303-E127-12AF-FF13E0C76A38}"/>
          </ac:spMkLst>
        </pc:spChg>
        <pc:spChg chg="mod">
          <ac:chgData name="Henry Jammes" userId="5f22554b-fd15-4676-8c82-dc6122af2a80" providerId="ADAL" clId="{A3A6ABF9-8563-404A-BEC3-1E0B3CC340AC}" dt="2023-09-08T00:11:03.190" v="36484"/>
          <ac:spMkLst>
            <pc:docMk/>
            <pc:sldMk cId="459780517" sldId="2147478658"/>
            <ac:spMk id="42" creationId="{E81482CD-4DC6-7902-CD1D-C1D184E08B81}"/>
          </ac:spMkLst>
        </pc:spChg>
        <pc:spChg chg="mod">
          <ac:chgData name="Henry Jammes" userId="5f22554b-fd15-4676-8c82-dc6122af2a80" providerId="ADAL" clId="{A3A6ABF9-8563-404A-BEC3-1E0B3CC340AC}" dt="2023-09-08T00:11:03.190" v="36484"/>
          <ac:spMkLst>
            <pc:docMk/>
            <pc:sldMk cId="459780517" sldId="2147478658"/>
            <ac:spMk id="43" creationId="{93A6A1B8-8726-10D2-AA6C-E77F1197E531}"/>
          </ac:spMkLst>
        </pc:spChg>
        <pc:spChg chg="mod">
          <ac:chgData name="Henry Jammes" userId="5f22554b-fd15-4676-8c82-dc6122af2a80" providerId="ADAL" clId="{A3A6ABF9-8563-404A-BEC3-1E0B3CC340AC}" dt="2023-09-08T00:11:03.190" v="36484"/>
          <ac:spMkLst>
            <pc:docMk/>
            <pc:sldMk cId="459780517" sldId="2147478658"/>
            <ac:spMk id="45" creationId="{281D1249-C52A-A2B9-4897-DA92A6FBADD5}"/>
          </ac:spMkLst>
        </pc:spChg>
        <pc:spChg chg="mod">
          <ac:chgData name="Henry Jammes" userId="5f22554b-fd15-4676-8c82-dc6122af2a80" providerId="ADAL" clId="{A3A6ABF9-8563-404A-BEC3-1E0B3CC340AC}" dt="2023-09-08T00:11:03.190" v="36484"/>
          <ac:spMkLst>
            <pc:docMk/>
            <pc:sldMk cId="459780517" sldId="2147478658"/>
            <ac:spMk id="46" creationId="{A73DCDB1-8CD0-8851-D554-FB8A4572A161}"/>
          </ac:spMkLst>
        </pc:spChg>
        <pc:spChg chg="mod">
          <ac:chgData name="Henry Jammes" userId="5f22554b-fd15-4676-8c82-dc6122af2a80" providerId="ADAL" clId="{A3A6ABF9-8563-404A-BEC3-1E0B3CC340AC}" dt="2023-09-08T00:11:03.190" v="36484"/>
          <ac:spMkLst>
            <pc:docMk/>
            <pc:sldMk cId="459780517" sldId="2147478658"/>
            <ac:spMk id="48" creationId="{5A3D7143-4EA8-0F88-8A47-C71AC5AA0206}"/>
          </ac:spMkLst>
        </pc:spChg>
        <pc:spChg chg="mod">
          <ac:chgData name="Henry Jammes" userId="5f22554b-fd15-4676-8c82-dc6122af2a80" providerId="ADAL" clId="{A3A6ABF9-8563-404A-BEC3-1E0B3CC340AC}" dt="2023-09-08T00:11:03.190" v="36484"/>
          <ac:spMkLst>
            <pc:docMk/>
            <pc:sldMk cId="459780517" sldId="2147478658"/>
            <ac:spMk id="49" creationId="{EFB7AFEF-2348-EDEE-31CC-83920C38580A}"/>
          </ac:spMkLst>
        </pc:spChg>
        <pc:spChg chg="mod">
          <ac:chgData name="Henry Jammes" userId="5f22554b-fd15-4676-8c82-dc6122af2a80" providerId="ADAL" clId="{A3A6ABF9-8563-404A-BEC3-1E0B3CC340AC}" dt="2023-09-08T00:16:58.794" v="37049" actId="207"/>
          <ac:spMkLst>
            <pc:docMk/>
            <pc:sldMk cId="459780517" sldId="2147478658"/>
            <ac:spMk id="51" creationId="{E2FE3166-6641-8E43-DF79-F1796F7C12A9}"/>
          </ac:spMkLst>
        </pc:spChg>
        <pc:spChg chg="mod">
          <ac:chgData name="Henry Jammes" userId="5f22554b-fd15-4676-8c82-dc6122af2a80" providerId="ADAL" clId="{A3A6ABF9-8563-404A-BEC3-1E0B3CC340AC}" dt="2023-09-08T00:16:58.794" v="37049" actId="207"/>
          <ac:spMkLst>
            <pc:docMk/>
            <pc:sldMk cId="459780517" sldId="2147478658"/>
            <ac:spMk id="52" creationId="{A3202DAD-2F30-DB5E-5E5C-48CC043A6C28}"/>
          </ac:spMkLst>
        </pc:spChg>
        <pc:spChg chg="add del mod">
          <ac:chgData name="Henry Jammes" userId="5f22554b-fd15-4676-8c82-dc6122af2a80" providerId="ADAL" clId="{A3A6ABF9-8563-404A-BEC3-1E0B3CC340AC}" dt="2023-09-08T00:14:52.661" v="36989" actId="478"/>
          <ac:spMkLst>
            <pc:docMk/>
            <pc:sldMk cId="459780517" sldId="2147478658"/>
            <ac:spMk id="54" creationId="{239ED9C6-D8B6-5BC6-5C8C-09A9EB5A52F7}"/>
          </ac:spMkLst>
        </pc:spChg>
        <pc:spChg chg="add mod">
          <ac:chgData name="Henry Jammes" userId="5f22554b-fd15-4676-8c82-dc6122af2a80" providerId="ADAL" clId="{A3A6ABF9-8563-404A-BEC3-1E0B3CC340AC}" dt="2023-09-08T00:17:49.221" v="37061" actId="1076"/>
          <ac:spMkLst>
            <pc:docMk/>
            <pc:sldMk cId="459780517" sldId="2147478658"/>
            <ac:spMk id="55" creationId="{B6B6F518-9709-F738-33A8-EE4E8CBCE823}"/>
          </ac:spMkLst>
        </pc:spChg>
        <pc:spChg chg="add mod">
          <ac:chgData name="Henry Jammes" userId="5f22554b-fd15-4676-8c82-dc6122af2a80" providerId="ADAL" clId="{A3A6ABF9-8563-404A-BEC3-1E0B3CC340AC}" dt="2023-09-08T00:16:37.785" v="37044" actId="17032"/>
          <ac:spMkLst>
            <pc:docMk/>
            <pc:sldMk cId="459780517" sldId="2147478658"/>
            <ac:spMk id="56" creationId="{CCF4D13D-2269-ED77-3C49-70D947B67E3C}"/>
          </ac:spMkLst>
        </pc:spChg>
        <pc:spChg chg="add mod">
          <ac:chgData name="Henry Jammes" userId="5f22554b-fd15-4676-8c82-dc6122af2a80" providerId="ADAL" clId="{A3A6ABF9-8563-404A-BEC3-1E0B3CC340AC}" dt="2023-09-08T00:21:02.026" v="37438" actId="14100"/>
          <ac:spMkLst>
            <pc:docMk/>
            <pc:sldMk cId="459780517" sldId="2147478658"/>
            <ac:spMk id="58" creationId="{A87600E3-95EB-2725-35AF-64D8B938C9F2}"/>
          </ac:spMkLst>
        </pc:spChg>
        <pc:spChg chg="mod">
          <ac:chgData name="Henry Jammes" userId="5f22554b-fd15-4676-8c82-dc6122af2a80" providerId="ADAL" clId="{A3A6ABF9-8563-404A-BEC3-1E0B3CC340AC}" dt="2023-09-08T00:17:26.946" v="37055" actId="207"/>
          <ac:spMkLst>
            <pc:docMk/>
            <pc:sldMk cId="459780517" sldId="2147478658"/>
            <ac:spMk id="60" creationId="{7FA6648E-C9C9-408C-6777-025EAE9652DC}"/>
          </ac:spMkLst>
        </pc:spChg>
        <pc:spChg chg="mod">
          <ac:chgData name="Henry Jammes" userId="5f22554b-fd15-4676-8c82-dc6122af2a80" providerId="ADAL" clId="{A3A6ABF9-8563-404A-BEC3-1E0B3CC340AC}" dt="2023-09-08T00:17:26.946" v="37055" actId="207"/>
          <ac:spMkLst>
            <pc:docMk/>
            <pc:sldMk cId="459780517" sldId="2147478658"/>
            <ac:spMk id="61" creationId="{587F730E-4897-0274-70F2-0EDB800AC758}"/>
          </ac:spMkLst>
        </pc:spChg>
        <pc:spChg chg="mod">
          <ac:chgData name="Henry Jammes" userId="5f22554b-fd15-4676-8c82-dc6122af2a80" providerId="ADAL" clId="{A3A6ABF9-8563-404A-BEC3-1E0B3CC340AC}" dt="2023-09-08T00:19:07.327" v="37211" actId="571"/>
          <ac:spMkLst>
            <pc:docMk/>
            <pc:sldMk cId="459780517" sldId="2147478658"/>
            <ac:spMk id="63" creationId="{89CCE9AA-038C-64D6-016A-F5C744513FA3}"/>
          </ac:spMkLst>
        </pc:spChg>
        <pc:spChg chg="mod">
          <ac:chgData name="Henry Jammes" userId="5f22554b-fd15-4676-8c82-dc6122af2a80" providerId="ADAL" clId="{A3A6ABF9-8563-404A-BEC3-1E0B3CC340AC}" dt="2023-09-08T00:19:07.327" v="37211" actId="571"/>
          <ac:spMkLst>
            <pc:docMk/>
            <pc:sldMk cId="459780517" sldId="2147478658"/>
            <ac:spMk id="192" creationId="{BB6594F7-A9C0-B61E-E18B-94B3685542EE}"/>
          </ac:spMkLst>
        </pc:spChg>
        <pc:spChg chg="mod">
          <ac:chgData name="Henry Jammes" userId="5f22554b-fd15-4676-8c82-dc6122af2a80" providerId="ADAL" clId="{A3A6ABF9-8563-404A-BEC3-1E0B3CC340AC}" dt="2023-09-08T00:20:38.725" v="37424" actId="571"/>
          <ac:spMkLst>
            <pc:docMk/>
            <pc:sldMk cId="459780517" sldId="2147478658"/>
            <ac:spMk id="194" creationId="{36C85A95-5516-9976-D5DA-5D102FB8880F}"/>
          </ac:spMkLst>
        </pc:spChg>
        <pc:spChg chg="mod">
          <ac:chgData name="Henry Jammes" userId="5f22554b-fd15-4676-8c82-dc6122af2a80" providerId="ADAL" clId="{A3A6ABF9-8563-404A-BEC3-1E0B3CC340AC}" dt="2023-09-08T00:20:38.725" v="37424" actId="571"/>
          <ac:spMkLst>
            <pc:docMk/>
            <pc:sldMk cId="459780517" sldId="2147478658"/>
            <ac:spMk id="195" creationId="{CE030121-CFFE-D1F4-9BEF-DF596F8D6B24}"/>
          </ac:spMkLst>
        </pc:spChg>
        <pc:spChg chg="del">
          <ac:chgData name="Henry Jammes" userId="5f22554b-fd15-4676-8c82-dc6122af2a80" providerId="ADAL" clId="{A3A6ABF9-8563-404A-BEC3-1E0B3CC340AC}" dt="2023-09-08T00:09:35.511" v="36430" actId="478"/>
          <ac:spMkLst>
            <pc:docMk/>
            <pc:sldMk cId="459780517" sldId="2147478658"/>
            <ac:spMk id="201" creationId="{185C53A7-CA96-2BC4-7F00-419FEE383140}"/>
          </ac:spMkLst>
        </pc:spChg>
        <pc:spChg chg="del">
          <ac:chgData name="Henry Jammes" userId="5f22554b-fd15-4676-8c82-dc6122af2a80" providerId="ADAL" clId="{A3A6ABF9-8563-404A-BEC3-1E0B3CC340AC}" dt="2023-09-08T00:09:35.511" v="36430" actId="478"/>
          <ac:spMkLst>
            <pc:docMk/>
            <pc:sldMk cId="459780517" sldId="2147478658"/>
            <ac:spMk id="204" creationId="{3A01BCCB-F21A-96DF-11ED-47BD6FB72078}"/>
          </ac:spMkLst>
        </pc:spChg>
        <pc:spChg chg="del">
          <ac:chgData name="Henry Jammes" userId="5f22554b-fd15-4676-8c82-dc6122af2a80" providerId="ADAL" clId="{A3A6ABF9-8563-404A-BEC3-1E0B3CC340AC}" dt="2023-09-08T00:09:35.511" v="36430" actId="478"/>
          <ac:spMkLst>
            <pc:docMk/>
            <pc:sldMk cId="459780517" sldId="2147478658"/>
            <ac:spMk id="210" creationId="{DA7C4FE7-3164-59E8-7B06-CD2B36BEAE3F}"/>
          </ac:spMkLst>
        </pc:spChg>
        <pc:spChg chg="del">
          <ac:chgData name="Henry Jammes" userId="5f22554b-fd15-4676-8c82-dc6122af2a80" providerId="ADAL" clId="{A3A6ABF9-8563-404A-BEC3-1E0B3CC340AC}" dt="2023-09-08T00:09:35.511" v="36430" actId="478"/>
          <ac:spMkLst>
            <pc:docMk/>
            <pc:sldMk cId="459780517" sldId="2147478658"/>
            <ac:spMk id="211" creationId="{2D6E4996-061E-B55C-CDDC-B574CC4FC3C8}"/>
          </ac:spMkLst>
        </pc:spChg>
        <pc:spChg chg="del">
          <ac:chgData name="Henry Jammes" userId="5f22554b-fd15-4676-8c82-dc6122af2a80" providerId="ADAL" clId="{A3A6ABF9-8563-404A-BEC3-1E0B3CC340AC}" dt="2023-09-08T00:09:35.511" v="36430" actId="478"/>
          <ac:spMkLst>
            <pc:docMk/>
            <pc:sldMk cId="459780517" sldId="2147478658"/>
            <ac:spMk id="212" creationId="{1F781B69-A1DD-5FBA-E470-EB4728823905}"/>
          </ac:spMkLst>
        </pc:spChg>
        <pc:spChg chg="del">
          <ac:chgData name="Henry Jammes" userId="5f22554b-fd15-4676-8c82-dc6122af2a80" providerId="ADAL" clId="{A3A6ABF9-8563-404A-BEC3-1E0B3CC340AC}" dt="2023-09-08T00:09:35.511" v="36430" actId="478"/>
          <ac:spMkLst>
            <pc:docMk/>
            <pc:sldMk cId="459780517" sldId="2147478658"/>
            <ac:spMk id="217" creationId="{AE2CDFFD-2ABF-8903-E1F4-D45F20D46EF2}"/>
          </ac:spMkLst>
        </pc:spChg>
        <pc:spChg chg="del">
          <ac:chgData name="Henry Jammes" userId="5f22554b-fd15-4676-8c82-dc6122af2a80" providerId="ADAL" clId="{A3A6ABF9-8563-404A-BEC3-1E0B3CC340AC}" dt="2023-09-08T00:09:35.511" v="36430" actId="478"/>
          <ac:spMkLst>
            <pc:docMk/>
            <pc:sldMk cId="459780517" sldId="2147478658"/>
            <ac:spMk id="218" creationId="{49E7D6B4-DD1C-E8D2-C3E5-2A5F2994939D}"/>
          </ac:spMkLst>
        </pc:spChg>
        <pc:spChg chg="del">
          <ac:chgData name="Henry Jammes" userId="5f22554b-fd15-4676-8c82-dc6122af2a80" providerId="ADAL" clId="{A3A6ABF9-8563-404A-BEC3-1E0B3CC340AC}" dt="2023-09-08T00:09:35.511" v="36430" actId="478"/>
          <ac:spMkLst>
            <pc:docMk/>
            <pc:sldMk cId="459780517" sldId="2147478658"/>
            <ac:spMk id="263" creationId="{7FBEE332-BA99-A7D7-3D11-D030A3C0D338}"/>
          </ac:spMkLst>
        </pc:spChg>
        <pc:spChg chg="del">
          <ac:chgData name="Henry Jammes" userId="5f22554b-fd15-4676-8c82-dc6122af2a80" providerId="ADAL" clId="{A3A6ABF9-8563-404A-BEC3-1E0B3CC340AC}" dt="2023-09-08T00:09:35.511" v="36430" actId="478"/>
          <ac:spMkLst>
            <pc:docMk/>
            <pc:sldMk cId="459780517" sldId="2147478658"/>
            <ac:spMk id="264" creationId="{AC9AAA59-E414-28BF-60BE-A8C6110E3E28}"/>
          </ac:spMkLst>
        </pc:spChg>
        <pc:spChg chg="del">
          <ac:chgData name="Henry Jammes" userId="5f22554b-fd15-4676-8c82-dc6122af2a80" providerId="ADAL" clId="{A3A6ABF9-8563-404A-BEC3-1E0B3CC340AC}" dt="2023-09-08T00:09:35.511" v="36430" actId="478"/>
          <ac:spMkLst>
            <pc:docMk/>
            <pc:sldMk cId="459780517" sldId="2147478658"/>
            <ac:spMk id="265" creationId="{B6AF2698-79F1-663A-AF9B-D4A04B929838}"/>
          </ac:spMkLst>
        </pc:spChg>
        <pc:spChg chg="del">
          <ac:chgData name="Henry Jammes" userId="5f22554b-fd15-4676-8c82-dc6122af2a80" providerId="ADAL" clId="{A3A6ABF9-8563-404A-BEC3-1E0B3CC340AC}" dt="2023-09-08T00:09:35.511" v="36430" actId="478"/>
          <ac:spMkLst>
            <pc:docMk/>
            <pc:sldMk cId="459780517" sldId="2147478658"/>
            <ac:spMk id="266" creationId="{2C0B66A9-9AC4-3DF9-ED57-17D017FA8505}"/>
          </ac:spMkLst>
        </pc:spChg>
        <pc:spChg chg="del">
          <ac:chgData name="Henry Jammes" userId="5f22554b-fd15-4676-8c82-dc6122af2a80" providerId="ADAL" clId="{A3A6ABF9-8563-404A-BEC3-1E0B3CC340AC}" dt="2023-09-08T00:09:35.511" v="36430" actId="478"/>
          <ac:spMkLst>
            <pc:docMk/>
            <pc:sldMk cId="459780517" sldId="2147478658"/>
            <ac:spMk id="267" creationId="{9837FF04-3886-DAB0-9D5F-04E9BD5B95A2}"/>
          </ac:spMkLst>
        </pc:spChg>
        <pc:spChg chg="del">
          <ac:chgData name="Henry Jammes" userId="5f22554b-fd15-4676-8c82-dc6122af2a80" providerId="ADAL" clId="{A3A6ABF9-8563-404A-BEC3-1E0B3CC340AC}" dt="2023-09-08T00:09:35.511" v="36430" actId="478"/>
          <ac:spMkLst>
            <pc:docMk/>
            <pc:sldMk cId="459780517" sldId="2147478658"/>
            <ac:spMk id="268" creationId="{89AE6B4D-7F7D-F536-4C6C-C4B59D003B42}"/>
          </ac:spMkLst>
        </pc:spChg>
        <pc:spChg chg="del">
          <ac:chgData name="Henry Jammes" userId="5f22554b-fd15-4676-8c82-dc6122af2a80" providerId="ADAL" clId="{A3A6ABF9-8563-404A-BEC3-1E0B3CC340AC}" dt="2023-09-08T00:09:35.511" v="36430" actId="478"/>
          <ac:spMkLst>
            <pc:docMk/>
            <pc:sldMk cId="459780517" sldId="2147478658"/>
            <ac:spMk id="269" creationId="{187994BA-D520-34C5-041C-A76CB59E8350}"/>
          </ac:spMkLst>
        </pc:spChg>
        <pc:spChg chg="del">
          <ac:chgData name="Henry Jammes" userId="5f22554b-fd15-4676-8c82-dc6122af2a80" providerId="ADAL" clId="{A3A6ABF9-8563-404A-BEC3-1E0B3CC340AC}" dt="2023-09-08T00:09:35.511" v="36430" actId="478"/>
          <ac:spMkLst>
            <pc:docMk/>
            <pc:sldMk cId="459780517" sldId="2147478658"/>
            <ac:spMk id="270" creationId="{12CD2519-E1BE-99F8-67C4-9D20600CC985}"/>
          </ac:spMkLst>
        </pc:spChg>
        <pc:grpChg chg="add mod ord">
          <ac:chgData name="Henry Jammes" userId="5f22554b-fd15-4676-8c82-dc6122af2a80" providerId="ADAL" clId="{A3A6ABF9-8563-404A-BEC3-1E0B3CC340AC}" dt="2023-09-08T00:19:30.255" v="37283" actId="1076"/>
          <ac:grpSpMkLst>
            <pc:docMk/>
            <pc:sldMk cId="459780517" sldId="2147478658"/>
            <ac:grpSpMk id="6" creationId="{6CF4ADCD-89BF-798F-A1E2-FA56493836D8}"/>
          </ac:grpSpMkLst>
        </pc:grpChg>
        <pc:grpChg chg="add del mod">
          <ac:chgData name="Henry Jammes" userId="5f22554b-fd15-4676-8c82-dc6122af2a80" providerId="ADAL" clId="{A3A6ABF9-8563-404A-BEC3-1E0B3CC340AC}" dt="2023-09-08T00:15:19.596" v="37014" actId="478"/>
          <ac:grpSpMkLst>
            <pc:docMk/>
            <pc:sldMk cId="459780517" sldId="2147478658"/>
            <ac:grpSpMk id="11" creationId="{32B9E0C6-35C4-943C-A5EB-FC217C5EFB25}"/>
          </ac:grpSpMkLst>
        </pc:grpChg>
        <pc:grpChg chg="add del mod">
          <ac:chgData name="Henry Jammes" userId="5f22554b-fd15-4676-8c82-dc6122af2a80" providerId="ADAL" clId="{A3A6ABF9-8563-404A-BEC3-1E0B3CC340AC}" dt="2023-09-08T00:15:12.730" v="37010" actId="478"/>
          <ac:grpSpMkLst>
            <pc:docMk/>
            <pc:sldMk cId="459780517" sldId="2147478658"/>
            <ac:grpSpMk id="17" creationId="{6FFD2A62-CC2D-2CFA-833F-F387F06AFFCE}"/>
          </ac:grpSpMkLst>
        </pc:grpChg>
        <pc:grpChg chg="add mod">
          <ac:chgData name="Henry Jammes" userId="5f22554b-fd15-4676-8c82-dc6122af2a80" providerId="ADAL" clId="{A3A6ABF9-8563-404A-BEC3-1E0B3CC340AC}" dt="2023-09-08T00:20:55.365" v="37436" actId="1036"/>
          <ac:grpSpMkLst>
            <pc:docMk/>
            <pc:sldMk cId="459780517" sldId="2147478658"/>
            <ac:grpSpMk id="37" creationId="{695AB04B-E367-51A5-11A0-9348DCC857A6}"/>
          </ac:grpSpMkLst>
        </pc:grpChg>
        <pc:grpChg chg="add del mod">
          <ac:chgData name="Henry Jammes" userId="5f22554b-fd15-4676-8c82-dc6122af2a80" providerId="ADAL" clId="{A3A6ABF9-8563-404A-BEC3-1E0B3CC340AC}" dt="2023-09-08T00:15:07.579" v="37007" actId="478"/>
          <ac:grpSpMkLst>
            <pc:docMk/>
            <pc:sldMk cId="459780517" sldId="2147478658"/>
            <ac:grpSpMk id="41" creationId="{BAD95DC2-5FF6-782C-1053-E1D2651D3710}"/>
          </ac:grpSpMkLst>
        </pc:grpChg>
        <pc:grpChg chg="add del mod">
          <ac:chgData name="Henry Jammes" userId="5f22554b-fd15-4676-8c82-dc6122af2a80" providerId="ADAL" clId="{A3A6ABF9-8563-404A-BEC3-1E0B3CC340AC}" dt="2023-09-08T00:15:07.579" v="37007" actId="478"/>
          <ac:grpSpMkLst>
            <pc:docMk/>
            <pc:sldMk cId="459780517" sldId="2147478658"/>
            <ac:grpSpMk id="44" creationId="{9B883F7A-FF05-06D4-B7FE-D8CD76CABCF9}"/>
          </ac:grpSpMkLst>
        </pc:grpChg>
        <pc:grpChg chg="add del mod">
          <ac:chgData name="Henry Jammes" userId="5f22554b-fd15-4676-8c82-dc6122af2a80" providerId="ADAL" clId="{A3A6ABF9-8563-404A-BEC3-1E0B3CC340AC}" dt="2023-09-08T00:15:07.579" v="37007" actId="478"/>
          <ac:grpSpMkLst>
            <pc:docMk/>
            <pc:sldMk cId="459780517" sldId="2147478658"/>
            <ac:grpSpMk id="47" creationId="{AB4931C6-9C45-B171-2926-A66CA4F9A36B}"/>
          </ac:grpSpMkLst>
        </pc:grpChg>
        <pc:grpChg chg="add del mod">
          <ac:chgData name="Henry Jammes" userId="5f22554b-fd15-4676-8c82-dc6122af2a80" providerId="ADAL" clId="{A3A6ABF9-8563-404A-BEC3-1E0B3CC340AC}" dt="2023-09-08T00:20:54.354" v="37435" actId="1036"/>
          <ac:grpSpMkLst>
            <pc:docMk/>
            <pc:sldMk cId="459780517" sldId="2147478658"/>
            <ac:grpSpMk id="50" creationId="{FC40DB77-1FB7-0E36-AB17-96A83A4628D1}"/>
          </ac:grpSpMkLst>
        </pc:grpChg>
        <pc:grpChg chg="add mod">
          <ac:chgData name="Henry Jammes" userId="5f22554b-fd15-4676-8c82-dc6122af2a80" providerId="ADAL" clId="{A3A6ABF9-8563-404A-BEC3-1E0B3CC340AC}" dt="2023-09-08T00:20:48.746" v="37429" actId="1036"/>
          <ac:grpSpMkLst>
            <pc:docMk/>
            <pc:sldMk cId="459780517" sldId="2147478658"/>
            <ac:grpSpMk id="59" creationId="{5E77B7AB-84C4-C200-D093-64DC9DE87758}"/>
          </ac:grpSpMkLst>
        </pc:grpChg>
        <pc:grpChg chg="add mod">
          <ac:chgData name="Henry Jammes" userId="5f22554b-fd15-4676-8c82-dc6122af2a80" providerId="ADAL" clId="{A3A6ABF9-8563-404A-BEC3-1E0B3CC340AC}" dt="2023-09-08T00:20:50.255" v="37431" actId="1035"/>
          <ac:grpSpMkLst>
            <pc:docMk/>
            <pc:sldMk cId="459780517" sldId="2147478658"/>
            <ac:grpSpMk id="62" creationId="{850C0519-7B50-0549-40C9-ED47FB3458B2}"/>
          </ac:grpSpMkLst>
        </pc:grpChg>
        <pc:grpChg chg="add mod">
          <ac:chgData name="Henry Jammes" userId="5f22554b-fd15-4676-8c82-dc6122af2a80" providerId="ADAL" clId="{A3A6ABF9-8563-404A-BEC3-1E0B3CC340AC}" dt="2023-09-08T00:20:52.009" v="37432" actId="1036"/>
          <ac:grpSpMkLst>
            <pc:docMk/>
            <pc:sldMk cId="459780517" sldId="2147478658"/>
            <ac:grpSpMk id="193" creationId="{70DD1514-31DA-7FFB-7D72-7D405F45003C}"/>
          </ac:grpSpMkLst>
        </pc:grpChg>
        <pc:picChg chg="del">
          <ac:chgData name="Henry Jammes" userId="5f22554b-fd15-4676-8c82-dc6122af2a80" providerId="ADAL" clId="{A3A6ABF9-8563-404A-BEC3-1E0B3CC340AC}" dt="2023-09-08T00:09:35.511" v="36430" actId="478"/>
          <ac:picMkLst>
            <pc:docMk/>
            <pc:sldMk cId="459780517" sldId="2147478658"/>
            <ac:picMk id="5" creationId="{C060C114-DE1A-191D-DBE4-C5ED02CCC8D5}"/>
          </ac:picMkLst>
        </pc:picChg>
        <pc:picChg chg="del">
          <ac:chgData name="Henry Jammes" userId="5f22554b-fd15-4676-8c82-dc6122af2a80" providerId="ADAL" clId="{A3A6ABF9-8563-404A-BEC3-1E0B3CC340AC}" dt="2023-09-08T00:09:35.511" v="36430" actId="478"/>
          <ac:picMkLst>
            <pc:docMk/>
            <pc:sldMk cId="459780517" sldId="2147478658"/>
            <ac:picMk id="40" creationId="{D054400A-433E-1910-7E77-62263C828619}"/>
          </ac:picMkLst>
        </pc:picChg>
        <pc:picChg chg="del">
          <ac:chgData name="Henry Jammes" userId="5f22554b-fd15-4676-8c82-dc6122af2a80" providerId="ADAL" clId="{A3A6ABF9-8563-404A-BEC3-1E0B3CC340AC}" dt="2023-09-08T00:09:35.511" v="36430" actId="478"/>
          <ac:picMkLst>
            <pc:docMk/>
            <pc:sldMk cId="459780517" sldId="2147478658"/>
            <ac:picMk id="203" creationId="{2EAF3B78-B60D-CD71-33A7-1BC2F058308E}"/>
          </ac:picMkLst>
        </pc:picChg>
        <pc:picChg chg="del">
          <ac:chgData name="Henry Jammes" userId="5f22554b-fd15-4676-8c82-dc6122af2a80" providerId="ADAL" clId="{A3A6ABF9-8563-404A-BEC3-1E0B3CC340AC}" dt="2023-09-08T00:09:35.511" v="36430" actId="478"/>
          <ac:picMkLst>
            <pc:docMk/>
            <pc:sldMk cId="459780517" sldId="2147478658"/>
            <ac:picMk id="207" creationId="{E18003BB-5B88-85CF-3586-C3033D466C61}"/>
          </ac:picMkLst>
        </pc:picChg>
        <pc:picChg chg="del">
          <ac:chgData name="Henry Jammes" userId="5f22554b-fd15-4676-8c82-dc6122af2a80" providerId="ADAL" clId="{A3A6ABF9-8563-404A-BEC3-1E0B3CC340AC}" dt="2023-09-08T00:09:35.511" v="36430" actId="478"/>
          <ac:picMkLst>
            <pc:docMk/>
            <pc:sldMk cId="459780517" sldId="2147478658"/>
            <ac:picMk id="220" creationId="{585E7F98-F8E7-5E16-C488-5578EB91D0FD}"/>
          </ac:picMkLst>
        </pc:picChg>
        <pc:picChg chg="del">
          <ac:chgData name="Henry Jammes" userId="5f22554b-fd15-4676-8c82-dc6122af2a80" providerId="ADAL" clId="{A3A6ABF9-8563-404A-BEC3-1E0B3CC340AC}" dt="2023-09-08T00:09:35.511" v="36430" actId="478"/>
          <ac:picMkLst>
            <pc:docMk/>
            <pc:sldMk cId="459780517" sldId="2147478658"/>
            <ac:picMk id="221" creationId="{2A95F62F-C655-9AE1-1A13-A3FA2D4FB708}"/>
          </ac:picMkLst>
        </pc:picChg>
        <pc:picChg chg="del">
          <ac:chgData name="Henry Jammes" userId="5f22554b-fd15-4676-8c82-dc6122af2a80" providerId="ADAL" clId="{A3A6ABF9-8563-404A-BEC3-1E0B3CC340AC}" dt="2023-09-08T00:09:35.511" v="36430" actId="478"/>
          <ac:picMkLst>
            <pc:docMk/>
            <pc:sldMk cId="459780517" sldId="2147478658"/>
            <ac:picMk id="222" creationId="{68B25D9B-306F-8915-9989-B2B581E527F9}"/>
          </ac:picMkLst>
        </pc:picChg>
        <pc:picChg chg="del">
          <ac:chgData name="Henry Jammes" userId="5f22554b-fd15-4676-8c82-dc6122af2a80" providerId="ADAL" clId="{A3A6ABF9-8563-404A-BEC3-1E0B3CC340AC}" dt="2023-09-08T00:09:35.511" v="36430" actId="478"/>
          <ac:picMkLst>
            <pc:docMk/>
            <pc:sldMk cId="459780517" sldId="2147478658"/>
            <ac:picMk id="223" creationId="{0EF9B5A5-8CE2-715F-7734-9FAE3849D195}"/>
          </ac:picMkLst>
        </pc:picChg>
        <pc:picChg chg="del">
          <ac:chgData name="Henry Jammes" userId="5f22554b-fd15-4676-8c82-dc6122af2a80" providerId="ADAL" clId="{A3A6ABF9-8563-404A-BEC3-1E0B3CC340AC}" dt="2023-09-08T00:09:35.511" v="36430" actId="478"/>
          <ac:picMkLst>
            <pc:docMk/>
            <pc:sldMk cId="459780517" sldId="2147478658"/>
            <ac:picMk id="278" creationId="{3F76EBCD-4AA0-330D-D922-A679CD33B57E}"/>
          </ac:picMkLst>
        </pc:picChg>
        <pc:picChg chg="del">
          <ac:chgData name="Henry Jammes" userId="5f22554b-fd15-4676-8c82-dc6122af2a80" providerId="ADAL" clId="{A3A6ABF9-8563-404A-BEC3-1E0B3CC340AC}" dt="2023-09-08T00:09:35.511" v="36430" actId="478"/>
          <ac:picMkLst>
            <pc:docMk/>
            <pc:sldMk cId="459780517" sldId="2147478658"/>
            <ac:picMk id="283" creationId="{7704919B-7854-715C-8F2E-5A211DFBD46E}"/>
          </ac:picMkLst>
        </pc:picChg>
        <pc:picChg chg="del">
          <ac:chgData name="Henry Jammes" userId="5f22554b-fd15-4676-8c82-dc6122af2a80" providerId="ADAL" clId="{A3A6ABF9-8563-404A-BEC3-1E0B3CC340AC}" dt="2023-09-08T00:09:35.511" v="36430" actId="478"/>
          <ac:picMkLst>
            <pc:docMk/>
            <pc:sldMk cId="459780517" sldId="2147478658"/>
            <ac:picMk id="289" creationId="{3D0704FF-0E24-0848-2E2F-CEAE44D7C440}"/>
          </ac:picMkLst>
        </pc:picChg>
        <pc:picChg chg="del">
          <ac:chgData name="Henry Jammes" userId="5f22554b-fd15-4676-8c82-dc6122af2a80" providerId="ADAL" clId="{A3A6ABF9-8563-404A-BEC3-1E0B3CC340AC}" dt="2023-09-08T00:09:35.511" v="36430" actId="478"/>
          <ac:picMkLst>
            <pc:docMk/>
            <pc:sldMk cId="459780517" sldId="2147478658"/>
            <ac:picMk id="292" creationId="{92053CAC-6961-A65E-B98E-253723F5C86A}"/>
          </ac:picMkLst>
        </pc:picChg>
        <pc:picChg chg="del">
          <ac:chgData name="Henry Jammes" userId="5f22554b-fd15-4676-8c82-dc6122af2a80" providerId="ADAL" clId="{A3A6ABF9-8563-404A-BEC3-1E0B3CC340AC}" dt="2023-09-08T00:09:35.511" v="36430" actId="478"/>
          <ac:picMkLst>
            <pc:docMk/>
            <pc:sldMk cId="459780517" sldId="2147478658"/>
            <ac:picMk id="294" creationId="{7F8E124A-3DD5-F64D-B171-9B48FE2B946C}"/>
          </ac:picMkLst>
        </pc:picChg>
        <pc:picChg chg="del">
          <ac:chgData name="Henry Jammes" userId="5f22554b-fd15-4676-8c82-dc6122af2a80" providerId="ADAL" clId="{A3A6ABF9-8563-404A-BEC3-1E0B3CC340AC}" dt="2023-09-08T00:09:35.511" v="36430" actId="478"/>
          <ac:picMkLst>
            <pc:docMk/>
            <pc:sldMk cId="459780517" sldId="2147478658"/>
            <ac:picMk id="295" creationId="{3E3B9E60-AEAA-09F1-183E-A760431799C0}"/>
          </ac:picMkLst>
        </pc:picChg>
        <pc:picChg chg="del">
          <ac:chgData name="Henry Jammes" userId="5f22554b-fd15-4676-8c82-dc6122af2a80" providerId="ADAL" clId="{A3A6ABF9-8563-404A-BEC3-1E0B3CC340AC}" dt="2023-09-08T00:09:35.511" v="36430" actId="478"/>
          <ac:picMkLst>
            <pc:docMk/>
            <pc:sldMk cId="459780517" sldId="2147478658"/>
            <ac:picMk id="298" creationId="{47E8353A-A976-60BE-B455-7D8980EF9552}"/>
          </ac:picMkLst>
        </pc:picChg>
        <pc:picChg chg="del">
          <ac:chgData name="Henry Jammes" userId="5f22554b-fd15-4676-8c82-dc6122af2a80" providerId="ADAL" clId="{A3A6ABF9-8563-404A-BEC3-1E0B3CC340AC}" dt="2023-09-08T00:09:35.511" v="36430" actId="478"/>
          <ac:picMkLst>
            <pc:docMk/>
            <pc:sldMk cId="459780517" sldId="2147478658"/>
            <ac:picMk id="299" creationId="{FE6164FD-5A00-B696-2A95-28C6DE8FD1A2}"/>
          </ac:picMkLst>
        </pc:picChg>
        <pc:picChg chg="del">
          <ac:chgData name="Henry Jammes" userId="5f22554b-fd15-4676-8c82-dc6122af2a80" providerId="ADAL" clId="{A3A6ABF9-8563-404A-BEC3-1E0B3CC340AC}" dt="2023-09-08T00:09:35.511" v="36430" actId="478"/>
          <ac:picMkLst>
            <pc:docMk/>
            <pc:sldMk cId="459780517" sldId="2147478658"/>
            <ac:picMk id="301" creationId="{1036D6C5-F908-8561-B11D-8DD968839162}"/>
          </ac:picMkLst>
        </pc:picChg>
        <pc:cxnChg chg="del">
          <ac:chgData name="Henry Jammes" userId="5f22554b-fd15-4676-8c82-dc6122af2a80" providerId="ADAL" clId="{A3A6ABF9-8563-404A-BEC3-1E0B3CC340AC}" dt="2023-09-08T00:09:35.511" v="36430" actId="478"/>
          <ac:cxnSpMkLst>
            <pc:docMk/>
            <pc:sldMk cId="459780517" sldId="2147478658"/>
            <ac:cxnSpMk id="14" creationId="{E404F59B-11CC-7FB3-2CE3-DE51AFF29AC9}"/>
          </ac:cxnSpMkLst>
        </pc:cxnChg>
        <pc:cxnChg chg="del">
          <ac:chgData name="Henry Jammes" userId="5f22554b-fd15-4676-8c82-dc6122af2a80" providerId="ADAL" clId="{A3A6ABF9-8563-404A-BEC3-1E0B3CC340AC}" dt="2023-09-08T00:09:35.511" v="36430" actId="478"/>
          <ac:cxnSpMkLst>
            <pc:docMk/>
            <pc:sldMk cId="459780517" sldId="2147478658"/>
            <ac:cxnSpMk id="15" creationId="{B3E1DEB2-E9B3-492B-07B9-7A590B7FF5C1}"/>
          </ac:cxnSpMkLst>
        </pc:cxnChg>
        <pc:cxnChg chg="del">
          <ac:chgData name="Henry Jammes" userId="5f22554b-fd15-4676-8c82-dc6122af2a80" providerId="ADAL" clId="{A3A6ABF9-8563-404A-BEC3-1E0B3CC340AC}" dt="2023-09-08T00:09:35.511" v="36430" actId="478"/>
          <ac:cxnSpMkLst>
            <pc:docMk/>
            <pc:sldMk cId="459780517" sldId="2147478658"/>
            <ac:cxnSpMk id="16" creationId="{5CECA8A4-B129-9156-C5C4-43764D2BE6B2}"/>
          </ac:cxnSpMkLst>
        </pc:cxnChg>
        <pc:cxnChg chg="del mod">
          <ac:chgData name="Henry Jammes" userId="5f22554b-fd15-4676-8c82-dc6122af2a80" providerId="ADAL" clId="{A3A6ABF9-8563-404A-BEC3-1E0B3CC340AC}" dt="2023-09-08T00:09:35.511" v="36430" actId="478"/>
          <ac:cxnSpMkLst>
            <pc:docMk/>
            <pc:sldMk cId="459780517" sldId="2147478658"/>
            <ac:cxnSpMk id="27" creationId="{D622198D-E3D9-EB55-2E0F-2ACA140E7DEB}"/>
          </ac:cxnSpMkLst>
        </pc:cxnChg>
        <pc:cxnChg chg="del mod">
          <ac:chgData name="Henry Jammes" userId="5f22554b-fd15-4676-8c82-dc6122af2a80" providerId="ADAL" clId="{A3A6ABF9-8563-404A-BEC3-1E0B3CC340AC}" dt="2023-09-08T00:09:35.511" v="36430" actId="478"/>
          <ac:cxnSpMkLst>
            <pc:docMk/>
            <pc:sldMk cId="459780517" sldId="2147478658"/>
            <ac:cxnSpMk id="28" creationId="{1C04D4F1-C037-03CC-DA61-E5C6959E064F}"/>
          </ac:cxnSpMkLst>
        </pc:cxnChg>
        <pc:cxnChg chg="del mod">
          <ac:chgData name="Henry Jammes" userId="5f22554b-fd15-4676-8c82-dc6122af2a80" providerId="ADAL" clId="{A3A6ABF9-8563-404A-BEC3-1E0B3CC340AC}" dt="2023-09-08T00:09:35.511" v="36430" actId="478"/>
          <ac:cxnSpMkLst>
            <pc:docMk/>
            <pc:sldMk cId="459780517" sldId="2147478658"/>
            <ac:cxnSpMk id="30" creationId="{84F31A9C-29EB-DBC8-10CD-ACE0CE7FC1D9}"/>
          </ac:cxnSpMkLst>
        </pc:cxnChg>
        <pc:cxnChg chg="del">
          <ac:chgData name="Henry Jammes" userId="5f22554b-fd15-4676-8c82-dc6122af2a80" providerId="ADAL" clId="{A3A6ABF9-8563-404A-BEC3-1E0B3CC340AC}" dt="2023-09-08T00:09:35.511" v="36430" actId="478"/>
          <ac:cxnSpMkLst>
            <pc:docMk/>
            <pc:sldMk cId="459780517" sldId="2147478658"/>
            <ac:cxnSpMk id="31" creationId="{F7779541-DCC2-A80A-5F44-C9C5B9D7504C}"/>
          </ac:cxnSpMkLst>
        </pc:cxnChg>
        <pc:cxnChg chg="del">
          <ac:chgData name="Henry Jammes" userId="5f22554b-fd15-4676-8c82-dc6122af2a80" providerId="ADAL" clId="{A3A6ABF9-8563-404A-BEC3-1E0B3CC340AC}" dt="2023-09-08T00:09:35.511" v="36430" actId="478"/>
          <ac:cxnSpMkLst>
            <pc:docMk/>
            <pc:sldMk cId="459780517" sldId="2147478658"/>
            <ac:cxnSpMk id="32" creationId="{A3BFB05A-193D-2065-1A94-EB8A1C12CA17}"/>
          </ac:cxnSpMkLst>
        </pc:cxnChg>
        <pc:cxnChg chg="del mod">
          <ac:chgData name="Henry Jammes" userId="5f22554b-fd15-4676-8c82-dc6122af2a80" providerId="ADAL" clId="{A3A6ABF9-8563-404A-BEC3-1E0B3CC340AC}" dt="2023-09-08T00:09:35.511" v="36430" actId="478"/>
          <ac:cxnSpMkLst>
            <pc:docMk/>
            <pc:sldMk cId="459780517" sldId="2147478658"/>
            <ac:cxnSpMk id="200" creationId="{13B1D1C7-6764-AB24-840F-DF0BE53C7BEC}"/>
          </ac:cxnSpMkLst>
        </pc:cxnChg>
        <pc:cxnChg chg="del mod">
          <ac:chgData name="Henry Jammes" userId="5f22554b-fd15-4676-8c82-dc6122af2a80" providerId="ADAL" clId="{A3A6ABF9-8563-404A-BEC3-1E0B3CC340AC}" dt="2023-09-08T00:09:35.511" v="36430" actId="478"/>
          <ac:cxnSpMkLst>
            <pc:docMk/>
            <pc:sldMk cId="459780517" sldId="2147478658"/>
            <ac:cxnSpMk id="213" creationId="{809158EE-813B-62D3-2AE4-8E0826B49EAB}"/>
          </ac:cxnSpMkLst>
        </pc:cxnChg>
        <pc:cxnChg chg="del mod">
          <ac:chgData name="Henry Jammes" userId="5f22554b-fd15-4676-8c82-dc6122af2a80" providerId="ADAL" clId="{A3A6ABF9-8563-404A-BEC3-1E0B3CC340AC}" dt="2023-09-08T00:09:35.511" v="36430" actId="478"/>
          <ac:cxnSpMkLst>
            <pc:docMk/>
            <pc:sldMk cId="459780517" sldId="2147478658"/>
            <ac:cxnSpMk id="214" creationId="{09107A79-3137-C161-CE93-7A4D8CE5359F}"/>
          </ac:cxnSpMkLst>
        </pc:cxnChg>
        <pc:cxnChg chg="del mod">
          <ac:chgData name="Henry Jammes" userId="5f22554b-fd15-4676-8c82-dc6122af2a80" providerId="ADAL" clId="{A3A6ABF9-8563-404A-BEC3-1E0B3CC340AC}" dt="2023-09-08T00:09:35.511" v="36430" actId="478"/>
          <ac:cxnSpMkLst>
            <pc:docMk/>
            <pc:sldMk cId="459780517" sldId="2147478658"/>
            <ac:cxnSpMk id="215" creationId="{DB0C0ECB-3223-A32D-3D4C-4A4D4866EDD1}"/>
          </ac:cxnSpMkLst>
        </pc:cxnChg>
        <pc:cxnChg chg="del mod">
          <ac:chgData name="Henry Jammes" userId="5f22554b-fd15-4676-8c82-dc6122af2a80" providerId="ADAL" clId="{A3A6ABF9-8563-404A-BEC3-1E0B3CC340AC}" dt="2023-09-08T00:09:35.511" v="36430" actId="478"/>
          <ac:cxnSpMkLst>
            <pc:docMk/>
            <pc:sldMk cId="459780517" sldId="2147478658"/>
            <ac:cxnSpMk id="216" creationId="{C1A83BE3-755C-64DB-8E1F-7DE0D386A1E0}"/>
          </ac:cxnSpMkLst>
        </pc:cxnChg>
        <pc:cxnChg chg="del mod">
          <ac:chgData name="Henry Jammes" userId="5f22554b-fd15-4676-8c82-dc6122af2a80" providerId="ADAL" clId="{A3A6ABF9-8563-404A-BEC3-1E0B3CC340AC}" dt="2023-09-08T00:09:35.511" v="36430" actId="478"/>
          <ac:cxnSpMkLst>
            <pc:docMk/>
            <pc:sldMk cId="459780517" sldId="2147478658"/>
            <ac:cxnSpMk id="219" creationId="{07A7C814-BC4B-48DD-51F6-BF6CFAED9FCE}"/>
          </ac:cxnSpMkLst>
        </pc:cxnChg>
        <pc:cxnChg chg="del mod">
          <ac:chgData name="Henry Jammes" userId="5f22554b-fd15-4676-8c82-dc6122af2a80" providerId="ADAL" clId="{A3A6ABF9-8563-404A-BEC3-1E0B3CC340AC}" dt="2023-09-08T00:09:35.511" v="36430" actId="478"/>
          <ac:cxnSpMkLst>
            <pc:docMk/>
            <pc:sldMk cId="459780517" sldId="2147478658"/>
            <ac:cxnSpMk id="229" creationId="{1270A8A9-DB01-5605-552E-62098FB81275}"/>
          </ac:cxnSpMkLst>
        </pc:cxnChg>
        <pc:cxnChg chg="del mod">
          <ac:chgData name="Henry Jammes" userId="5f22554b-fd15-4676-8c82-dc6122af2a80" providerId="ADAL" clId="{A3A6ABF9-8563-404A-BEC3-1E0B3CC340AC}" dt="2023-09-08T00:09:35.511" v="36430" actId="478"/>
          <ac:cxnSpMkLst>
            <pc:docMk/>
            <pc:sldMk cId="459780517" sldId="2147478658"/>
            <ac:cxnSpMk id="230" creationId="{D0A831C1-B583-C4D8-595B-67DDA7443E9D}"/>
          </ac:cxnSpMkLst>
        </pc:cxnChg>
        <pc:cxnChg chg="del mod">
          <ac:chgData name="Henry Jammes" userId="5f22554b-fd15-4676-8c82-dc6122af2a80" providerId="ADAL" clId="{A3A6ABF9-8563-404A-BEC3-1E0B3CC340AC}" dt="2023-09-08T00:09:35.511" v="36430" actId="478"/>
          <ac:cxnSpMkLst>
            <pc:docMk/>
            <pc:sldMk cId="459780517" sldId="2147478658"/>
            <ac:cxnSpMk id="231" creationId="{E7C5D42F-56FC-AAF1-0CD7-7936EC1D9A76}"/>
          </ac:cxnSpMkLst>
        </pc:cxnChg>
        <pc:cxnChg chg="del mod">
          <ac:chgData name="Henry Jammes" userId="5f22554b-fd15-4676-8c82-dc6122af2a80" providerId="ADAL" clId="{A3A6ABF9-8563-404A-BEC3-1E0B3CC340AC}" dt="2023-09-08T00:09:35.511" v="36430" actId="478"/>
          <ac:cxnSpMkLst>
            <pc:docMk/>
            <pc:sldMk cId="459780517" sldId="2147478658"/>
            <ac:cxnSpMk id="232" creationId="{3D48B171-A55A-A1BF-0096-4701BAF51A4F}"/>
          </ac:cxnSpMkLst>
        </pc:cxnChg>
        <pc:cxnChg chg="del mod">
          <ac:chgData name="Henry Jammes" userId="5f22554b-fd15-4676-8c82-dc6122af2a80" providerId="ADAL" clId="{A3A6ABF9-8563-404A-BEC3-1E0B3CC340AC}" dt="2023-09-08T00:09:35.511" v="36430" actId="478"/>
          <ac:cxnSpMkLst>
            <pc:docMk/>
            <pc:sldMk cId="459780517" sldId="2147478658"/>
            <ac:cxnSpMk id="233" creationId="{66D8B021-5854-30BF-7260-A8AE2791A41C}"/>
          </ac:cxnSpMkLst>
        </pc:cxnChg>
        <pc:cxnChg chg="del mod">
          <ac:chgData name="Henry Jammes" userId="5f22554b-fd15-4676-8c82-dc6122af2a80" providerId="ADAL" clId="{A3A6ABF9-8563-404A-BEC3-1E0B3CC340AC}" dt="2023-09-08T00:09:35.511" v="36430" actId="478"/>
          <ac:cxnSpMkLst>
            <pc:docMk/>
            <pc:sldMk cId="459780517" sldId="2147478658"/>
            <ac:cxnSpMk id="234" creationId="{FA6C473C-9F06-181E-3646-B7DE9248D9F0}"/>
          </ac:cxnSpMkLst>
        </pc:cxnChg>
        <pc:cxnChg chg="del mod">
          <ac:chgData name="Henry Jammes" userId="5f22554b-fd15-4676-8c82-dc6122af2a80" providerId="ADAL" clId="{A3A6ABF9-8563-404A-BEC3-1E0B3CC340AC}" dt="2023-09-08T00:09:35.511" v="36430" actId="478"/>
          <ac:cxnSpMkLst>
            <pc:docMk/>
            <pc:sldMk cId="459780517" sldId="2147478658"/>
            <ac:cxnSpMk id="235" creationId="{FC15F51D-D738-D96D-6803-0109D94B65B8}"/>
          </ac:cxnSpMkLst>
        </pc:cxnChg>
        <pc:cxnChg chg="del mod">
          <ac:chgData name="Henry Jammes" userId="5f22554b-fd15-4676-8c82-dc6122af2a80" providerId="ADAL" clId="{A3A6ABF9-8563-404A-BEC3-1E0B3CC340AC}" dt="2023-09-08T00:09:35.511" v="36430" actId="478"/>
          <ac:cxnSpMkLst>
            <pc:docMk/>
            <pc:sldMk cId="459780517" sldId="2147478658"/>
            <ac:cxnSpMk id="236" creationId="{6F6950AF-75CE-079E-D885-84E41D4333EC}"/>
          </ac:cxnSpMkLst>
        </pc:cxnChg>
        <pc:cxnChg chg="del mod">
          <ac:chgData name="Henry Jammes" userId="5f22554b-fd15-4676-8c82-dc6122af2a80" providerId="ADAL" clId="{A3A6ABF9-8563-404A-BEC3-1E0B3CC340AC}" dt="2023-09-08T00:09:35.511" v="36430" actId="478"/>
          <ac:cxnSpMkLst>
            <pc:docMk/>
            <pc:sldMk cId="459780517" sldId="2147478658"/>
            <ac:cxnSpMk id="275" creationId="{4C1A3D6E-373A-C21B-CE40-5758C4C4304C}"/>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9-08T00:09:43.398" v="36433"/>
              <pc2:cmMkLst xmlns:pc2="http://schemas.microsoft.com/office/powerpoint/2019/9/main/command">
                <pc:docMk/>
                <pc:sldMk cId="459780517" sldId="2147478658"/>
                <pc2:cmMk id="{6826AE05-6BF9-4364-96C6-2F013D96D8C9}"/>
              </pc2:cmMkLst>
            </pc226:cmChg>
            <pc226:cmChg xmlns:pc226="http://schemas.microsoft.com/office/powerpoint/2022/06/main/command" chg="add">
              <pc226:chgData name="Henry Jammes" userId="5f22554b-fd15-4676-8c82-dc6122af2a80" providerId="ADAL" clId="{A3A6ABF9-8563-404A-BEC3-1E0B3CC340AC}" dt="2023-09-08T00:22:44.245" v="37450"/>
              <pc2:cmMkLst xmlns:pc2="http://schemas.microsoft.com/office/powerpoint/2019/9/main/command">
                <pc:docMk/>
                <pc:sldMk cId="459780517" sldId="2147478658"/>
                <pc2:cmMk id="{2F4C80DC-0EB2-4B13-B3B7-E158EBABF847}"/>
              </pc2:cmMkLst>
            </pc226:cmChg>
          </p:ext>
        </pc:extLst>
      </pc:sldChg>
      <pc:sldChg chg="addSp delSp modSp add mod addCm">
        <pc:chgData name="Henry Jammes" userId="5f22554b-fd15-4676-8c82-dc6122af2a80" providerId="ADAL" clId="{A3A6ABF9-8563-404A-BEC3-1E0B3CC340AC}" dt="2023-09-08T13:10:19.797" v="40917" actId="20577"/>
        <pc:sldMkLst>
          <pc:docMk/>
          <pc:sldMk cId="1898096727" sldId="2147478659"/>
        </pc:sldMkLst>
        <pc:spChg chg="mod">
          <ac:chgData name="Henry Jammes" userId="5f22554b-fd15-4676-8c82-dc6122af2a80" providerId="ADAL" clId="{A3A6ABF9-8563-404A-BEC3-1E0B3CC340AC}" dt="2023-09-08T00:23:39.122" v="37457" actId="6549"/>
          <ac:spMkLst>
            <pc:docMk/>
            <pc:sldMk cId="1898096727" sldId="2147478659"/>
            <ac:spMk id="2" creationId="{06200FD3-EB50-A291-6952-748348F5754E}"/>
          </ac:spMkLst>
        </pc:spChg>
        <pc:spChg chg="del">
          <ac:chgData name="Henry Jammes" userId="5f22554b-fd15-4676-8c82-dc6122af2a80" providerId="ADAL" clId="{A3A6ABF9-8563-404A-BEC3-1E0B3CC340AC}" dt="2023-09-08T00:23:30.953" v="37455" actId="478"/>
          <ac:spMkLst>
            <pc:docMk/>
            <pc:sldMk cId="1898096727" sldId="2147478659"/>
            <ac:spMk id="3" creationId="{BA3B09E7-DC25-E43F-351B-EF69C7553F18}"/>
          </ac:spMkLst>
        </pc:spChg>
        <pc:spChg chg="mod">
          <ac:chgData name="Henry Jammes" userId="5f22554b-fd15-4676-8c82-dc6122af2a80" providerId="ADAL" clId="{A3A6ABF9-8563-404A-BEC3-1E0B3CC340AC}" dt="2023-09-08T13:10:19.797" v="40917" actId="20577"/>
          <ac:spMkLst>
            <pc:docMk/>
            <pc:sldMk cId="1898096727" sldId="2147478659"/>
            <ac:spMk id="7" creationId="{CDFA3B16-0CF6-4342-00CD-A2121780A14D}"/>
          </ac:spMkLst>
        </pc:spChg>
        <pc:spChg chg="mod">
          <ac:chgData name="Henry Jammes" userId="5f22554b-fd15-4676-8c82-dc6122af2a80" providerId="ADAL" clId="{A3A6ABF9-8563-404A-BEC3-1E0B3CC340AC}" dt="2023-09-08T00:23:41.656" v="37458"/>
          <ac:spMkLst>
            <pc:docMk/>
            <pc:sldMk cId="1898096727" sldId="2147478659"/>
            <ac:spMk id="9" creationId="{E4E52AF6-6402-CF31-0165-40896BB82699}"/>
          </ac:spMkLst>
        </pc:spChg>
        <pc:spChg chg="del">
          <ac:chgData name="Henry Jammes" userId="5f22554b-fd15-4676-8c82-dc6122af2a80" providerId="ADAL" clId="{A3A6ABF9-8563-404A-BEC3-1E0B3CC340AC}" dt="2023-09-08T00:23:30.953" v="37455" actId="478"/>
          <ac:spMkLst>
            <pc:docMk/>
            <pc:sldMk cId="1898096727" sldId="2147478659"/>
            <ac:spMk id="20" creationId="{91A88DBB-1574-6E46-8721-D9173B74627C}"/>
          </ac:spMkLst>
        </pc:spChg>
        <pc:spChg chg="del">
          <ac:chgData name="Henry Jammes" userId="5f22554b-fd15-4676-8c82-dc6122af2a80" providerId="ADAL" clId="{A3A6ABF9-8563-404A-BEC3-1E0B3CC340AC}" dt="2023-09-08T00:23:30.953" v="37455" actId="478"/>
          <ac:spMkLst>
            <pc:docMk/>
            <pc:sldMk cId="1898096727" sldId="2147478659"/>
            <ac:spMk id="21" creationId="{49C8F053-1E0B-C53F-A49B-9559573E98A1}"/>
          </ac:spMkLst>
        </pc:spChg>
        <pc:spChg chg="del">
          <ac:chgData name="Henry Jammes" userId="5f22554b-fd15-4676-8c82-dc6122af2a80" providerId="ADAL" clId="{A3A6ABF9-8563-404A-BEC3-1E0B3CC340AC}" dt="2023-09-08T00:23:30.953" v="37455" actId="478"/>
          <ac:spMkLst>
            <pc:docMk/>
            <pc:sldMk cId="1898096727" sldId="2147478659"/>
            <ac:spMk id="22" creationId="{45D114AC-0DA2-C2AF-451B-64F9D5B80711}"/>
          </ac:spMkLst>
        </pc:spChg>
        <pc:spChg chg="del">
          <ac:chgData name="Henry Jammes" userId="5f22554b-fd15-4676-8c82-dc6122af2a80" providerId="ADAL" clId="{A3A6ABF9-8563-404A-BEC3-1E0B3CC340AC}" dt="2023-09-08T00:23:30.953" v="37455" actId="478"/>
          <ac:spMkLst>
            <pc:docMk/>
            <pc:sldMk cId="1898096727" sldId="2147478659"/>
            <ac:spMk id="23" creationId="{E429E6BD-07BC-A559-34DF-CE211EDA942B}"/>
          </ac:spMkLst>
        </pc:spChg>
        <pc:spChg chg="del">
          <ac:chgData name="Henry Jammes" userId="5f22554b-fd15-4676-8c82-dc6122af2a80" providerId="ADAL" clId="{A3A6ABF9-8563-404A-BEC3-1E0B3CC340AC}" dt="2023-09-08T00:23:30.953" v="37455" actId="478"/>
          <ac:spMkLst>
            <pc:docMk/>
            <pc:sldMk cId="1898096727" sldId="2147478659"/>
            <ac:spMk id="24" creationId="{0C4C787E-EAF0-E787-9C03-61D4B66CA29D}"/>
          </ac:spMkLst>
        </pc:spChg>
        <pc:spChg chg="del">
          <ac:chgData name="Henry Jammes" userId="5f22554b-fd15-4676-8c82-dc6122af2a80" providerId="ADAL" clId="{A3A6ABF9-8563-404A-BEC3-1E0B3CC340AC}" dt="2023-09-08T00:23:30.953" v="37455" actId="478"/>
          <ac:spMkLst>
            <pc:docMk/>
            <pc:sldMk cId="1898096727" sldId="2147478659"/>
            <ac:spMk id="25" creationId="{CF207F7F-0513-FD56-EA54-0B914F1F9D20}"/>
          </ac:spMkLst>
        </pc:spChg>
        <pc:spChg chg="del">
          <ac:chgData name="Henry Jammes" userId="5f22554b-fd15-4676-8c82-dc6122af2a80" providerId="ADAL" clId="{A3A6ABF9-8563-404A-BEC3-1E0B3CC340AC}" dt="2023-09-08T00:23:30.953" v="37455" actId="478"/>
          <ac:spMkLst>
            <pc:docMk/>
            <pc:sldMk cId="1898096727" sldId="2147478659"/>
            <ac:spMk id="26" creationId="{DA30AF8C-389D-334D-7D1C-ACAC896C4885}"/>
          </ac:spMkLst>
        </pc:spChg>
        <pc:spChg chg="del">
          <ac:chgData name="Henry Jammes" userId="5f22554b-fd15-4676-8c82-dc6122af2a80" providerId="ADAL" clId="{A3A6ABF9-8563-404A-BEC3-1E0B3CC340AC}" dt="2023-09-08T00:23:30.953" v="37455" actId="478"/>
          <ac:spMkLst>
            <pc:docMk/>
            <pc:sldMk cId="1898096727" sldId="2147478659"/>
            <ac:spMk id="29" creationId="{8B1FF4E2-148C-E3AA-E8EF-5F5443C3BB1F}"/>
          </ac:spMkLst>
        </pc:spChg>
        <pc:spChg chg="del">
          <ac:chgData name="Henry Jammes" userId="5f22554b-fd15-4676-8c82-dc6122af2a80" providerId="ADAL" clId="{A3A6ABF9-8563-404A-BEC3-1E0B3CC340AC}" dt="2023-09-08T00:23:30.953" v="37455" actId="478"/>
          <ac:spMkLst>
            <pc:docMk/>
            <pc:sldMk cId="1898096727" sldId="2147478659"/>
            <ac:spMk id="33" creationId="{B350F372-6C51-0463-D11F-E6A55DE03E38}"/>
          </ac:spMkLst>
        </pc:spChg>
        <pc:spChg chg="del">
          <ac:chgData name="Henry Jammes" userId="5f22554b-fd15-4676-8c82-dc6122af2a80" providerId="ADAL" clId="{A3A6ABF9-8563-404A-BEC3-1E0B3CC340AC}" dt="2023-09-08T00:23:30.953" v="37455" actId="478"/>
          <ac:spMkLst>
            <pc:docMk/>
            <pc:sldMk cId="1898096727" sldId="2147478659"/>
            <ac:spMk id="34" creationId="{AA29E749-0F7F-F599-9C27-D99EE29B230D}"/>
          </ac:spMkLst>
        </pc:spChg>
        <pc:spChg chg="del">
          <ac:chgData name="Henry Jammes" userId="5f22554b-fd15-4676-8c82-dc6122af2a80" providerId="ADAL" clId="{A3A6ABF9-8563-404A-BEC3-1E0B3CC340AC}" dt="2023-09-08T00:23:30.953" v="37455" actId="478"/>
          <ac:spMkLst>
            <pc:docMk/>
            <pc:sldMk cId="1898096727" sldId="2147478659"/>
            <ac:spMk id="35" creationId="{8DBCBFF0-CCBA-2B23-5A6C-39C51097F491}"/>
          </ac:spMkLst>
        </pc:spChg>
        <pc:spChg chg="del">
          <ac:chgData name="Henry Jammes" userId="5f22554b-fd15-4676-8c82-dc6122af2a80" providerId="ADAL" clId="{A3A6ABF9-8563-404A-BEC3-1E0B3CC340AC}" dt="2023-09-08T00:23:30.953" v="37455" actId="478"/>
          <ac:spMkLst>
            <pc:docMk/>
            <pc:sldMk cId="1898096727" sldId="2147478659"/>
            <ac:spMk id="36" creationId="{15DCA23A-45FC-935A-090E-E60AED4D47B0}"/>
          </ac:spMkLst>
        </pc:spChg>
        <pc:spChg chg="del">
          <ac:chgData name="Henry Jammes" userId="5f22554b-fd15-4676-8c82-dc6122af2a80" providerId="ADAL" clId="{A3A6ABF9-8563-404A-BEC3-1E0B3CC340AC}" dt="2023-09-08T00:23:30.953" v="37455" actId="478"/>
          <ac:spMkLst>
            <pc:docMk/>
            <pc:sldMk cId="1898096727" sldId="2147478659"/>
            <ac:spMk id="201" creationId="{185C53A7-CA96-2BC4-7F00-419FEE383140}"/>
          </ac:spMkLst>
        </pc:spChg>
        <pc:spChg chg="del">
          <ac:chgData name="Henry Jammes" userId="5f22554b-fd15-4676-8c82-dc6122af2a80" providerId="ADAL" clId="{A3A6ABF9-8563-404A-BEC3-1E0B3CC340AC}" dt="2023-09-08T00:23:30.953" v="37455" actId="478"/>
          <ac:spMkLst>
            <pc:docMk/>
            <pc:sldMk cId="1898096727" sldId="2147478659"/>
            <ac:spMk id="204" creationId="{3A01BCCB-F21A-96DF-11ED-47BD6FB72078}"/>
          </ac:spMkLst>
        </pc:spChg>
        <pc:spChg chg="del">
          <ac:chgData name="Henry Jammes" userId="5f22554b-fd15-4676-8c82-dc6122af2a80" providerId="ADAL" clId="{A3A6ABF9-8563-404A-BEC3-1E0B3CC340AC}" dt="2023-09-08T00:23:30.953" v="37455" actId="478"/>
          <ac:spMkLst>
            <pc:docMk/>
            <pc:sldMk cId="1898096727" sldId="2147478659"/>
            <ac:spMk id="210" creationId="{DA7C4FE7-3164-59E8-7B06-CD2B36BEAE3F}"/>
          </ac:spMkLst>
        </pc:spChg>
        <pc:spChg chg="del">
          <ac:chgData name="Henry Jammes" userId="5f22554b-fd15-4676-8c82-dc6122af2a80" providerId="ADAL" clId="{A3A6ABF9-8563-404A-BEC3-1E0B3CC340AC}" dt="2023-09-08T00:23:30.953" v="37455" actId="478"/>
          <ac:spMkLst>
            <pc:docMk/>
            <pc:sldMk cId="1898096727" sldId="2147478659"/>
            <ac:spMk id="211" creationId="{2D6E4996-061E-B55C-CDDC-B574CC4FC3C8}"/>
          </ac:spMkLst>
        </pc:spChg>
        <pc:spChg chg="del">
          <ac:chgData name="Henry Jammes" userId="5f22554b-fd15-4676-8c82-dc6122af2a80" providerId="ADAL" clId="{A3A6ABF9-8563-404A-BEC3-1E0B3CC340AC}" dt="2023-09-08T00:23:30.953" v="37455" actId="478"/>
          <ac:spMkLst>
            <pc:docMk/>
            <pc:sldMk cId="1898096727" sldId="2147478659"/>
            <ac:spMk id="212" creationId="{1F781B69-A1DD-5FBA-E470-EB4728823905}"/>
          </ac:spMkLst>
        </pc:spChg>
        <pc:spChg chg="del">
          <ac:chgData name="Henry Jammes" userId="5f22554b-fd15-4676-8c82-dc6122af2a80" providerId="ADAL" clId="{A3A6ABF9-8563-404A-BEC3-1E0B3CC340AC}" dt="2023-09-08T00:23:30.953" v="37455" actId="478"/>
          <ac:spMkLst>
            <pc:docMk/>
            <pc:sldMk cId="1898096727" sldId="2147478659"/>
            <ac:spMk id="217" creationId="{AE2CDFFD-2ABF-8903-E1F4-D45F20D46EF2}"/>
          </ac:spMkLst>
        </pc:spChg>
        <pc:spChg chg="del">
          <ac:chgData name="Henry Jammes" userId="5f22554b-fd15-4676-8c82-dc6122af2a80" providerId="ADAL" clId="{A3A6ABF9-8563-404A-BEC3-1E0B3CC340AC}" dt="2023-09-08T00:23:30.953" v="37455" actId="478"/>
          <ac:spMkLst>
            <pc:docMk/>
            <pc:sldMk cId="1898096727" sldId="2147478659"/>
            <ac:spMk id="218" creationId="{49E7D6B4-DD1C-E8D2-C3E5-2A5F2994939D}"/>
          </ac:spMkLst>
        </pc:spChg>
        <pc:spChg chg="del">
          <ac:chgData name="Henry Jammes" userId="5f22554b-fd15-4676-8c82-dc6122af2a80" providerId="ADAL" clId="{A3A6ABF9-8563-404A-BEC3-1E0B3CC340AC}" dt="2023-09-08T00:23:30.953" v="37455" actId="478"/>
          <ac:spMkLst>
            <pc:docMk/>
            <pc:sldMk cId="1898096727" sldId="2147478659"/>
            <ac:spMk id="263" creationId="{7FBEE332-BA99-A7D7-3D11-D030A3C0D338}"/>
          </ac:spMkLst>
        </pc:spChg>
        <pc:spChg chg="del">
          <ac:chgData name="Henry Jammes" userId="5f22554b-fd15-4676-8c82-dc6122af2a80" providerId="ADAL" clId="{A3A6ABF9-8563-404A-BEC3-1E0B3CC340AC}" dt="2023-09-08T00:23:30.953" v="37455" actId="478"/>
          <ac:spMkLst>
            <pc:docMk/>
            <pc:sldMk cId="1898096727" sldId="2147478659"/>
            <ac:spMk id="264" creationId="{AC9AAA59-E414-28BF-60BE-A8C6110E3E28}"/>
          </ac:spMkLst>
        </pc:spChg>
        <pc:spChg chg="del">
          <ac:chgData name="Henry Jammes" userId="5f22554b-fd15-4676-8c82-dc6122af2a80" providerId="ADAL" clId="{A3A6ABF9-8563-404A-BEC3-1E0B3CC340AC}" dt="2023-09-08T00:23:30.953" v="37455" actId="478"/>
          <ac:spMkLst>
            <pc:docMk/>
            <pc:sldMk cId="1898096727" sldId="2147478659"/>
            <ac:spMk id="265" creationId="{B6AF2698-79F1-663A-AF9B-D4A04B929838}"/>
          </ac:spMkLst>
        </pc:spChg>
        <pc:spChg chg="del">
          <ac:chgData name="Henry Jammes" userId="5f22554b-fd15-4676-8c82-dc6122af2a80" providerId="ADAL" clId="{A3A6ABF9-8563-404A-BEC3-1E0B3CC340AC}" dt="2023-09-08T00:23:30.953" v="37455" actId="478"/>
          <ac:spMkLst>
            <pc:docMk/>
            <pc:sldMk cId="1898096727" sldId="2147478659"/>
            <ac:spMk id="266" creationId="{2C0B66A9-9AC4-3DF9-ED57-17D017FA8505}"/>
          </ac:spMkLst>
        </pc:spChg>
        <pc:spChg chg="del">
          <ac:chgData name="Henry Jammes" userId="5f22554b-fd15-4676-8c82-dc6122af2a80" providerId="ADAL" clId="{A3A6ABF9-8563-404A-BEC3-1E0B3CC340AC}" dt="2023-09-08T00:23:30.953" v="37455" actId="478"/>
          <ac:spMkLst>
            <pc:docMk/>
            <pc:sldMk cId="1898096727" sldId="2147478659"/>
            <ac:spMk id="267" creationId="{9837FF04-3886-DAB0-9D5F-04E9BD5B95A2}"/>
          </ac:spMkLst>
        </pc:spChg>
        <pc:spChg chg="del">
          <ac:chgData name="Henry Jammes" userId="5f22554b-fd15-4676-8c82-dc6122af2a80" providerId="ADAL" clId="{A3A6ABF9-8563-404A-BEC3-1E0B3CC340AC}" dt="2023-09-08T00:23:30.953" v="37455" actId="478"/>
          <ac:spMkLst>
            <pc:docMk/>
            <pc:sldMk cId="1898096727" sldId="2147478659"/>
            <ac:spMk id="268" creationId="{89AE6B4D-7F7D-F536-4C6C-C4B59D003B42}"/>
          </ac:spMkLst>
        </pc:spChg>
        <pc:spChg chg="del">
          <ac:chgData name="Henry Jammes" userId="5f22554b-fd15-4676-8c82-dc6122af2a80" providerId="ADAL" clId="{A3A6ABF9-8563-404A-BEC3-1E0B3CC340AC}" dt="2023-09-08T00:23:30.953" v="37455" actId="478"/>
          <ac:spMkLst>
            <pc:docMk/>
            <pc:sldMk cId="1898096727" sldId="2147478659"/>
            <ac:spMk id="269" creationId="{187994BA-D520-34C5-041C-A76CB59E8350}"/>
          </ac:spMkLst>
        </pc:spChg>
        <pc:spChg chg="del">
          <ac:chgData name="Henry Jammes" userId="5f22554b-fd15-4676-8c82-dc6122af2a80" providerId="ADAL" clId="{A3A6ABF9-8563-404A-BEC3-1E0B3CC340AC}" dt="2023-09-08T00:23:30.953" v="37455" actId="478"/>
          <ac:spMkLst>
            <pc:docMk/>
            <pc:sldMk cId="1898096727" sldId="2147478659"/>
            <ac:spMk id="270" creationId="{12CD2519-E1BE-99F8-67C4-9D20600CC985}"/>
          </ac:spMkLst>
        </pc:spChg>
        <pc:picChg chg="del">
          <ac:chgData name="Henry Jammes" userId="5f22554b-fd15-4676-8c82-dc6122af2a80" providerId="ADAL" clId="{A3A6ABF9-8563-404A-BEC3-1E0B3CC340AC}" dt="2023-09-08T00:23:30.953" v="37455" actId="478"/>
          <ac:picMkLst>
            <pc:docMk/>
            <pc:sldMk cId="1898096727" sldId="2147478659"/>
            <ac:picMk id="5" creationId="{C060C114-DE1A-191D-DBE4-C5ED02CCC8D5}"/>
          </ac:picMkLst>
        </pc:picChg>
        <pc:picChg chg="add mod">
          <ac:chgData name="Henry Jammes" userId="5f22554b-fd15-4676-8c82-dc6122af2a80" providerId="ADAL" clId="{A3A6ABF9-8563-404A-BEC3-1E0B3CC340AC}" dt="2023-09-08T00:24:12.631" v="37464" actId="1076"/>
          <ac:picMkLst>
            <pc:docMk/>
            <pc:sldMk cId="1898096727" sldId="2147478659"/>
            <ac:picMk id="6" creationId="{74D29180-CDB8-39F3-E353-872E53A72439}"/>
          </ac:picMkLst>
        </pc:picChg>
        <pc:picChg chg="del">
          <ac:chgData name="Henry Jammes" userId="5f22554b-fd15-4676-8c82-dc6122af2a80" providerId="ADAL" clId="{A3A6ABF9-8563-404A-BEC3-1E0B3CC340AC}" dt="2023-09-08T00:23:30.953" v="37455" actId="478"/>
          <ac:picMkLst>
            <pc:docMk/>
            <pc:sldMk cId="1898096727" sldId="2147478659"/>
            <ac:picMk id="40" creationId="{D054400A-433E-1910-7E77-62263C828619}"/>
          </ac:picMkLst>
        </pc:picChg>
        <pc:picChg chg="del">
          <ac:chgData name="Henry Jammes" userId="5f22554b-fd15-4676-8c82-dc6122af2a80" providerId="ADAL" clId="{A3A6ABF9-8563-404A-BEC3-1E0B3CC340AC}" dt="2023-09-08T00:23:30.953" v="37455" actId="478"/>
          <ac:picMkLst>
            <pc:docMk/>
            <pc:sldMk cId="1898096727" sldId="2147478659"/>
            <ac:picMk id="203" creationId="{2EAF3B78-B60D-CD71-33A7-1BC2F058308E}"/>
          </ac:picMkLst>
        </pc:picChg>
        <pc:picChg chg="del">
          <ac:chgData name="Henry Jammes" userId="5f22554b-fd15-4676-8c82-dc6122af2a80" providerId="ADAL" clId="{A3A6ABF9-8563-404A-BEC3-1E0B3CC340AC}" dt="2023-09-08T00:23:30.953" v="37455" actId="478"/>
          <ac:picMkLst>
            <pc:docMk/>
            <pc:sldMk cId="1898096727" sldId="2147478659"/>
            <ac:picMk id="207" creationId="{E18003BB-5B88-85CF-3586-C3033D466C61}"/>
          </ac:picMkLst>
        </pc:picChg>
        <pc:picChg chg="del">
          <ac:chgData name="Henry Jammes" userId="5f22554b-fd15-4676-8c82-dc6122af2a80" providerId="ADAL" clId="{A3A6ABF9-8563-404A-BEC3-1E0B3CC340AC}" dt="2023-09-08T00:23:30.953" v="37455" actId="478"/>
          <ac:picMkLst>
            <pc:docMk/>
            <pc:sldMk cId="1898096727" sldId="2147478659"/>
            <ac:picMk id="220" creationId="{585E7F98-F8E7-5E16-C488-5578EB91D0FD}"/>
          </ac:picMkLst>
        </pc:picChg>
        <pc:picChg chg="del">
          <ac:chgData name="Henry Jammes" userId="5f22554b-fd15-4676-8c82-dc6122af2a80" providerId="ADAL" clId="{A3A6ABF9-8563-404A-BEC3-1E0B3CC340AC}" dt="2023-09-08T00:23:30.953" v="37455" actId="478"/>
          <ac:picMkLst>
            <pc:docMk/>
            <pc:sldMk cId="1898096727" sldId="2147478659"/>
            <ac:picMk id="221" creationId="{2A95F62F-C655-9AE1-1A13-A3FA2D4FB708}"/>
          </ac:picMkLst>
        </pc:picChg>
        <pc:picChg chg="del">
          <ac:chgData name="Henry Jammes" userId="5f22554b-fd15-4676-8c82-dc6122af2a80" providerId="ADAL" clId="{A3A6ABF9-8563-404A-BEC3-1E0B3CC340AC}" dt="2023-09-08T00:23:30.953" v="37455" actId="478"/>
          <ac:picMkLst>
            <pc:docMk/>
            <pc:sldMk cId="1898096727" sldId="2147478659"/>
            <ac:picMk id="222" creationId="{68B25D9B-306F-8915-9989-B2B581E527F9}"/>
          </ac:picMkLst>
        </pc:picChg>
        <pc:picChg chg="del">
          <ac:chgData name="Henry Jammes" userId="5f22554b-fd15-4676-8c82-dc6122af2a80" providerId="ADAL" clId="{A3A6ABF9-8563-404A-BEC3-1E0B3CC340AC}" dt="2023-09-08T00:23:30.953" v="37455" actId="478"/>
          <ac:picMkLst>
            <pc:docMk/>
            <pc:sldMk cId="1898096727" sldId="2147478659"/>
            <ac:picMk id="223" creationId="{0EF9B5A5-8CE2-715F-7734-9FAE3849D195}"/>
          </ac:picMkLst>
        </pc:picChg>
        <pc:picChg chg="del">
          <ac:chgData name="Henry Jammes" userId="5f22554b-fd15-4676-8c82-dc6122af2a80" providerId="ADAL" clId="{A3A6ABF9-8563-404A-BEC3-1E0B3CC340AC}" dt="2023-09-08T00:23:30.953" v="37455" actId="478"/>
          <ac:picMkLst>
            <pc:docMk/>
            <pc:sldMk cId="1898096727" sldId="2147478659"/>
            <ac:picMk id="278" creationId="{3F76EBCD-4AA0-330D-D922-A679CD33B57E}"/>
          </ac:picMkLst>
        </pc:picChg>
        <pc:picChg chg="del">
          <ac:chgData name="Henry Jammes" userId="5f22554b-fd15-4676-8c82-dc6122af2a80" providerId="ADAL" clId="{A3A6ABF9-8563-404A-BEC3-1E0B3CC340AC}" dt="2023-09-08T00:23:30.953" v="37455" actId="478"/>
          <ac:picMkLst>
            <pc:docMk/>
            <pc:sldMk cId="1898096727" sldId="2147478659"/>
            <ac:picMk id="283" creationId="{7704919B-7854-715C-8F2E-5A211DFBD46E}"/>
          </ac:picMkLst>
        </pc:picChg>
        <pc:picChg chg="del">
          <ac:chgData name="Henry Jammes" userId="5f22554b-fd15-4676-8c82-dc6122af2a80" providerId="ADAL" clId="{A3A6ABF9-8563-404A-BEC3-1E0B3CC340AC}" dt="2023-09-08T00:23:30.953" v="37455" actId="478"/>
          <ac:picMkLst>
            <pc:docMk/>
            <pc:sldMk cId="1898096727" sldId="2147478659"/>
            <ac:picMk id="289" creationId="{3D0704FF-0E24-0848-2E2F-CEAE44D7C440}"/>
          </ac:picMkLst>
        </pc:picChg>
        <pc:picChg chg="del">
          <ac:chgData name="Henry Jammes" userId="5f22554b-fd15-4676-8c82-dc6122af2a80" providerId="ADAL" clId="{A3A6ABF9-8563-404A-BEC3-1E0B3CC340AC}" dt="2023-09-08T00:23:30.953" v="37455" actId="478"/>
          <ac:picMkLst>
            <pc:docMk/>
            <pc:sldMk cId="1898096727" sldId="2147478659"/>
            <ac:picMk id="292" creationId="{92053CAC-6961-A65E-B98E-253723F5C86A}"/>
          </ac:picMkLst>
        </pc:picChg>
        <pc:picChg chg="del">
          <ac:chgData name="Henry Jammes" userId="5f22554b-fd15-4676-8c82-dc6122af2a80" providerId="ADAL" clId="{A3A6ABF9-8563-404A-BEC3-1E0B3CC340AC}" dt="2023-09-08T00:23:30.953" v="37455" actId="478"/>
          <ac:picMkLst>
            <pc:docMk/>
            <pc:sldMk cId="1898096727" sldId="2147478659"/>
            <ac:picMk id="294" creationId="{7F8E124A-3DD5-F64D-B171-9B48FE2B946C}"/>
          </ac:picMkLst>
        </pc:picChg>
        <pc:picChg chg="del">
          <ac:chgData name="Henry Jammes" userId="5f22554b-fd15-4676-8c82-dc6122af2a80" providerId="ADAL" clId="{A3A6ABF9-8563-404A-BEC3-1E0B3CC340AC}" dt="2023-09-08T00:23:30.953" v="37455" actId="478"/>
          <ac:picMkLst>
            <pc:docMk/>
            <pc:sldMk cId="1898096727" sldId="2147478659"/>
            <ac:picMk id="295" creationId="{3E3B9E60-AEAA-09F1-183E-A760431799C0}"/>
          </ac:picMkLst>
        </pc:picChg>
        <pc:picChg chg="del">
          <ac:chgData name="Henry Jammes" userId="5f22554b-fd15-4676-8c82-dc6122af2a80" providerId="ADAL" clId="{A3A6ABF9-8563-404A-BEC3-1E0B3CC340AC}" dt="2023-09-08T00:23:30.953" v="37455" actId="478"/>
          <ac:picMkLst>
            <pc:docMk/>
            <pc:sldMk cId="1898096727" sldId="2147478659"/>
            <ac:picMk id="298" creationId="{47E8353A-A976-60BE-B455-7D8980EF9552}"/>
          </ac:picMkLst>
        </pc:picChg>
        <pc:picChg chg="del">
          <ac:chgData name="Henry Jammes" userId="5f22554b-fd15-4676-8c82-dc6122af2a80" providerId="ADAL" clId="{A3A6ABF9-8563-404A-BEC3-1E0B3CC340AC}" dt="2023-09-08T00:23:30.953" v="37455" actId="478"/>
          <ac:picMkLst>
            <pc:docMk/>
            <pc:sldMk cId="1898096727" sldId="2147478659"/>
            <ac:picMk id="299" creationId="{FE6164FD-5A00-B696-2A95-28C6DE8FD1A2}"/>
          </ac:picMkLst>
        </pc:picChg>
        <pc:picChg chg="del">
          <ac:chgData name="Henry Jammes" userId="5f22554b-fd15-4676-8c82-dc6122af2a80" providerId="ADAL" clId="{A3A6ABF9-8563-404A-BEC3-1E0B3CC340AC}" dt="2023-09-08T00:23:30.953" v="37455" actId="478"/>
          <ac:picMkLst>
            <pc:docMk/>
            <pc:sldMk cId="1898096727" sldId="2147478659"/>
            <ac:picMk id="301" creationId="{1036D6C5-F908-8561-B11D-8DD968839162}"/>
          </ac:picMkLst>
        </pc:picChg>
        <pc:cxnChg chg="del">
          <ac:chgData name="Henry Jammes" userId="5f22554b-fd15-4676-8c82-dc6122af2a80" providerId="ADAL" clId="{A3A6ABF9-8563-404A-BEC3-1E0B3CC340AC}" dt="2023-09-08T00:23:30.953" v="37455" actId="478"/>
          <ac:cxnSpMkLst>
            <pc:docMk/>
            <pc:sldMk cId="1898096727" sldId="2147478659"/>
            <ac:cxnSpMk id="14" creationId="{E404F59B-11CC-7FB3-2CE3-DE51AFF29AC9}"/>
          </ac:cxnSpMkLst>
        </pc:cxnChg>
        <pc:cxnChg chg="del">
          <ac:chgData name="Henry Jammes" userId="5f22554b-fd15-4676-8c82-dc6122af2a80" providerId="ADAL" clId="{A3A6ABF9-8563-404A-BEC3-1E0B3CC340AC}" dt="2023-09-08T00:23:30.953" v="37455" actId="478"/>
          <ac:cxnSpMkLst>
            <pc:docMk/>
            <pc:sldMk cId="1898096727" sldId="2147478659"/>
            <ac:cxnSpMk id="15" creationId="{B3E1DEB2-E9B3-492B-07B9-7A590B7FF5C1}"/>
          </ac:cxnSpMkLst>
        </pc:cxnChg>
        <pc:cxnChg chg="del">
          <ac:chgData name="Henry Jammes" userId="5f22554b-fd15-4676-8c82-dc6122af2a80" providerId="ADAL" clId="{A3A6ABF9-8563-404A-BEC3-1E0B3CC340AC}" dt="2023-09-08T00:23:30.953" v="37455" actId="478"/>
          <ac:cxnSpMkLst>
            <pc:docMk/>
            <pc:sldMk cId="1898096727" sldId="2147478659"/>
            <ac:cxnSpMk id="16" creationId="{5CECA8A4-B129-9156-C5C4-43764D2BE6B2}"/>
          </ac:cxnSpMkLst>
        </pc:cxnChg>
        <pc:cxnChg chg="del mod">
          <ac:chgData name="Henry Jammes" userId="5f22554b-fd15-4676-8c82-dc6122af2a80" providerId="ADAL" clId="{A3A6ABF9-8563-404A-BEC3-1E0B3CC340AC}" dt="2023-09-08T00:23:30.953" v="37455" actId="478"/>
          <ac:cxnSpMkLst>
            <pc:docMk/>
            <pc:sldMk cId="1898096727" sldId="2147478659"/>
            <ac:cxnSpMk id="27" creationId="{D622198D-E3D9-EB55-2E0F-2ACA140E7DEB}"/>
          </ac:cxnSpMkLst>
        </pc:cxnChg>
        <pc:cxnChg chg="del mod">
          <ac:chgData name="Henry Jammes" userId="5f22554b-fd15-4676-8c82-dc6122af2a80" providerId="ADAL" clId="{A3A6ABF9-8563-404A-BEC3-1E0B3CC340AC}" dt="2023-09-08T00:23:30.953" v="37455" actId="478"/>
          <ac:cxnSpMkLst>
            <pc:docMk/>
            <pc:sldMk cId="1898096727" sldId="2147478659"/>
            <ac:cxnSpMk id="28" creationId="{1C04D4F1-C037-03CC-DA61-E5C6959E064F}"/>
          </ac:cxnSpMkLst>
        </pc:cxnChg>
        <pc:cxnChg chg="del mod">
          <ac:chgData name="Henry Jammes" userId="5f22554b-fd15-4676-8c82-dc6122af2a80" providerId="ADAL" clId="{A3A6ABF9-8563-404A-BEC3-1E0B3CC340AC}" dt="2023-09-08T00:23:30.953" v="37455" actId="478"/>
          <ac:cxnSpMkLst>
            <pc:docMk/>
            <pc:sldMk cId="1898096727" sldId="2147478659"/>
            <ac:cxnSpMk id="30" creationId="{84F31A9C-29EB-DBC8-10CD-ACE0CE7FC1D9}"/>
          </ac:cxnSpMkLst>
        </pc:cxnChg>
        <pc:cxnChg chg="del">
          <ac:chgData name="Henry Jammes" userId="5f22554b-fd15-4676-8c82-dc6122af2a80" providerId="ADAL" clId="{A3A6ABF9-8563-404A-BEC3-1E0B3CC340AC}" dt="2023-09-08T00:23:30.953" v="37455" actId="478"/>
          <ac:cxnSpMkLst>
            <pc:docMk/>
            <pc:sldMk cId="1898096727" sldId="2147478659"/>
            <ac:cxnSpMk id="31" creationId="{F7779541-DCC2-A80A-5F44-C9C5B9D7504C}"/>
          </ac:cxnSpMkLst>
        </pc:cxnChg>
        <pc:cxnChg chg="del">
          <ac:chgData name="Henry Jammes" userId="5f22554b-fd15-4676-8c82-dc6122af2a80" providerId="ADAL" clId="{A3A6ABF9-8563-404A-BEC3-1E0B3CC340AC}" dt="2023-09-08T00:23:30.953" v="37455" actId="478"/>
          <ac:cxnSpMkLst>
            <pc:docMk/>
            <pc:sldMk cId="1898096727" sldId="2147478659"/>
            <ac:cxnSpMk id="32" creationId="{A3BFB05A-193D-2065-1A94-EB8A1C12CA17}"/>
          </ac:cxnSpMkLst>
        </pc:cxnChg>
        <pc:cxnChg chg="del mod">
          <ac:chgData name="Henry Jammes" userId="5f22554b-fd15-4676-8c82-dc6122af2a80" providerId="ADAL" clId="{A3A6ABF9-8563-404A-BEC3-1E0B3CC340AC}" dt="2023-09-08T00:23:30.953" v="37455" actId="478"/>
          <ac:cxnSpMkLst>
            <pc:docMk/>
            <pc:sldMk cId="1898096727" sldId="2147478659"/>
            <ac:cxnSpMk id="200" creationId="{13B1D1C7-6764-AB24-840F-DF0BE53C7BEC}"/>
          </ac:cxnSpMkLst>
        </pc:cxnChg>
        <pc:cxnChg chg="del mod">
          <ac:chgData name="Henry Jammes" userId="5f22554b-fd15-4676-8c82-dc6122af2a80" providerId="ADAL" clId="{A3A6ABF9-8563-404A-BEC3-1E0B3CC340AC}" dt="2023-09-08T00:23:30.953" v="37455" actId="478"/>
          <ac:cxnSpMkLst>
            <pc:docMk/>
            <pc:sldMk cId="1898096727" sldId="2147478659"/>
            <ac:cxnSpMk id="213" creationId="{809158EE-813B-62D3-2AE4-8E0826B49EAB}"/>
          </ac:cxnSpMkLst>
        </pc:cxnChg>
        <pc:cxnChg chg="del mod">
          <ac:chgData name="Henry Jammes" userId="5f22554b-fd15-4676-8c82-dc6122af2a80" providerId="ADAL" clId="{A3A6ABF9-8563-404A-BEC3-1E0B3CC340AC}" dt="2023-09-08T00:23:30.953" v="37455" actId="478"/>
          <ac:cxnSpMkLst>
            <pc:docMk/>
            <pc:sldMk cId="1898096727" sldId="2147478659"/>
            <ac:cxnSpMk id="214" creationId="{09107A79-3137-C161-CE93-7A4D8CE5359F}"/>
          </ac:cxnSpMkLst>
        </pc:cxnChg>
        <pc:cxnChg chg="del mod">
          <ac:chgData name="Henry Jammes" userId="5f22554b-fd15-4676-8c82-dc6122af2a80" providerId="ADAL" clId="{A3A6ABF9-8563-404A-BEC3-1E0B3CC340AC}" dt="2023-09-08T00:23:30.953" v="37455" actId="478"/>
          <ac:cxnSpMkLst>
            <pc:docMk/>
            <pc:sldMk cId="1898096727" sldId="2147478659"/>
            <ac:cxnSpMk id="215" creationId="{DB0C0ECB-3223-A32D-3D4C-4A4D4866EDD1}"/>
          </ac:cxnSpMkLst>
        </pc:cxnChg>
        <pc:cxnChg chg="del mod">
          <ac:chgData name="Henry Jammes" userId="5f22554b-fd15-4676-8c82-dc6122af2a80" providerId="ADAL" clId="{A3A6ABF9-8563-404A-BEC3-1E0B3CC340AC}" dt="2023-09-08T00:23:30.953" v="37455" actId="478"/>
          <ac:cxnSpMkLst>
            <pc:docMk/>
            <pc:sldMk cId="1898096727" sldId="2147478659"/>
            <ac:cxnSpMk id="216" creationId="{C1A83BE3-755C-64DB-8E1F-7DE0D386A1E0}"/>
          </ac:cxnSpMkLst>
        </pc:cxnChg>
        <pc:cxnChg chg="del mod">
          <ac:chgData name="Henry Jammes" userId="5f22554b-fd15-4676-8c82-dc6122af2a80" providerId="ADAL" clId="{A3A6ABF9-8563-404A-BEC3-1E0B3CC340AC}" dt="2023-09-08T00:23:30.953" v="37455" actId="478"/>
          <ac:cxnSpMkLst>
            <pc:docMk/>
            <pc:sldMk cId="1898096727" sldId="2147478659"/>
            <ac:cxnSpMk id="219" creationId="{07A7C814-BC4B-48DD-51F6-BF6CFAED9FCE}"/>
          </ac:cxnSpMkLst>
        </pc:cxnChg>
        <pc:cxnChg chg="del mod">
          <ac:chgData name="Henry Jammes" userId="5f22554b-fd15-4676-8c82-dc6122af2a80" providerId="ADAL" clId="{A3A6ABF9-8563-404A-BEC3-1E0B3CC340AC}" dt="2023-09-08T00:23:30.953" v="37455" actId="478"/>
          <ac:cxnSpMkLst>
            <pc:docMk/>
            <pc:sldMk cId="1898096727" sldId="2147478659"/>
            <ac:cxnSpMk id="229" creationId="{1270A8A9-DB01-5605-552E-62098FB81275}"/>
          </ac:cxnSpMkLst>
        </pc:cxnChg>
        <pc:cxnChg chg="del mod">
          <ac:chgData name="Henry Jammes" userId="5f22554b-fd15-4676-8c82-dc6122af2a80" providerId="ADAL" clId="{A3A6ABF9-8563-404A-BEC3-1E0B3CC340AC}" dt="2023-09-08T00:23:30.953" v="37455" actId="478"/>
          <ac:cxnSpMkLst>
            <pc:docMk/>
            <pc:sldMk cId="1898096727" sldId="2147478659"/>
            <ac:cxnSpMk id="230" creationId="{D0A831C1-B583-C4D8-595B-67DDA7443E9D}"/>
          </ac:cxnSpMkLst>
        </pc:cxnChg>
        <pc:cxnChg chg="del mod">
          <ac:chgData name="Henry Jammes" userId="5f22554b-fd15-4676-8c82-dc6122af2a80" providerId="ADAL" clId="{A3A6ABF9-8563-404A-BEC3-1E0B3CC340AC}" dt="2023-09-08T00:23:30.953" v="37455" actId="478"/>
          <ac:cxnSpMkLst>
            <pc:docMk/>
            <pc:sldMk cId="1898096727" sldId="2147478659"/>
            <ac:cxnSpMk id="231" creationId="{E7C5D42F-56FC-AAF1-0CD7-7936EC1D9A76}"/>
          </ac:cxnSpMkLst>
        </pc:cxnChg>
        <pc:cxnChg chg="del mod">
          <ac:chgData name="Henry Jammes" userId="5f22554b-fd15-4676-8c82-dc6122af2a80" providerId="ADAL" clId="{A3A6ABF9-8563-404A-BEC3-1E0B3CC340AC}" dt="2023-09-08T00:23:30.953" v="37455" actId="478"/>
          <ac:cxnSpMkLst>
            <pc:docMk/>
            <pc:sldMk cId="1898096727" sldId="2147478659"/>
            <ac:cxnSpMk id="232" creationId="{3D48B171-A55A-A1BF-0096-4701BAF51A4F}"/>
          </ac:cxnSpMkLst>
        </pc:cxnChg>
        <pc:cxnChg chg="del mod">
          <ac:chgData name="Henry Jammes" userId="5f22554b-fd15-4676-8c82-dc6122af2a80" providerId="ADAL" clId="{A3A6ABF9-8563-404A-BEC3-1E0B3CC340AC}" dt="2023-09-08T00:23:30.953" v="37455" actId="478"/>
          <ac:cxnSpMkLst>
            <pc:docMk/>
            <pc:sldMk cId="1898096727" sldId="2147478659"/>
            <ac:cxnSpMk id="233" creationId="{66D8B021-5854-30BF-7260-A8AE2791A41C}"/>
          </ac:cxnSpMkLst>
        </pc:cxnChg>
        <pc:cxnChg chg="del mod">
          <ac:chgData name="Henry Jammes" userId="5f22554b-fd15-4676-8c82-dc6122af2a80" providerId="ADAL" clId="{A3A6ABF9-8563-404A-BEC3-1E0B3CC340AC}" dt="2023-09-08T00:23:30.953" v="37455" actId="478"/>
          <ac:cxnSpMkLst>
            <pc:docMk/>
            <pc:sldMk cId="1898096727" sldId="2147478659"/>
            <ac:cxnSpMk id="234" creationId="{FA6C473C-9F06-181E-3646-B7DE9248D9F0}"/>
          </ac:cxnSpMkLst>
        </pc:cxnChg>
        <pc:cxnChg chg="del mod">
          <ac:chgData name="Henry Jammes" userId="5f22554b-fd15-4676-8c82-dc6122af2a80" providerId="ADAL" clId="{A3A6ABF9-8563-404A-BEC3-1E0B3CC340AC}" dt="2023-09-08T00:23:30.953" v="37455" actId="478"/>
          <ac:cxnSpMkLst>
            <pc:docMk/>
            <pc:sldMk cId="1898096727" sldId="2147478659"/>
            <ac:cxnSpMk id="235" creationId="{FC15F51D-D738-D96D-6803-0109D94B65B8}"/>
          </ac:cxnSpMkLst>
        </pc:cxnChg>
        <pc:cxnChg chg="del mod">
          <ac:chgData name="Henry Jammes" userId="5f22554b-fd15-4676-8c82-dc6122af2a80" providerId="ADAL" clId="{A3A6ABF9-8563-404A-BEC3-1E0B3CC340AC}" dt="2023-09-08T00:23:30.953" v="37455" actId="478"/>
          <ac:cxnSpMkLst>
            <pc:docMk/>
            <pc:sldMk cId="1898096727" sldId="2147478659"/>
            <ac:cxnSpMk id="236" creationId="{6F6950AF-75CE-079E-D885-84E41D4333EC}"/>
          </ac:cxnSpMkLst>
        </pc:cxnChg>
        <pc:cxnChg chg="del mod">
          <ac:chgData name="Henry Jammes" userId="5f22554b-fd15-4676-8c82-dc6122af2a80" providerId="ADAL" clId="{A3A6ABF9-8563-404A-BEC3-1E0B3CC340AC}" dt="2023-09-08T00:23:30.953" v="37455" actId="478"/>
          <ac:cxnSpMkLst>
            <pc:docMk/>
            <pc:sldMk cId="1898096727" sldId="2147478659"/>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08T00:26:04.826" v="37560"/>
              <pc2:cmMkLst xmlns:pc2="http://schemas.microsoft.com/office/powerpoint/2019/9/main/command">
                <pc:docMk/>
                <pc:sldMk cId="1898096727" sldId="2147478659"/>
                <pc2:cmMk id="{73C36DD0-0DB1-45CD-9FA8-02B772358BEE}"/>
              </pc2:cmMkLst>
            </pc226:cmChg>
          </p:ext>
        </pc:extLst>
      </pc:sldChg>
      <pc:sldChg chg="add del">
        <pc:chgData name="Henry Jammes" userId="5f22554b-fd15-4676-8c82-dc6122af2a80" providerId="ADAL" clId="{A3A6ABF9-8563-404A-BEC3-1E0B3CC340AC}" dt="2023-09-08T01:12:51.539" v="39684" actId="47"/>
        <pc:sldMkLst>
          <pc:docMk/>
          <pc:sldMk cId="2899805929" sldId="2147478660"/>
        </pc:sldMkLst>
      </pc:sldChg>
      <pc:sldChg chg="add">
        <pc:chgData name="Henry Jammes" userId="5f22554b-fd15-4676-8c82-dc6122af2a80" providerId="ADAL" clId="{A3A6ABF9-8563-404A-BEC3-1E0B3CC340AC}" dt="2023-09-08T01:24:39.133" v="39694" actId="2890"/>
        <pc:sldMkLst>
          <pc:docMk/>
          <pc:sldMk cId="3600318766" sldId="2147478660"/>
        </pc:sldMkLst>
      </pc:sldChg>
      <pc:sldChg chg="add">
        <pc:chgData name="Henry Jammes" userId="5f22554b-fd15-4676-8c82-dc6122af2a80" providerId="ADAL" clId="{A3A6ABF9-8563-404A-BEC3-1E0B3CC340AC}" dt="2023-09-08T10:04:22.219" v="40646"/>
        <pc:sldMkLst>
          <pc:docMk/>
          <pc:sldMk cId="140285584" sldId="2147478661"/>
        </pc:sldMkLst>
      </pc:sldChg>
      <pc:sldChg chg="addSp delSp modSp add mod">
        <pc:chgData name="Henry Jammes" userId="5f22554b-fd15-4676-8c82-dc6122af2a80" providerId="ADAL" clId="{A3A6ABF9-8563-404A-BEC3-1E0B3CC340AC}" dt="2023-09-23T20:29:31.873" v="46408" actId="108"/>
        <pc:sldMkLst>
          <pc:docMk/>
          <pc:sldMk cId="1090506258" sldId="2147478662"/>
        </pc:sldMkLst>
        <pc:spChg chg="mod">
          <ac:chgData name="Henry Jammes" userId="5f22554b-fd15-4676-8c82-dc6122af2a80" providerId="ADAL" clId="{A3A6ABF9-8563-404A-BEC3-1E0B3CC340AC}" dt="2023-09-08T14:52:48.725" v="41017"/>
          <ac:spMkLst>
            <pc:docMk/>
            <pc:sldMk cId="1090506258" sldId="2147478662"/>
            <ac:spMk id="2" creationId="{06200FD3-EB50-A291-6952-748348F5754E}"/>
          </ac:spMkLst>
        </pc:spChg>
        <pc:spChg chg="mod">
          <ac:chgData name="Henry Jammes" userId="5f22554b-fd15-4676-8c82-dc6122af2a80" providerId="ADAL" clId="{A3A6ABF9-8563-404A-BEC3-1E0B3CC340AC}" dt="2023-09-08T14:53:36.101" v="41168" actId="20577"/>
          <ac:spMkLst>
            <pc:docMk/>
            <pc:sldMk cId="1090506258" sldId="2147478662"/>
            <ac:spMk id="3" creationId="{77FB708B-1EC6-0043-1545-8A46233783FD}"/>
          </ac:spMkLst>
        </pc:spChg>
        <pc:spChg chg="del mod">
          <ac:chgData name="Henry Jammes" userId="5f22554b-fd15-4676-8c82-dc6122af2a80" providerId="ADAL" clId="{A3A6ABF9-8563-404A-BEC3-1E0B3CC340AC}" dt="2023-09-08T14:53:40.550" v="41169" actId="478"/>
          <ac:spMkLst>
            <pc:docMk/>
            <pc:sldMk cId="1090506258" sldId="2147478662"/>
            <ac:spMk id="5" creationId="{EBF7ED77-A742-FBCE-BD52-DC34A33041EE}"/>
          </ac:spMkLst>
        </pc:spChg>
        <pc:spChg chg="add mod">
          <ac:chgData name="Henry Jammes" userId="5f22554b-fd15-4676-8c82-dc6122af2a80" providerId="ADAL" clId="{A3A6ABF9-8563-404A-BEC3-1E0B3CC340AC}" dt="2023-09-23T20:29:31.873" v="46408" actId="108"/>
          <ac:spMkLst>
            <pc:docMk/>
            <pc:sldMk cId="1090506258" sldId="2147478662"/>
            <ac:spMk id="6" creationId="{82195C04-4AA8-CF93-EB8F-3F78A2FC3E18}"/>
          </ac:spMkLst>
        </pc:spChg>
        <pc:spChg chg="mod">
          <ac:chgData name="Henry Jammes" userId="5f22554b-fd15-4676-8c82-dc6122af2a80" providerId="ADAL" clId="{A3A6ABF9-8563-404A-BEC3-1E0B3CC340AC}" dt="2023-09-08T14:59:09.801" v="42234" actId="20577"/>
          <ac:spMkLst>
            <pc:docMk/>
            <pc:sldMk cId="1090506258" sldId="2147478662"/>
            <ac:spMk id="7" creationId="{CDFA3B16-0CF6-4342-00CD-A2121780A14D}"/>
          </ac:spMkLst>
        </pc:spChg>
        <pc:graphicFrameChg chg="modGraphic">
          <ac:chgData name="Henry Jammes" userId="5f22554b-fd15-4676-8c82-dc6122af2a80" providerId="ADAL" clId="{A3A6ABF9-8563-404A-BEC3-1E0B3CC340AC}" dt="2023-09-08T14:53:16.484" v="41135" actId="20577"/>
          <ac:graphicFrameMkLst>
            <pc:docMk/>
            <pc:sldMk cId="1090506258" sldId="2147478662"/>
            <ac:graphicFrameMk id="4" creationId="{882C9BB9-AC4D-4894-D1FB-709C728B32AC}"/>
          </ac:graphicFrameMkLst>
        </pc:graphicFrameChg>
      </pc:sldChg>
      <pc:sldChg chg="add del">
        <pc:chgData name="Henry Jammes" userId="5f22554b-fd15-4676-8c82-dc6122af2a80" providerId="ADAL" clId="{A3A6ABF9-8563-404A-BEC3-1E0B3CC340AC}" dt="2023-09-08T10:04:53.078" v="40652"/>
        <pc:sldMkLst>
          <pc:docMk/>
          <pc:sldMk cId="1862577526" sldId="2147478662"/>
        </pc:sldMkLst>
      </pc:sldChg>
      <pc:sldChg chg="modSp add mod">
        <pc:chgData name="Henry Jammes" userId="5f22554b-fd15-4676-8c82-dc6122af2a80" providerId="ADAL" clId="{A3A6ABF9-8563-404A-BEC3-1E0B3CC340AC}" dt="2023-09-08T21:21:08.299" v="44321"/>
        <pc:sldMkLst>
          <pc:docMk/>
          <pc:sldMk cId="340826985" sldId="2147478663"/>
        </pc:sldMkLst>
        <pc:spChg chg="mod">
          <ac:chgData name="Henry Jammes" userId="5f22554b-fd15-4676-8c82-dc6122af2a80" providerId="ADAL" clId="{A3A6ABF9-8563-404A-BEC3-1E0B3CC340AC}" dt="2023-09-08T21:19:03.508" v="44034" actId="6549"/>
          <ac:spMkLst>
            <pc:docMk/>
            <pc:sldMk cId="340826985" sldId="2147478663"/>
            <ac:spMk id="3" creationId="{77FB708B-1EC6-0043-1545-8A46233783FD}"/>
          </ac:spMkLst>
        </pc:spChg>
        <pc:spChg chg="mod">
          <ac:chgData name="Henry Jammes" userId="5f22554b-fd15-4676-8c82-dc6122af2a80" providerId="ADAL" clId="{A3A6ABF9-8563-404A-BEC3-1E0B3CC340AC}" dt="2023-09-08T21:18:35.829" v="43966" actId="6549"/>
          <ac:spMkLst>
            <pc:docMk/>
            <pc:sldMk cId="340826985" sldId="2147478663"/>
            <ac:spMk id="7" creationId="{CDFA3B16-0CF6-4342-00CD-A2121780A14D}"/>
          </ac:spMkLst>
        </pc:spChg>
        <pc:graphicFrameChg chg="mod modGraphic">
          <ac:chgData name="Henry Jammes" userId="5f22554b-fd15-4676-8c82-dc6122af2a80" providerId="ADAL" clId="{A3A6ABF9-8563-404A-BEC3-1E0B3CC340AC}" dt="2023-09-08T21:21:08.299" v="44321"/>
          <ac:graphicFrameMkLst>
            <pc:docMk/>
            <pc:sldMk cId="340826985" sldId="2147478663"/>
            <ac:graphicFrameMk id="4" creationId="{882C9BB9-AC4D-4894-D1FB-709C728B32AC}"/>
          </ac:graphicFrameMkLst>
        </pc:graphicFrameChg>
      </pc:sldChg>
      <pc:sldChg chg="modSp add mod">
        <pc:chgData name="Henry Jammes" userId="5f22554b-fd15-4676-8c82-dc6122af2a80" providerId="ADAL" clId="{A3A6ABF9-8563-404A-BEC3-1E0B3CC340AC}" dt="2023-09-08T21:30:44.644" v="45279" actId="20577"/>
        <pc:sldMkLst>
          <pc:docMk/>
          <pc:sldMk cId="4013334298" sldId="2147478664"/>
        </pc:sldMkLst>
        <pc:spChg chg="mod">
          <ac:chgData name="Henry Jammes" userId="5f22554b-fd15-4676-8c82-dc6122af2a80" providerId="ADAL" clId="{A3A6ABF9-8563-404A-BEC3-1E0B3CC340AC}" dt="2023-09-08T21:29:40.211" v="45218"/>
          <ac:spMkLst>
            <pc:docMk/>
            <pc:sldMk cId="4013334298" sldId="2147478664"/>
            <ac:spMk id="2" creationId="{06200FD3-EB50-A291-6952-748348F5754E}"/>
          </ac:spMkLst>
        </pc:spChg>
        <pc:spChg chg="mod">
          <ac:chgData name="Henry Jammes" userId="5f22554b-fd15-4676-8c82-dc6122af2a80" providerId="ADAL" clId="{A3A6ABF9-8563-404A-BEC3-1E0B3CC340AC}" dt="2023-09-08T21:29:43.315" v="45221" actId="20577"/>
          <ac:spMkLst>
            <pc:docMk/>
            <pc:sldMk cId="4013334298" sldId="2147478664"/>
            <ac:spMk id="3" creationId="{77FB708B-1EC6-0043-1545-8A46233783FD}"/>
          </ac:spMkLst>
        </pc:spChg>
        <pc:spChg chg="mod">
          <ac:chgData name="Henry Jammes" userId="5f22554b-fd15-4676-8c82-dc6122af2a80" providerId="ADAL" clId="{A3A6ABF9-8563-404A-BEC3-1E0B3CC340AC}" dt="2023-09-08T21:29:45.394" v="45225" actId="20577"/>
          <ac:spMkLst>
            <pc:docMk/>
            <pc:sldMk cId="4013334298" sldId="2147478664"/>
            <ac:spMk id="6" creationId="{82195C04-4AA8-CF93-EB8F-3F78A2FC3E18}"/>
          </ac:spMkLst>
        </pc:spChg>
        <pc:spChg chg="mod">
          <ac:chgData name="Henry Jammes" userId="5f22554b-fd15-4676-8c82-dc6122af2a80" providerId="ADAL" clId="{A3A6ABF9-8563-404A-BEC3-1E0B3CC340AC}" dt="2023-09-08T21:30:44.644" v="45279" actId="20577"/>
          <ac:spMkLst>
            <pc:docMk/>
            <pc:sldMk cId="4013334298" sldId="2147478664"/>
            <ac:spMk id="7" creationId="{CDFA3B16-0CF6-4342-00CD-A2121780A14D}"/>
          </ac:spMkLst>
        </pc:spChg>
        <pc:graphicFrameChg chg="modGraphic">
          <ac:chgData name="Henry Jammes" userId="5f22554b-fd15-4676-8c82-dc6122af2a80" providerId="ADAL" clId="{A3A6ABF9-8563-404A-BEC3-1E0B3CC340AC}" dt="2023-09-08T21:29:44.517" v="45224" actId="20577"/>
          <ac:graphicFrameMkLst>
            <pc:docMk/>
            <pc:sldMk cId="4013334298" sldId="2147478664"/>
            <ac:graphicFrameMk id="4" creationId="{882C9BB9-AC4D-4894-D1FB-709C728B32AC}"/>
          </ac:graphicFrameMkLst>
        </pc:graphicFrameChg>
      </pc:sldChg>
      <pc:sldChg chg="modSp add mod">
        <pc:chgData name="Henry Jammes" userId="5f22554b-fd15-4676-8c82-dc6122af2a80" providerId="ADAL" clId="{A3A6ABF9-8563-404A-BEC3-1E0B3CC340AC}" dt="2023-09-08T21:30:50.752" v="45281" actId="20577"/>
        <pc:sldMkLst>
          <pc:docMk/>
          <pc:sldMk cId="2642703768" sldId="2147478665"/>
        </pc:sldMkLst>
        <pc:spChg chg="mod">
          <ac:chgData name="Henry Jammes" userId="5f22554b-fd15-4676-8c82-dc6122af2a80" providerId="ADAL" clId="{A3A6ABF9-8563-404A-BEC3-1E0B3CC340AC}" dt="2023-09-08T21:30:34.153" v="45276"/>
          <ac:spMkLst>
            <pc:docMk/>
            <pc:sldMk cId="2642703768" sldId="2147478665"/>
            <ac:spMk id="2" creationId="{06200FD3-EB50-A291-6952-748348F5754E}"/>
          </ac:spMkLst>
        </pc:spChg>
        <pc:spChg chg="mod">
          <ac:chgData name="Henry Jammes" userId="5f22554b-fd15-4676-8c82-dc6122af2a80" providerId="ADAL" clId="{A3A6ABF9-8563-404A-BEC3-1E0B3CC340AC}" dt="2023-09-08T21:30:50.752" v="45281" actId="20577"/>
          <ac:spMkLst>
            <pc:docMk/>
            <pc:sldMk cId="2642703768" sldId="2147478665"/>
            <ac:spMk id="7" creationId="{CDFA3B16-0CF6-4342-00CD-A2121780A14D}"/>
          </ac:spMkLst>
        </pc:spChg>
      </pc:sldChg>
      <pc:sldChg chg="modSp add mod">
        <pc:chgData name="Henry Jammes" userId="5f22554b-fd15-4676-8c82-dc6122af2a80" providerId="ADAL" clId="{A3A6ABF9-8563-404A-BEC3-1E0B3CC340AC}" dt="2023-09-08T21:30:47.717" v="45280" actId="20577"/>
        <pc:sldMkLst>
          <pc:docMk/>
          <pc:sldMk cId="3900821400" sldId="2147478666"/>
        </pc:sldMkLst>
        <pc:spChg chg="mod">
          <ac:chgData name="Henry Jammes" userId="5f22554b-fd15-4676-8c82-dc6122af2a80" providerId="ADAL" clId="{A3A6ABF9-8563-404A-BEC3-1E0B3CC340AC}" dt="2023-09-08T21:30:40.409" v="45278"/>
          <ac:spMkLst>
            <pc:docMk/>
            <pc:sldMk cId="3900821400" sldId="2147478666"/>
            <ac:spMk id="2" creationId="{06200FD3-EB50-A291-6952-748348F5754E}"/>
          </ac:spMkLst>
        </pc:spChg>
        <pc:spChg chg="mod">
          <ac:chgData name="Henry Jammes" userId="5f22554b-fd15-4676-8c82-dc6122af2a80" providerId="ADAL" clId="{A3A6ABF9-8563-404A-BEC3-1E0B3CC340AC}" dt="2023-09-08T21:30:47.717" v="45280" actId="20577"/>
          <ac:spMkLst>
            <pc:docMk/>
            <pc:sldMk cId="3900821400" sldId="2147478666"/>
            <ac:spMk id="7" creationId="{CDFA3B16-0CF6-4342-00CD-A2121780A14D}"/>
          </ac:spMkLst>
        </pc:spChg>
      </pc:sldChg>
      <pc:sldChg chg="add del">
        <pc:chgData name="Henry Jammes" userId="5f22554b-fd15-4676-8c82-dc6122af2a80" providerId="ADAL" clId="{A3A6ABF9-8563-404A-BEC3-1E0B3CC340AC}" dt="2023-09-08T21:31:56.163" v="45297" actId="47"/>
        <pc:sldMkLst>
          <pc:docMk/>
          <pc:sldMk cId="745117549" sldId="2147478667"/>
        </pc:sldMkLst>
      </pc:sldChg>
      <pc:sldChg chg="add del">
        <pc:chgData name="Henry Jammes" userId="5f22554b-fd15-4676-8c82-dc6122af2a80" providerId="ADAL" clId="{A3A6ABF9-8563-404A-BEC3-1E0B3CC340AC}" dt="2023-09-08T21:31:49.068" v="45294" actId="2696"/>
        <pc:sldMkLst>
          <pc:docMk/>
          <pc:sldMk cId="1619693309" sldId="2147478667"/>
        </pc:sldMkLst>
      </pc:sldChg>
      <pc:sldChg chg="modSp add mod">
        <pc:chgData name="Henry Jammes" userId="5f22554b-fd15-4676-8c82-dc6122af2a80" providerId="ADAL" clId="{A3A6ABF9-8563-404A-BEC3-1E0B3CC340AC}" dt="2023-09-08T21:33:34.868" v="45464" actId="20577"/>
        <pc:sldMkLst>
          <pc:docMk/>
          <pc:sldMk cId="3252345120" sldId="2147478668"/>
        </pc:sldMkLst>
        <pc:spChg chg="mod">
          <ac:chgData name="Henry Jammes" userId="5f22554b-fd15-4676-8c82-dc6122af2a80" providerId="ADAL" clId="{A3A6ABF9-8563-404A-BEC3-1E0B3CC340AC}" dt="2023-09-08T21:32:41.836" v="45336"/>
          <ac:spMkLst>
            <pc:docMk/>
            <pc:sldMk cId="3252345120" sldId="2147478668"/>
            <ac:spMk id="2" creationId="{06200FD3-EB50-A291-6952-748348F5754E}"/>
          </ac:spMkLst>
        </pc:spChg>
        <pc:spChg chg="mod">
          <ac:chgData name="Henry Jammes" userId="5f22554b-fd15-4676-8c82-dc6122af2a80" providerId="ADAL" clId="{A3A6ABF9-8563-404A-BEC3-1E0B3CC340AC}" dt="2023-09-08T21:32:56.751" v="45400" actId="20577"/>
          <ac:spMkLst>
            <pc:docMk/>
            <pc:sldMk cId="3252345120" sldId="2147478668"/>
            <ac:spMk id="3" creationId="{77FB708B-1EC6-0043-1545-8A46233783FD}"/>
          </ac:spMkLst>
        </pc:spChg>
        <pc:spChg chg="mod">
          <ac:chgData name="Henry Jammes" userId="5f22554b-fd15-4676-8c82-dc6122af2a80" providerId="ADAL" clId="{A3A6ABF9-8563-404A-BEC3-1E0B3CC340AC}" dt="2023-09-08T21:33:08.006" v="45410" actId="20577"/>
          <ac:spMkLst>
            <pc:docMk/>
            <pc:sldMk cId="3252345120" sldId="2147478668"/>
            <ac:spMk id="5" creationId="{713C0EDE-5347-B8FC-9D56-781F67C7E4C1}"/>
          </ac:spMkLst>
        </pc:spChg>
        <pc:spChg chg="mod">
          <ac:chgData name="Henry Jammes" userId="5f22554b-fd15-4676-8c82-dc6122af2a80" providerId="ADAL" clId="{A3A6ABF9-8563-404A-BEC3-1E0B3CC340AC}" dt="2023-09-08T21:33:09.423" v="45411" actId="20577"/>
          <ac:spMkLst>
            <pc:docMk/>
            <pc:sldMk cId="3252345120" sldId="2147478668"/>
            <ac:spMk id="6" creationId="{076F0F01-D547-EAF1-1DA6-7C0297A2A941}"/>
          </ac:spMkLst>
        </pc:spChg>
        <pc:spChg chg="mod">
          <ac:chgData name="Henry Jammes" userId="5f22554b-fd15-4676-8c82-dc6122af2a80" providerId="ADAL" clId="{A3A6ABF9-8563-404A-BEC3-1E0B3CC340AC}" dt="2023-09-08T21:33:34.868" v="45464" actId="20577"/>
          <ac:spMkLst>
            <pc:docMk/>
            <pc:sldMk cId="3252345120" sldId="2147478668"/>
            <ac:spMk id="7" creationId="{FA2A3B42-5989-8325-9E53-C665FD9AB133}"/>
          </ac:spMkLst>
        </pc:spChg>
        <pc:spChg chg="mod">
          <ac:chgData name="Henry Jammes" userId="5f22554b-fd15-4676-8c82-dc6122af2a80" providerId="ADAL" clId="{A3A6ABF9-8563-404A-BEC3-1E0B3CC340AC}" dt="2023-09-08T21:33:10.402" v="45412" actId="20577"/>
          <ac:spMkLst>
            <pc:docMk/>
            <pc:sldMk cId="3252345120" sldId="2147478668"/>
            <ac:spMk id="8" creationId="{B955FCDA-2EFA-98B8-F6EF-99548F5BCDD6}"/>
          </ac:spMkLst>
        </pc:spChg>
        <pc:graphicFrameChg chg="mod modGraphic">
          <ac:chgData name="Henry Jammes" userId="5f22554b-fd15-4676-8c82-dc6122af2a80" providerId="ADAL" clId="{A3A6ABF9-8563-404A-BEC3-1E0B3CC340AC}" dt="2023-09-08T21:33:06.054" v="45409"/>
          <ac:graphicFrameMkLst>
            <pc:docMk/>
            <pc:sldMk cId="3252345120" sldId="2147478668"/>
            <ac:graphicFrameMk id="42" creationId="{DC128E1B-AD7A-382B-7A91-BAA6B4B9C014}"/>
          </ac:graphicFrameMkLst>
        </pc:graphicFrameChg>
      </pc:sldChg>
      <pc:sldChg chg="modSp add mod ord">
        <pc:chgData name="Henry Jammes" userId="5f22554b-fd15-4676-8c82-dc6122af2a80" providerId="ADAL" clId="{A3A6ABF9-8563-404A-BEC3-1E0B3CC340AC}" dt="2023-09-23T20:28:48.851" v="46404" actId="20577"/>
        <pc:sldMkLst>
          <pc:docMk/>
          <pc:sldMk cId="1624925697" sldId="2147478669"/>
        </pc:sldMkLst>
        <pc:spChg chg="mod">
          <ac:chgData name="Henry Jammes" userId="5f22554b-fd15-4676-8c82-dc6122af2a80" providerId="ADAL" clId="{A3A6ABF9-8563-404A-BEC3-1E0B3CC340AC}" dt="2023-09-23T20:23:57.009" v="45505" actId="20577"/>
          <ac:spMkLst>
            <pc:docMk/>
            <pc:sldMk cId="1624925697" sldId="2147478669"/>
            <ac:spMk id="2" creationId="{06200FD3-EB50-A291-6952-748348F5754E}"/>
          </ac:spMkLst>
        </pc:spChg>
        <pc:spChg chg="mod">
          <ac:chgData name="Henry Jammes" userId="5f22554b-fd15-4676-8c82-dc6122af2a80" providerId="ADAL" clId="{A3A6ABF9-8563-404A-BEC3-1E0B3CC340AC}" dt="2023-09-23T20:24:38.556" v="45679" actId="20577"/>
          <ac:spMkLst>
            <pc:docMk/>
            <pc:sldMk cId="1624925697" sldId="2147478669"/>
            <ac:spMk id="3" creationId="{77FB708B-1EC6-0043-1545-8A46233783FD}"/>
          </ac:spMkLst>
        </pc:spChg>
        <pc:spChg chg="mod">
          <ac:chgData name="Henry Jammes" userId="5f22554b-fd15-4676-8c82-dc6122af2a80" providerId="ADAL" clId="{A3A6ABF9-8563-404A-BEC3-1E0B3CC340AC}" dt="2023-09-23T20:28:48.851" v="46404" actId="20577"/>
          <ac:spMkLst>
            <pc:docMk/>
            <pc:sldMk cId="1624925697" sldId="2147478669"/>
            <ac:spMk id="5" creationId="{EBF7ED77-A742-FBCE-BD52-DC34A33041EE}"/>
          </ac:spMkLst>
        </pc:spChg>
        <pc:spChg chg="mod">
          <ac:chgData name="Henry Jammes" userId="5f22554b-fd15-4676-8c82-dc6122af2a80" providerId="ADAL" clId="{A3A6ABF9-8563-404A-BEC3-1E0B3CC340AC}" dt="2023-09-23T20:27:45.334" v="46288" actId="207"/>
          <ac:spMkLst>
            <pc:docMk/>
            <pc:sldMk cId="1624925697" sldId="2147478669"/>
            <ac:spMk id="7" creationId="{CDFA3B16-0CF6-4342-00CD-A2121780A14D}"/>
          </ac:spMkLst>
        </pc:spChg>
        <pc:graphicFrameChg chg="modGraphic">
          <ac:chgData name="Henry Jammes" userId="5f22554b-fd15-4676-8c82-dc6122af2a80" providerId="ADAL" clId="{A3A6ABF9-8563-404A-BEC3-1E0B3CC340AC}" dt="2023-09-23T20:24:55.729" v="45766" actId="20577"/>
          <ac:graphicFrameMkLst>
            <pc:docMk/>
            <pc:sldMk cId="1624925697" sldId="2147478669"/>
            <ac:graphicFrameMk id="4" creationId="{882C9BB9-AC4D-4894-D1FB-709C728B32AC}"/>
          </ac:graphicFrameMkLst>
        </pc:graphicFrameChg>
      </pc:sldChg>
      <pc:sldChg chg="addSp delSp modSp add mod ord addCm">
        <pc:chgData name="Henry Jammes" userId="5f22554b-fd15-4676-8c82-dc6122af2a80" providerId="ADAL" clId="{A3A6ABF9-8563-404A-BEC3-1E0B3CC340AC}" dt="2023-09-28T17:43:45.328" v="51123" actId="1036"/>
        <pc:sldMkLst>
          <pc:docMk/>
          <pc:sldMk cId="1714818578" sldId="2147478670"/>
        </pc:sldMkLst>
        <pc:spChg chg="mod">
          <ac:chgData name="Henry Jammes" userId="5f22554b-fd15-4676-8c82-dc6122af2a80" providerId="ADAL" clId="{A3A6ABF9-8563-404A-BEC3-1E0B3CC340AC}" dt="2023-09-28T17:34:19.617" v="50969" actId="20577"/>
          <ac:spMkLst>
            <pc:docMk/>
            <pc:sldMk cId="1714818578" sldId="2147478670"/>
            <ac:spMk id="2" creationId="{06200FD3-EB50-A291-6952-748348F5754E}"/>
          </ac:spMkLst>
        </pc:spChg>
        <pc:spChg chg="add del mod ord">
          <ac:chgData name="Henry Jammes" userId="5f22554b-fd15-4676-8c82-dc6122af2a80" providerId="ADAL" clId="{A3A6ABF9-8563-404A-BEC3-1E0B3CC340AC}" dt="2023-09-28T15:44:25.743" v="50911" actId="1076"/>
          <ac:spMkLst>
            <pc:docMk/>
            <pc:sldMk cId="1714818578" sldId="2147478670"/>
            <ac:spMk id="3" creationId="{BA3B09E7-DC25-E43F-351B-EF69C7553F18}"/>
          </ac:spMkLst>
        </pc:spChg>
        <pc:spChg chg="add del mod">
          <ac:chgData name="Henry Jammes" userId="5f22554b-fd15-4676-8c82-dc6122af2a80" providerId="ADAL" clId="{A3A6ABF9-8563-404A-BEC3-1E0B3CC340AC}" dt="2023-09-28T14:47:44.112" v="49154" actId="478"/>
          <ac:spMkLst>
            <pc:docMk/>
            <pc:sldMk cId="1714818578" sldId="2147478670"/>
            <ac:spMk id="4" creationId="{3C171674-DA93-31F6-68F1-4248FAE620D5}"/>
          </ac:spMkLst>
        </pc:spChg>
        <pc:spChg chg="add del mod">
          <ac:chgData name="Henry Jammes" userId="5f22554b-fd15-4676-8c82-dc6122af2a80" providerId="ADAL" clId="{A3A6ABF9-8563-404A-BEC3-1E0B3CC340AC}" dt="2023-09-28T17:35:08.583" v="51020" actId="478"/>
          <ac:spMkLst>
            <pc:docMk/>
            <pc:sldMk cId="1714818578" sldId="2147478670"/>
            <ac:spMk id="4" creationId="{62475F9D-F755-8762-64ED-74C28D9FF107}"/>
          </ac:spMkLst>
        </pc:spChg>
        <pc:spChg chg="add mod">
          <ac:chgData name="Henry Jammes" userId="5f22554b-fd15-4676-8c82-dc6122af2a80" providerId="ADAL" clId="{A3A6ABF9-8563-404A-BEC3-1E0B3CC340AC}" dt="2023-09-28T17:43:45.328" v="51123" actId="1036"/>
          <ac:spMkLst>
            <pc:docMk/>
            <pc:sldMk cId="1714818578" sldId="2147478670"/>
            <ac:spMk id="4" creationId="{C5A22489-B1D2-6426-0BA0-DA0C0C875BB9}"/>
          </ac:spMkLst>
        </pc:spChg>
        <pc:spChg chg="add mod ord">
          <ac:chgData name="Henry Jammes" userId="5f22554b-fd15-4676-8c82-dc6122af2a80" providerId="ADAL" clId="{A3A6ABF9-8563-404A-BEC3-1E0B3CC340AC}" dt="2023-09-28T15:42:08.093" v="50848" actId="207"/>
          <ac:spMkLst>
            <pc:docMk/>
            <pc:sldMk cId="1714818578" sldId="2147478670"/>
            <ac:spMk id="5" creationId="{4874629C-A9C8-899B-6DE2-2783E8C42D4E}"/>
          </ac:spMkLst>
        </pc:spChg>
        <pc:spChg chg="add del mod">
          <ac:chgData name="Henry Jammes" userId="5f22554b-fd15-4676-8c82-dc6122af2a80" providerId="ADAL" clId="{A3A6ABF9-8563-404A-BEC3-1E0B3CC340AC}" dt="2023-09-28T14:59:03.432" v="49415" actId="478"/>
          <ac:spMkLst>
            <pc:docMk/>
            <pc:sldMk cId="1714818578" sldId="2147478670"/>
            <ac:spMk id="6" creationId="{89211563-F937-1605-CDEB-46498B944B30}"/>
          </ac:spMkLst>
        </pc:spChg>
        <pc:spChg chg="mod">
          <ac:chgData name="Henry Jammes" userId="5f22554b-fd15-4676-8c82-dc6122af2a80" providerId="ADAL" clId="{A3A6ABF9-8563-404A-BEC3-1E0B3CC340AC}" dt="2023-09-28T15:27:38.122" v="50824" actId="108"/>
          <ac:spMkLst>
            <pc:docMk/>
            <pc:sldMk cId="1714818578" sldId="2147478670"/>
            <ac:spMk id="7" creationId="{CDFA3B16-0CF6-4342-00CD-A2121780A14D}"/>
          </ac:spMkLst>
        </pc:spChg>
        <pc:spChg chg="add mod ord">
          <ac:chgData name="Henry Jammes" userId="5f22554b-fd15-4676-8c82-dc6122af2a80" providerId="ADAL" clId="{A3A6ABF9-8563-404A-BEC3-1E0B3CC340AC}" dt="2023-09-28T15:46:29.614" v="50959" actId="207"/>
          <ac:spMkLst>
            <pc:docMk/>
            <pc:sldMk cId="1714818578" sldId="2147478670"/>
            <ac:spMk id="8" creationId="{08FDBACD-DEC4-D271-E0C7-C9D88CFDDC75}"/>
          </ac:spMkLst>
        </pc:spChg>
        <pc:spChg chg="mod">
          <ac:chgData name="Henry Jammes" userId="5f22554b-fd15-4676-8c82-dc6122af2a80" providerId="ADAL" clId="{A3A6ABF9-8563-404A-BEC3-1E0B3CC340AC}" dt="2023-09-28T17:34:26.584" v="50982" actId="20577"/>
          <ac:spMkLst>
            <pc:docMk/>
            <pc:sldMk cId="1714818578" sldId="2147478670"/>
            <ac:spMk id="9" creationId="{E4E52AF6-6402-CF31-0165-40896BB82699}"/>
          </ac:spMkLst>
        </pc:spChg>
        <pc:spChg chg="add del mod">
          <ac:chgData name="Henry Jammes" userId="5f22554b-fd15-4676-8c82-dc6122af2a80" providerId="ADAL" clId="{A3A6ABF9-8563-404A-BEC3-1E0B3CC340AC}" dt="2023-09-28T14:44:01.603" v="49063" actId="478"/>
          <ac:spMkLst>
            <pc:docMk/>
            <pc:sldMk cId="1714818578" sldId="2147478670"/>
            <ac:spMk id="10" creationId="{CA2CB106-E077-7AE3-074C-4A74DA9AE4B7}"/>
          </ac:spMkLst>
        </pc:spChg>
        <pc:spChg chg="add del mod">
          <ac:chgData name="Henry Jammes" userId="5f22554b-fd15-4676-8c82-dc6122af2a80" providerId="ADAL" clId="{A3A6ABF9-8563-404A-BEC3-1E0B3CC340AC}" dt="2023-09-28T14:44:02.682" v="49065" actId="478"/>
          <ac:spMkLst>
            <pc:docMk/>
            <pc:sldMk cId="1714818578" sldId="2147478670"/>
            <ac:spMk id="11" creationId="{A9756092-49EA-B362-613B-FFBB77248DF2}"/>
          </ac:spMkLst>
        </pc:spChg>
        <pc:spChg chg="del">
          <ac:chgData name="Henry Jammes" userId="5f22554b-fd15-4676-8c82-dc6122af2a80" providerId="ADAL" clId="{A3A6ABF9-8563-404A-BEC3-1E0B3CC340AC}" dt="2023-09-23T20:34:45.191" v="46773" actId="478"/>
          <ac:spMkLst>
            <pc:docMk/>
            <pc:sldMk cId="1714818578" sldId="2147478670"/>
            <ac:spMk id="20" creationId="{91A88DBB-1574-6E46-8721-D9173B74627C}"/>
          </ac:spMkLst>
        </pc:spChg>
        <pc:spChg chg="del">
          <ac:chgData name="Henry Jammes" userId="5f22554b-fd15-4676-8c82-dc6122af2a80" providerId="ADAL" clId="{A3A6ABF9-8563-404A-BEC3-1E0B3CC340AC}" dt="2023-09-23T20:34:45.191" v="46773" actId="478"/>
          <ac:spMkLst>
            <pc:docMk/>
            <pc:sldMk cId="1714818578" sldId="2147478670"/>
            <ac:spMk id="21" creationId="{49C8F053-1E0B-C53F-A49B-9559573E98A1}"/>
          </ac:spMkLst>
        </pc:spChg>
        <pc:spChg chg="del">
          <ac:chgData name="Henry Jammes" userId="5f22554b-fd15-4676-8c82-dc6122af2a80" providerId="ADAL" clId="{A3A6ABF9-8563-404A-BEC3-1E0B3CC340AC}" dt="2023-09-23T20:34:45.191" v="46773" actId="478"/>
          <ac:spMkLst>
            <pc:docMk/>
            <pc:sldMk cId="1714818578" sldId="2147478670"/>
            <ac:spMk id="22" creationId="{45D114AC-0DA2-C2AF-451B-64F9D5B80711}"/>
          </ac:spMkLst>
        </pc:spChg>
        <pc:spChg chg="add mod">
          <ac:chgData name="Henry Jammes" userId="5f22554b-fd15-4676-8c82-dc6122af2a80" providerId="ADAL" clId="{A3A6ABF9-8563-404A-BEC3-1E0B3CC340AC}" dt="2023-09-28T14:45:54.019" v="49117" actId="553"/>
          <ac:spMkLst>
            <pc:docMk/>
            <pc:sldMk cId="1714818578" sldId="2147478670"/>
            <ac:spMk id="22" creationId="{E13F1830-11EF-80A4-CA10-4499615BF790}"/>
          </ac:spMkLst>
        </pc:spChg>
        <pc:spChg chg="del">
          <ac:chgData name="Henry Jammes" userId="5f22554b-fd15-4676-8c82-dc6122af2a80" providerId="ADAL" clId="{A3A6ABF9-8563-404A-BEC3-1E0B3CC340AC}" dt="2023-09-23T20:34:40.961" v="46772" actId="478"/>
          <ac:spMkLst>
            <pc:docMk/>
            <pc:sldMk cId="1714818578" sldId="2147478670"/>
            <ac:spMk id="23" creationId="{E429E6BD-07BC-A559-34DF-CE211EDA942B}"/>
          </ac:spMkLst>
        </pc:spChg>
        <pc:spChg chg="add del mod">
          <ac:chgData name="Henry Jammes" userId="5f22554b-fd15-4676-8c82-dc6122af2a80" providerId="ADAL" clId="{A3A6ABF9-8563-404A-BEC3-1E0B3CC340AC}" dt="2023-09-28T14:44:00.888" v="49062" actId="478"/>
          <ac:spMkLst>
            <pc:docMk/>
            <pc:sldMk cId="1714818578" sldId="2147478670"/>
            <ac:spMk id="24" creationId="{0C4C787E-EAF0-E787-9C03-61D4B66CA29D}"/>
          </ac:spMkLst>
        </pc:spChg>
        <pc:spChg chg="del">
          <ac:chgData name="Henry Jammes" userId="5f22554b-fd15-4676-8c82-dc6122af2a80" providerId="ADAL" clId="{A3A6ABF9-8563-404A-BEC3-1E0B3CC340AC}" dt="2023-09-23T20:34:40.961" v="46772" actId="478"/>
          <ac:spMkLst>
            <pc:docMk/>
            <pc:sldMk cId="1714818578" sldId="2147478670"/>
            <ac:spMk id="25" creationId="{CF207F7F-0513-FD56-EA54-0B914F1F9D20}"/>
          </ac:spMkLst>
        </pc:spChg>
        <pc:spChg chg="del">
          <ac:chgData name="Henry Jammes" userId="5f22554b-fd15-4676-8c82-dc6122af2a80" providerId="ADAL" clId="{A3A6ABF9-8563-404A-BEC3-1E0B3CC340AC}" dt="2023-09-23T20:34:40.961" v="46772" actId="478"/>
          <ac:spMkLst>
            <pc:docMk/>
            <pc:sldMk cId="1714818578" sldId="2147478670"/>
            <ac:spMk id="26" creationId="{DA30AF8C-389D-334D-7D1C-ACAC896C4885}"/>
          </ac:spMkLst>
        </pc:spChg>
        <pc:spChg chg="del">
          <ac:chgData name="Henry Jammes" userId="5f22554b-fd15-4676-8c82-dc6122af2a80" providerId="ADAL" clId="{A3A6ABF9-8563-404A-BEC3-1E0B3CC340AC}" dt="2023-09-23T20:34:40.961" v="46772" actId="478"/>
          <ac:spMkLst>
            <pc:docMk/>
            <pc:sldMk cId="1714818578" sldId="2147478670"/>
            <ac:spMk id="29" creationId="{8B1FF4E2-148C-E3AA-E8EF-5F5443C3BB1F}"/>
          </ac:spMkLst>
        </pc:spChg>
        <pc:spChg chg="add mod">
          <ac:chgData name="Henry Jammes" userId="5f22554b-fd15-4676-8c82-dc6122af2a80" providerId="ADAL" clId="{A3A6ABF9-8563-404A-BEC3-1E0B3CC340AC}" dt="2023-09-28T14:47:19.113" v="49144" actId="20577"/>
          <ac:spMkLst>
            <pc:docMk/>
            <pc:sldMk cId="1714818578" sldId="2147478670"/>
            <ac:spMk id="32" creationId="{67B0EEFC-0554-60C3-096E-AFE702220DC3}"/>
          </ac:spMkLst>
        </pc:spChg>
        <pc:spChg chg="del">
          <ac:chgData name="Henry Jammes" userId="5f22554b-fd15-4676-8c82-dc6122af2a80" providerId="ADAL" clId="{A3A6ABF9-8563-404A-BEC3-1E0B3CC340AC}" dt="2023-09-23T20:34:40.961" v="46772" actId="478"/>
          <ac:spMkLst>
            <pc:docMk/>
            <pc:sldMk cId="1714818578" sldId="2147478670"/>
            <ac:spMk id="33" creationId="{B350F372-6C51-0463-D11F-E6A55DE03E38}"/>
          </ac:spMkLst>
        </pc:spChg>
        <pc:spChg chg="add mod">
          <ac:chgData name="Henry Jammes" userId="5f22554b-fd15-4676-8c82-dc6122af2a80" providerId="ADAL" clId="{A3A6ABF9-8563-404A-BEC3-1E0B3CC340AC}" dt="2023-09-28T14:40:58.217" v="48890" actId="571"/>
          <ac:spMkLst>
            <pc:docMk/>
            <pc:sldMk cId="1714818578" sldId="2147478670"/>
            <ac:spMk id="33" creationId="{E6C4CF02-2632-7E28-79A6-9CF90EE43077}"/>
          </ac:spMkLst>
        </pc:spChg>
        <pc:spChg chg="del">
          <ac:chgData name="Henry Jammes" userId="5f22554b-fd15-4676-8c82-dc6122af2a80" providerId="ADAL" clId="{A3A6ABF9-8563-404A-BEC3-1E0B3CC340AC}" dt="2023-09-23T20:34:40.961" v="46772" actId="478"/>
          <ac:spMkLst>
            <pc:docMk/>
            <pc:sldMk cId="1714818578" sldId="2147478670"/>
            <ac:spMk id="34" creationId="{AA29E749-0F7F-F599-9C27-D99EE29B230D}"/>
          </ac:spMkLst>
        </pc:spChg>
        <pc:spChg chg="add mod topLvl">
          <ac:chgData name="Henry Jammes" userId="5f22554b-fd15-4676-8c82-dc6122af2a80" providerId="ADAL" clId="{A3A6ABF9-8563-404A-BEC3-1E0B3CC340AC}" dt="2023-09-28T14:55:09.621" v="49296" actId="165"/>
          <ac:spMkLst>
            <pc:docMk/>
            <pc:sldMk cId="1714818578" sldId="2147478670"/>
            <ac:spMk id="34" creationId="{C77DB968-106D-61EA-28EB-DFDFAAEEA70E}"/>
          </ac:spMkLst>
        </pc:spChg>
        <pc:spChg chg="del">
          <ac:chgData name="Henry Jammes" userId="5f22554b-fd15-4676-8c82-dc6122af2a80" providerId="ADAL" clId="{A3A6ABF9-8563-404A-BEC3-1E0B3CC340AC}" dt="2023-09-23T20:34:45.191" v="46773" actId="478"/>
          <ac:spMkLst>
            <pc:docMk/>
            <pc:sldMk cId="1714818578" sldId="2147478670"/>
            <ac:spMk id="35" creationId="{8DBCBFF0-CCBA-2B23-5A6C-39C51097F491}"/>
          </ac:spMkLst>
        </pc:spChg>
        <pc:spChg chg="del">
          <ac:chgData name="Henry Jammes" userId="5f22554b-fd15-4676-8c82-dc6122af2a80" providerId="ADAL" clId="{A3A6ABF9-8563-404A-BEC3-1E0B3CC340AC}" dt="2023-09-23T20:34:40.961" v="46772" actId="478"/>
          <ac:spMkLst>
            <pc:docMk/>
            <pc:sldMk cId="1714818578" sldId="2147478670"/>
            <ac:spMk id="36" creationId="{15DCA23A-45FC-935A-090E-E60AED4D47B0}"/>
          </ac:spMkLst>
        </pc:spChg>
        <pc:spChg chg="add mod">
          <ac:chgData name="Henry Jammes" userId="5f22554b-fd15-4676-8c82-dc6122af2a80" providerId="ADAL" clId="{A3A6ABF9-8563-404A-BEC3-1E0B3CC340AC}" dt="2023-09-28T14:47:38.421" v="49153" actId="1038"/>
          <ac:spMkLst>
            <pc:docMk/>
            <pc:sldMk cId="1714818578" sldId="2147478670"/>
            <ac:spMk id="36" creationId="{68F2C74F-BF87-9109-801E-DED97CFB20C3}"/>
          </ac:spMkLst>
        </pc:spChg>
        <pc:spChg chg="add mod">
          <ac:chgData name="Henry Jammes" userId="5f22554b-fd15-4676-8c82-dc6122af2a80" providerId="ADAL" clId="{A3A6ABF9-8563-404A-BEC3-1E0B3CC340AC}" dt="2023-09-28T15:01:59.335" v="49509" actId="20577"/>
          <ac:spMkLst>
            <pc:docMk/>
            <pc:sldMk cId="1714818578" sldId="2147478670"/>
            <ac:spMk id="40" creationId="{854B8D60-D50B-FA8E-0B11-8300C122AA02}"/>
          </ac:spMkLst>
        </pc:spChg>
        <pc:spChg chg="add mod topLvl">
          <ac:chgData name="Henry Jammes" userId="5f22554b-fd15-4676-8c82-dc6122af2a80" providerId="ADAL" clId="{A3A6ABF9-8563-404A-BEC3-1E0B3CC340AC}" dt="2023-09-28T15:01:45.683" v="49503" actId="20577"/>
          <ac:spMkLst>
            <pc:docMk/>
            <pc:sldMk cId="1714818578" sldId="2147478670"/>
            <ac:spMk id="42" creationId="{0B2ECE99-94B7-895D-774E-0419DFC10830}"/>
          </ac:spMkLst>
        </pc:spChg>
        <pc:spChg chg="mod">
          <ac:chgData name="Henry Jammes" userId="5f22554b-fd15-4676-8c82-dc6122af2a80" providerId="ADAL" clId="{A3A6ABF9-8563-404A-BEC3-1E0B3CC340AC}" dt="2023-09-28T14:48:34.964" v="49169"/>
          <ac:spMkLst>
            <pc:docMk/>
            <pc:sldMk cId="1714818578" sldId="2147478670"/>
            <ac:spMk id="48" creationId="{38B89E24-2DB3-26A9-A0AD-5E0E7646A4AA}"/>
          </ac:spMkLst>
        </pc:spChg>
        <pc:spChg chg="mod">
          <ac:chgData name="Henry Jammes" userId="5f22554b-fd15-4676-8c82-dc6122af2a80" providerId="ADAL" clId="{A3A6ABF9-8563-404A-BEC3-1E0B3CC340AC}" dt="2023-09-28T14:48:34.964" v="49169"/>
          <ac:spMkLst>
            <pc:docMk/>
            <pc:sldMk cId="1714818578" sldId="2147478670"/>
            <ac:spMk id="49" creationId="{A0AF5972-3F7F-1ECF-DDD5-5F3B9062DC07}"/>
          </ac:spMkLst>
        </pc:spChg>
        <pc:spChg chg="mod">
          <ac:chgData name="Henry Jammes" userId="5f22554b-fd15-4676-8c82-dc6122af2a80" providerId="ADAL" clId="{A3A6ABF9-8563-404A-BEC3-1E0B3CC340AC}" dt="2023-09-28T14:48:40.981" v="49171" actId="571"/>
          <ac:spMkLst>
            <pc:docMk/>
            <pc:sldMk cId="1714818578" sldId="2147478670"/>
            <ac:spMk id="53" creationId="{E5594475-D0CB-3A6E-1608-675DAC74CD2F}"/>
          </ac:spMkLst>
        </pc:spChg>
        <pc:spChg chg="mod">
          <ac:chgData name="Henry Jammes" userId="5f22554b-fd15-4676-8c82-dc6122af2a80" providerId="ADAL" clId="{A3A6ABF9-8563-404A-BEC3-1E0B3CC340AC}" dt="2023-09-28T14:48:40.981" v="49171" actId="571"/>
          <ac:spMkLst>
            <pc:docMk/>
            <pc:sldMk cId="1714818578" sldId="2147478670"/>
            <ac:spMk id="54" creationId="{B21F4D7F-35E4-02AF-656F-3A7B2867BCB8}"/>
          </ac:spMkLst>
        </pc:spChg>
        <pc:spChg chg="mod">
          <ac:chgData name="Henry Jammes" userId="5f22554b-fd15-4676-8c82-dc6122af2a80" providerId="ADAL" clId="{A3A6ABF9-8563-404A-BEC3-1E0B3CC340AC}" dt="2023-09-28T14:48:53.828" v="49177"/>
          <ac:spMkLst>
            <pc:docMk/>
            <pc:sldMk cId="1714818578" sldId="2147478670"/>
            <ac:spMk id="60" creationId="{01F80CDF-88EB-9D31-A1BA-060DE55C634B}"/>
          </ac:spMkLst>
        </pc:spChg>
        <pc:spChg chg="mod">
          <ac:chgData name="Henry Jammes" userId="5f22554b-fd15-4676-8c82-dc6122af2a80" providerId="ADAL" clId="{A3A6ABF9-8563-404A-BEC3-1E0B3CC340AC}" dt="2023-09-28T14:48:53.828" v="49177"/>
          <ac:spMkLst>
            <pc:docMk/>
            <pc:sldMk cId="1714818578" sldId="2147478670"/>
            <ac:spMk id="61" creationId="{528E2995-B670-53CD-F695-9BD5B0A54062}"/>
          </ac:spMkLst>
        </pc:spChg>
        <pc:spChg chg="del">
          <ac:chgData name="Henry Jammes" userId="5f22554b-fd15-4676-8c82-dc6122af2a80" providerId="ADAL" clId="{A3A6ABF9-8563-404A-BEC3-1E0B3CC340AC}" dt="2023-09-23T20:34:40.961" v="46772" actId="478"/>
          <ac:spMkLst>
            <pc:docMk/>
            <pc:sldMk cId="1714818578" sldId="2147478670"/>
            <ac:spMk id="201" creationId="{185C53A7-CA96-2BC4-7F00-419FEE383140}"/>
          </ac:spMkLst>
        </pc:spChg>
        <pc:spChg chg="del">
          <ac:chgData name="Henry Jammes" userId="5f22554b-fd15-4676-8c82-dc6122af2a80" providerId="ADAL" clId="{A3A6ABF9-8563-404A-BEC3-1E0B3CC340AC}" dt="2023-09-23T20:34:40.961" v="46772" actId="478"/>
          <ac:spMkLst>
            <pc:docMk/>
            <pc:sldMk cId="1714818578" sldId="2147478670"/>
            <ac:spMk id="204" creationId="{3A01BCCB-F21A-96DF-11ED-47BD6FB72078}"/>
          </ac:spMkLst>
        </pc:spChg>
        <pc:spChg chg="add del mod">
          <ac:chgData name="Henry Jammes" userId="5f22554b-fd15-4676-8c82-dc6122af2a80" providerId="ADAL" clId="{A3A6ABF9-8563-404A-BEC3-1E0B3CC340AC}" dt="2023-09-28T17:43:18.634" v="51090" actId="1036"/>
          <ac:spMkLst>
            <pc:docMk/>
            <pc:sldMk cId="1714818578" sldId="2147478670"/>
            <ac:spMk id="210" creationId="{DA7C4FE7-3164-59E8-7B06-CD2B36BEAE3F}"/>
          </ac:spMkLst>
        </pc:spChg>
        <pc:spChg chg="add del mod">
          <ac:chgData name="Henry Jammes" userId="5f22554b-fd15-4676-8c82-dc6122af2a80" providerId="ADAL" clId="{A3A6ABF9-8563-404A-BEC3-1E0B3CC340AC}" dt="2023-09-28T17:43:18.634" v="51090" actId="1036"/>
          <ac:spMkLst>
            <pc:docMk/>
            <pc:sldMk cId="1714818578" sldId="2147478670"/>
            <ac:spMk id="211" creationId="{2D6E4996-061E-B55C-CDDC-B574CC4FC3C8}"/>
          </ac:spMkLst>
        </pc:spChg>
        <pc:spChg chg="add del mod">
          <ac:chgData name="Henry Jammes" userId="5f22554b-fd15-4676-8c82-dc6122af2a80" providerId="ADAL" clId="{A3A6ABF9-8563-404A-BEC3-1E0B3CC340AC}" dt="2023-09-28T17:43:18.634" v="51090" actId="1036"/>
          <ac:spMkLst>
            <pc:docMk/>
            <pc:sldMk cId="1714818578" sldId="2147478670"/>
            <ac:spMk id="212" creationId="{1F781B69-A1DD-5FBA-E470-EB4728823905}"/>
          </ac:spMkLst>
        </pc:spChg>
        <pc:spChg chg="add del mod">
          <ac:chgData name="Henry Jammes" userId="5f22554b-fd15-4676-8c82-dc6122af2a80" providerId="ADAL" clId="{A3A6ABF9-8563-404A-BEC3-1E0B3CC340AC}" dt="2023-09-28T17:43:18.634" v="51090" actId="1036"/>
          <ac:spMkLst>
            <pc:docMk/>
            <pc:sldMk cId="1714818578" sldId="2147478670"/>
            <ac:spMk id="217" creationId="{AE2CDFFD-2ABF-8903-E1F4-D45F20D46EF2}"/>
          </ac:spMkLst>
        </pc:spChg>
        <pc:spChg chg="del">
          <ac:chgData name="Henry Jammes" userId="5f22554b-fd15-4676-8c82-dc6122af2a80" providerId="ADAL" clId="{A3A6ABF9-8563-404A-BEC3-1E0B3CC340AC}" dt="2023-09-23T20:34:33.380" v="46771" actId="478"/>
          <ac:spMkLst>
            <pc:docMk/>
            <pc:sldMk cId="1714818578" sldId="2147478670"/>
            <ac:spMk id="218" creationId="{49E7D6B4-DD1C-E8D2-C3E5-2A5F2994939D}"/>
          </ac:spMkLst>
        </pc:spChg>
        <pc:spChg chg="del">
          <ac:chgData name="Henry Jammes" userId="5f22554b-fd15-4676-8c82-dc6122af2a80" providerId="ADAL" clId="{A3A6ABF9-8563-404A-BEC3-1E0B3CC340AC}" dt="2023-09-23T20:34:45.191" v="46773" actId="478"/>
          <ac:spMkLst>
            <pc:docMk/>
            <pc:sldMk cId="1714818578" sldId="2147478670"/>
            <ac:spMk id="263" creationId="{7FBEE332-BA99-A7D7-3D11-D030A3C0D338}"/>
          </ac:spMkLst>
        </pc:spChg>
        <pc:spChg chg="del">
          <ac:chgData name="Henry Jammes" userId="5f22554b-fd15-4676-8c82-dc6122af2a80" providerId="ADAL" clId="{A3A6ABF9-8563-404A-BEC3-1E0B3CC340AC}" dt="2023-09-23T20:34:45.191" v="46773" actId="478"/>
          <ac:spMkLst>
            <pc:docMk/>
            <pc:sldMk cId="1714818578" sldId="2147478670"/>
            <ac:spMk id="264" creationId="{AC9AAA59-E414-28BF-60BE-A8C6110E3E28}"/>
          </ac:spMkLst>
        </pc:spChg>
        <pc:spChg chg="del">
          <ac:chgData name="Henry Jammes" userId="5f22554b-fd15-4676-8c82-dc6122af2a80" providerId="ADAL" clId="{A3A6ABF9-8563-404A-BEC3-1E0B3CC340AC}" dt="2023-09-23T20:34:45.191" v="46773" actId="478"/>
          <ac:spMkLst>
            <pc:docMk/>
            <pc:sldMk cId="1714818578" sldId="2147478670"/>
            <ac:spMk id="265" creationId="{B6AF2698-79F1-663A-AF9B-D4A04B929838}"/>
          </ac:spMkLst>
        </pc:spChg>
        <pc:spChg chg="del">
          <ac:chgData name="Henry Jammes" userId="5f22554b-fd15-4676-8c82-dc6122af2a80" providerId="ADAL" clId="{A3A6ABF9-8563-404A-BEC3-1E0B3CC340AC}" dt="2023-09-23T20:34:40.961" v="46772" actId="478"/>
          <ac:spMkLst>
            <pc:docMk/>
            <pc:sldMk cId="1714818578" sldId="2147478670"/>
            <ac:spMk id="266" creationId="{2C0B66A9-9AC4-3DF9-ED57-17D017FA8505}"/>
          </ac:spMkLst>
        </pc:spChg>
        <pc:spChg chg="del">
          <ac:chgData name="Henry Jammes" userId="5f22554b-fd15-4676-8c82-dc6122af2a80" providerId="ADAL" clId="{A3A6ABF9-8563-404A-BEC3-1E0B3CC340AC}" dt="2023-09-23T20:34:40.961" v="46772" actId="478"/>
          <ac:spMkLst>
            <pc:docMk/>
            <pc:sldMk cId="1714818578" sldId="2147478670"/>
            <ac:spMk id="267" creationId="{9837FF04-3886-DAB0-9D5F-04E9BD5B95A2}"/>
          </ac:spMkLst>
        </pc:spChg>
        <pc:spChg chg="del">
          <ac:chgData name="Henry Jammes" userId="5f22554b-fd15-4676-8c82-dc6122af2a80" providerId="ADAL" clId="{A3A6ABF9-8563-404A-BEC3-1E0B3CC340AC}" dt="2023-09-23T20:34:40.961" v="46772" actId="478"/>
          <ac:spMkLst>
            <pc:docMk/>
            <pc:sldMk cId="1714818578" sldId="2147478670"/>
            <ac:spMk id="268" creationId="{89AE6B4D-7F7D-F536-4C6C-C4B59D003B42}"/>
          </ac:spMkLst>
        </pc:spChg>
        <pc:spChg chg="del">
          <ac:chgData name="Henry Jammes" userId="5f22554b-fd15-4676-8c82-dc6122af2a80" providerId="ADAL" clId="{A3A6ABF9-8563-404A-BEC3-1E0B3CC340AC}" dt="2023-09-23T20:34:40.961" v="46772" actId="478"/>
          <ac:spMkLst>
            <pc:docMk/>
            <pc:sldMk cId="1714818578" sldId="2147478670"/>
            <ac:spMk id="269" creationId="{187994BA-D520-34C5-041C-A76CB59E8350}"/>
          </ac:spMkLst>
        </pc:spChg>
        <pc:spChg chg="del">
          <ac:chgData name="Henry Jammes" userId="5f22554b-fd15-4676-8c82-dc6122af2a80" providerId="ADAL" clId="{A3A6ABF9-8563-404A-BEC3-1E0B3CC340AC}" dt="2023-09-23T20:34:40.961" v="46772" actId="478"/>
          <ac:spMkLst>
            <pc:docMk/>
            <pc:sldMk cId="1714818578" sldId="2147478670"/>
            <ac:spMk id="270" creationId="{12CD2519-E1BE-99F8-67C4-9D20600CC985}"/>
          </ac:spMkLst>
        </pc:spChg>
        <pc:spChg chg="mod">
          <ac:chgData name="Henry Jammes" userId="5f22554b-fd15-4676-8c82-dc6122af2a80" providerId="ADAL" clId="{A3A6ABF9-8563-404A-BEC3-1E0B3CC340AC}" dt="2023-09-28T14:49:01.603" v="49179" actId="571"/>
          <ac:spMkLst>
            <pc:docMk/>
            <pc:sldMk cId="1714818578" sldId="2147478670"/>
            <ac:spMk id="1025" creationId="{CACE4A77-1390-316D-558A-D1446CA4A808}"/>
          </ac:spMkLst>
        </pc:spChg>
        <pc:spChg chg="mod">
          <ac:chgData name="Henry Jammes" userId="5f22554b-fd15-4676-8c82-dc6122af2a80" providerId="ADAL" clId="{A3A6ABF9-8563-404A-BEC3-1E0B3CC340AC}" dt="2023-09-28T14:49:01.603" v="49179" actId="571"/>
          <ac:spMkLst>
            <pc:docMk/>
            <pc:sldMk cId="1714818578" sldId="2147478670"/>
            <ac:spMk id="1027" creationId="{FE78E9B5-348E-921F-F37A-C5304A849130}"/>
          </ac:spMkLst>
        </pc:spChg>
        <pc:spChg chg="mod">
          <ac:chgData name="Henry Jammes" userId="5f22554b-fd15-4676-8c82-dc6122af2a80" providerId="ADAL" clId="{A3A6ABF9-8563-404A-BEC3-1E0B3CC340AC}" dt="2023-09-28T14:49:41.715" v="49185"/>
          <ac:spMkLst>
            <pc:docMk/>
            <pc:sldMk cId="1714818578" sldId="2147478670"/>
            <ac:spMk id="1029" creationId="{F11E2550-02F5-090D-1059-81B61410BFF7}"/>
          </ac:spMkLst>
        </pc:spChg>
        <pc:spChg chg="mod">
          <ac:chgData name="Henry Jammes" userId="5f22554b-fd15-4676-8c82-dc6122af2a80" providerId="ADAL" clId="{A3A6ABF9-8563-404A-BEC3-1E0B3CC340AC}" dt="2023-09-28T14:49:41.715" v="49185"/>
          <ac:spMkLst>
            <pc:docMk/>
            <pc:sldMk cId="1714818578" sldId="2147478670"/>
            <ac:spMk id="1031" creationId="{AB4356E3-0B79-9425-20C6-CCF184CACD50}"/>
          </ac:spMkLst>
        </pc:spChg>
        <pc:spChg chg="mod">
          <ac:chgData name="Henry Jammes" userId="5f22554b-fd15-4676-8c82-dc6122af2a80" providerId="ADAL" clId="{A3A6ABF9-8563-404A-BEC3-1E0B3CC340AC}" dt="2023-09-28T14:50:13.953" v="49192"/>
          <ac:spMkLst>
            <pc:docMk/>
            <pc:sldMk cId="1714818578" sldId="2147478670"/>
            <ac:spMk id="1037" creationId="{A331E658-B9E4-3DC9-E84B-FB8558F571EC}"/>
          </ac:spMkLst>
        </pc:spChg>
        <pc:spChg chg="mod">
          <ac:chgData name="Henry Jammes" userId="5f22554b-fd15-4676-8c82-dc6122af2a80" providerId="ADAL" clId="{A3A6ABF9-8563-404A-BEC3-1E0B3CC340AC}" dt="2023-09-28T14:50:13.953" v="49192"/>
          <ac:spMkLst>
            <pc:docMk/>
            <pc:sldMk cId="1714818578" sldId="2147478670"/>
            <ac:spMk id="1038" creationId="{9ABD968A-B84C-A34B-F22C-8B78C538288F}"/>
          </ac:spMkLst>
        </pc:spChg>
        <pc:spChg chg="mod">
          <ac:chgData name="Henry Jammes" userId="5f22554b-fd15-4676-8c82-dc6122af2a80" providerId="ADAL" clId="{A3A6ABF9-8563-404A-BEC3-1E0B3CC340AC}" dt="2023-09-28T14:50:35.456" v="49194" actId="571"/>
          <ac:spMkLst>
            <pc:docMk/>
            <pc:sldMk cId="1714818578" sldId="2147478670"/>
            <ac:spMk id="1042" creationId="{6F9BC7A0-79B1-095B-9AAC-47D784FEA819}"/>
          </ac:spMkLst>
        </pc:spChg>
        <pc:spChg chg="mod">
          <ac:chgData name="Henry Jammes" userId="5f22554b-fd15-4676-8c82-dc6122af2a80" providerId="ADAL" clId="{A3A6ABF9-8563-404A-BEC3-1E0B3CC340AC}" dt="2023-09-28T14:50:35.456" v="49194" actId="571"/>
          <ac:spMkLst>
            <pc:docMk/>
            <pc:sldMk cId="1714818578" sldId="2147478670"/>
            <ac:spMk id="1043" creationId="{AE71A776-719C-2D99-FDC7-39E0E9711EE2}"/>
          </ac:spMkLst>
        </pc:spChg>
        <pc:spChg chg="add del mod">
          <ac:chgData name="Henry Jammes" userId="5f22554b-fd15-4676-8c82-dc6122af2a80" providerId="ADAL" clId="{A3A6ABF9-8563-404A-BEC3-1E0B3CC340AC}" dt="2023-09-28T14:51:24.004" v="49222" actId="478"/>
          <ac:spMkLst>
            <pc:docMk/>
            <pc:sldMk cId="1714818578" sldId="2147478670"/>
            <ac:spMk id="1044" creationId="{CBD4C5DB-3FA6-51C7-2E3C-C26E52FADA17}"/>
          </ac:spMkLst>
        </pc:spChg>
        <pc:spChg chg="add mod topLvl">
          <ac:chgData name="Henry Jammes" userId="5f22554b-fd15-4676-8c82-dc6122af2a80" providerId="ADAL" clId="{A3A6ABF9-8563-404A-BEC3-1E0B3CC340AC}" dt="2023-09-28T14:55:09.621" v="49296" actId="165"/>
          <ac:spMkLst>
            <pc:docMk/>
            <pc:sldMk cId="1714818578" sldId="2147478670"/>
            <ac:spMk id="1045" creationId="{0E5A7E62-CBE9-0F1F-364D-91673E50CD96}"/>
          </ac:spMkLst>
        </pc:spChg>
        <pc:spChg chg="add del mod">
          <ac:chgData name="Henry Jammes" userId="5f22554b-fd15-4676-8c82-dc6122af2a80" providerId="ADAL" clId="{A3A6ABF9-8563-404A-BEC3-1E0B3CC340AC}" dt="2023-09-28T14:54:52.020" v="49291" actId="478"/>
          <ac:spMkLst>
            <pc:docMk/>
            <pc:sldMk cId="1714818578" sldId="2147478670"/>
            <ac:spMk id="1046" creationId="{28529F79-D526-32C3-2DF1-B521DFCB5F49}"/>
          </ac:spMkLst>
        </pc:spChg>
        <pc:spChg chg="add mod">
          <ac:chgData name="Henry Jammes" userId="5f22554b-fd15-4676-8c82-dc6122af2a80" providerId="ADAL" clId="{A3A6ABF9-8563-404A-BEC3-1E0B3CC340AC}" dt="2023-09-28T15:01:47.923" v="49504" actId="20577"/>
          <ac:spMkLst>
            <pc:docMk/>
            <pc:sldMk cId="1714818578" sldId="2147478670"/>
            <ac:spMk id="1049" creationId="{785329FC-3DEF-6AE6-A665-A65174DD3A69}"/>
          </ac:spMkLst>
        </pc:spChg>
        <pc:spChg chg="mod">
          <ac:chgData name="Henry Jammes" userId="5f22554b-fd15-4676-8c82-dc6122af2a80" providerId="ADAL" clId="{A3A6ABF9-8563-404A-BEC3-1E0B3CC340AC}" dt="2023-09-28T14:55:43.349" v="49302" actId="571"/>
          <ac:spMkLst>
            <pc:docMk/>
            <pc:sldMk cId="1714818578" sldId="2147478670"/>
            <ac:spMk id="1052" creationId="{60CD7E27-1E05-CD5F-629B-0B71C4DDBED7}"/>
          </ac:spMkLst>
        </pc:spChg>
        <pc:spChg chg="mod">
          <ac:chgData name="Henry Jammes" userId="5f22554b-fd15-4676-8c82-dc6122af2a80" providerId="ADAL" clId="{A3A6ABF9-8563-404A-BEC3-1E0B3CC340AC}" dt="2023-09-28T15:01:51.152" v="49506" actId="20577"/>
          <ac:spMkLst>
            <pc:docMk/>
            <pc:sldMk cId="1714818578" sldId="2147478670"/>
            <ac:spMk id="1054" creationId="{3125276E-9D71-B1F6-A5B7-966704884D87}"/>
          </ac:spMkLst>
        </pc:spChg>
        <pc:spChg chg="mod">
          <ac:chgData name="Henry Jammes" userId="5f22554b-fd15-4676-8c82-dc6122af2a80" providerId="ADAL" clId="{A3A6ABF9-8563-404A-BEC3-1E0B3CC340AC}" dt="2023-09-28T14:55:49.340" v="49303" actId="571"/>
          <ac:spMkLst>
            <pc:docMk/>
            <pc:sldMk cId="1714818578" sldId="2147478670"/>
            <ac:spMk id="1056" creationId="{D84BD757-871F-5BDC-6BD6-604A33B3E4FC}"/>
          </ac:spMkLst>
        </pc:spChg>
        <pc:spChg chg="mod">
          <ac:chgData name="Henry Jammes" userId="5f22554b-fd15-4676-8c82-dc6122af2a80" providerId="ADAL" clId="{A3A6ABF9-8563-404A-BEC3-1E0B3CC340AC}" dt="2023-09-28T15:01:54.095" v="49508" actId="20577"/>
          <ac:spMkLst>
            <pc:docMk/>
            <pc:sldMk cId="1714818578" sldId="2147478670"/>
            <ac:spMk id="1058" creationId="{BCBDF693-281E-ED7C-A997-9AE9EDA597AC}"/>
          </ac:spMkLst>
        </pc:spChg>
        <pc:spChg chg="add mod ord">
          <ac:chgData name="Henry Jammes" userId="5f22554b-fd15-4676-8c82-dc6122af2a80" providerId="ADAL" clId="{A3A6ABF9-8563-404A-BEC3-1E0B3CC340AC}" dt="2023-09-28T15:42:08.093" v="50848" actId="207"/>
          <ac:spMkLst>
            <pc:docMk/>
            <pc:sldMk cId="1714818578" sldId="2147478670"/>
            <ac:spMk id="1059" creationId="{317D93A0-D9C5-FFA5-073C-1BCF2B1ECEB0}"/>
          </ac:spMkLst>
        </pc:spChg>
        <pc:spChg chg="add mod ord">
          <ac:chgData name="Henry Jammes" userId="5f22554b-fd15-4676-8c82-dc6122af2a80" providerId="ADAL" clId="{A3A6ABF9-8563-404A-BEC3-1E0B3CC340AC}" dt="2023-09-28T15:42:08.093" v="50848" actId="207"/>
          <ac:spMkLst>
            <pc:docMk/>
            <pc:sldMk cId="1714818578" sldId="2147478670"/>
            <ac:spMk id="1060" creationId="{19AF7F6A-6107-0EF4-D078-9B7C3EEC0F90}"/>
          </ac:spMkLst>
        </pc:spChg>
        <pc:spChg chg="add mod ord">
          <ac:chgData name="Henry Jammes" userId="5f22554b-fd15-4676-8c82-dc6122af2a80" providerId="ADAL" clId="{A3A6ABF9-8563-404A-BEC3-1E0B3CC340AC}" dt="2023-09-28T15:45:59.934" v="50955" actId="14100"/>
          <ac:spMkLst>
            <pc:docMk/>
            <pc:sldMk cId="1714818578" sldId="2147478670"/>
            <ac:spMk id="1061" creationId="{420FE5A1-9BE6-D98F-0660-BFC0723C3499}"/>
          </ac:spMkLst>
        </pc:spChg>
        <pc:spChg chg="add mod ord">
          <ac:chgData name="Henry Jammes" userId="5f22554b-fd15-4676-8c82-dc6122af2a80" providerId="ADAL" clId="{A3A6ABF9-8563-404A-BEC3-1E0B3CC340AC}" dt="2023-09-28T15:27:48.659" v="50825" actId="14100"/>
          <ac:spMkLst>
            <pc:docMk/>
            <pc:sldMk cId="1714818578" sldId="2147478670"/>
            <ac:spMk id="1066" creationId="{313C9C31-76BA-9B1F-2EAE-50C61C17DAE0}"/>
          </ac:spMkLst>
        </pc:spChg>
        <pc:spChg chg="add del mod">
          <ac:chgData name="Henry Jammes" userId="5f22554b-fd15-4676-8c82-dc6122af2a80" providerId="ADAL" clId="{A3A6ABF9-8563-404A-BEC3-1E0B3CC340AC}" dt="2023-09-28T15:04:38.935" v="49542" actId="21"/>
          <ac:spMkLst>
            <pc:docMk/>
            <pc:sldMk cId="1714818578" sldId="2147478670"/>
            <ac:spMk id="1067" creationId="{5355393B-E969-C156-9CED-8919F4E9E25A}"/>
          </ac:spMkLst>
        </pc:spChg>
        <pc:spChg chg="add mod ord">
          <ac:chgData name="Henry Jammes" userId="5f22554b-fd15-4676-8c82-dc6122af2a80" providerId="ADAL" clId="{A3A6ABF9-8563-404A-BEC3-1E0B3CC340AC}" dt="2023-09-28T15:27:52.473" v="50833" actId="1036"/>
          <ac:spMkLst>
            <pc:docMk/>
            <pc:sldMk cId="1714818578" sldId="2147478670"/>
            <ac:spMk id="1068" creationId="{C81C3780-F931-F52E-9F33-DDF4EB120F62}"/>
          </ac:spMkLst>
        </pc:spChg>
        <pc:spChg chg="add mod">
          <ac:chgData name="Henry Jammes" userId="5f22554b-fd15-4676-8c82-dc6122af2a80" providerId="ADAL" clId="{A3A6ABF9-8563-404A-BEC3-1E0B3CC340AC}" dt="2023-09-28T15:27:52.473" v="50833" actId="1036"/>
          <ac:spMkLst>
            <pc:docMk/>
            <pc:sldMk cId="1714818578" sldId="2147478670"/>
            <ac:spMk id="1069" creationId="{E90B4A29-D5FD-DC22-D36B-2EE3F9681A40}"/>
          </ac:spMkLst>
        </pc:spChg>
        <pc:spChg chg="add del mod">
          <ac:chgData name="Henry Jammes" userId="5f22554b-fd15-4676-8c82-dc6122af2a80" providerId="ADAL" clId="{A3A6ABF9-8563-404A-BEC3-1E0B3CC340AC}" dt="2023-09-28T15:12:23.090" v="49607"/>
          <ac:spMkLst>
            <pc:docMk/>
            <pc:sldMk cId="1714818578" sldId="2147478670"/>
            <ac:spMk id="1070" creationId="{A1EAAD2A-8B46-11F0-369E-3D8A91D624C5}"/>
          </ac:spMkLst>
        </pc:spChg>
        <pc:spChg chg="add mod">
          <ac:chgData name="Henry Jammes" userId="5f22554b-fd15-4676-8c82-dc6122af2a80" providerId="ADAL" clId="{A3A6ABF9-8563-404A-BEC3-1E0B3CC340AC}" dt="2023-09-28T15:27:54.914" v="50840" actId="1036"/>
          <ac:spMkLst>
            <pc:docMk/>
            <pc:sldMk cId="1714818578" sldId="2147478670"/>
            <ac:spMk id="1071" creationId="{A2F949C3-E263-6FE4-48A9-B019EE1FE0BD}"/>
          </ac:spMkLst>
        </pc:spChg>
        <pc:grpChg chg="add">
          <ac:chgData name="Henry Jammes" userId="5f22554b-fd15-4676-8c82-dc6122af2a80" providerId="ADAL" clId="{A3A6ABF9-8563-404A-BEC3-1E0B3CC340AC}" dt="2023-09-28T14:45:58.032" v="49118" actId="164"/>
          <ac:grpSpMkLst>
            <pc:docMk/>
            <pc:sldMk cId="1714818578" sldId="2147478670"/>
            <ac:grpSpMk id="37" creationId="{63607E42-F3F3-99DF-2C56-F9E39809FD20}"/>
          </ac:grpSpMkLst>
        </pc:grpChg>
        <pc:grpChg chg="add mod">
          <ac:chgData name="Henry Jammes" userId="5f22554b-fd15-4676-8c82-dc6122af2a80" providerId="ADAL" clId="{A3A6ABF9-8563-404A-BEC3-1E0B3CC340AC}" dt="2023-09-28T15:23:34.362" v="50501" actId="1035"/>
          <ac:grpSpMkLst>
            <pc:docMk/>
            <pc:sldMk cId="1714818578" sldId="2147478670"/>
            <ac:grpSpMk id="38" creationId="{0B190B13-BE48-A5BE-DA6F-C7760D152A34}"/>
          </ac:grpSpMkLst>
        </pc:grpChg>
        <pc:grpChg chg="add mod">
          <ac:chgData name="Henry Jammes" userId="5f22554b-fd15-4676-8c82-dc6122af2a80" providerId="ADAL" clId="{A3A6ABF9-8563-404A-BEC3-1E0B3CC340AC}" dt="2023-09-28T15:23:34.362" v="50501" actId="1035"/>
          <ac:grpSpMkLst>
            <pc:docMk/>
            <pc:sldMk cId="1714818578" sldId="2147478670"/>
            <ac:grpSpMk id="43" creationId="{D62B5363-A526-4B45-FCD9-9E38384BEB4D}"/>
          </ac:grpSpMkLst>
        </pc:grpChg>
        <pc:grpChg chg="add del mod">
          <ac:chgData name="Henry Jammes" userId="5f22554b-fd15-4676-8c82-dc6122af2a80" providerId="ADAL" clId="{A3A6ABF9-8563-404A-BEC3-1E0B3CC340AC}" dt="2023-09-28T14:55:09.621" v="49296" actId="165"/>
          <ac:grpSpMkLst>
            <pc:docMk/>
            <pc:sldMk cId="1714818578" sldId="2147478670"/>
            <ac:grpSpMk id="44" creationId="{2BCFCD21-B648-5EFB-92EA-8E4F16AC8458}"/>
          </ac:grpSpMkLst>
        </pc:grpChg>
        <pc:grpChg chg="add del mod">
          <ac:chgData name="Henry Jammes" userId="5f22554b-fd15-4676-8c82-dc6122af2a80" providerId="ADAL" clId="{A3A6ABF9-8563-404A-BEC3-1E0B3CC340AC}" dt="2023-09-28T14:48:43.086" v="49173" actId="478"/>
          <ac:grpSpMkLst>
            <pc:docMk/>
            <pc:sldMk cId="1714818578" sldId="2147478670"/>
            <ac:grpSpMk id="45" creationId="{320F95C2-D3FA-75A4-2DF1-05E14115203C}"/>
          </ac:grpSpMkLst>
        </pc:grpChg>
        <pc:grpChg chg="mod topLvl">
          <ac:chgData name="Henry Jammes" userId="5f22554b-fd15-4676-8c82-dc6122af2a80" providerId="ADAL" clId="{A3A6ABF9-8563-404A-BEC3-1E0B3CC340AC}" dt="2023-09-28T14:48:43.086" v="49173" actId="478"/>
          <ac:grpSpMkLst>
            <pc:docMk/>
            <pc:sldMk cId="1714818578" sldId="2147478670"/>
            <ac:grpSpMk id="46" creationId="{381B96C6-ECB0-D0E0-78C0-05E7F77212D9}"/>
          </ac:grpSpMkLst>
        </pc:grpChg>
        <pc:grpChg chg="add del mod">
          <ac:chgData name="Henry Jammes" userId="5f22554b-fd15-4676-8c82-dc6122af2a80" providerId="ADAL" clId="{A3A6ABF9-8563-404A-BEC3-1E0B3CC340AC}" dt="2023-09-28T14:48:41.872" v="49172" actId="478"/>
          <ac:grpSpMkLst>
            <pc:docMk/>
            <pc:sldMk cId="1714818578" sldId="2147478670"/>
            <ac:grpSpMk id="50" creationId="{5A3C6BE8-871E-A66B-587F-9B107683636C}"/>
          </ac:grpSpMkLst>
        </pc:grpChg>
        <pc:grpChg chg="mod">
          <ac:chgData name="Henry Jammes" userId="5f22554b-fd15-4676-8c82-dc6122af2a80" providerId="ADAL" clId="{A3A6ABF9-8563-404A-BEC3-1E0B3CC340AC}" dt="2023-09-28T14:48:40.981" v="49171" actId="571"/>
          <ac:grpSpMkLst>
            <pc:docMk/>
            <pc:sldMk cId="1714818578" sldId="2147478670"/>
            <ac:grpSpMk id="51" creationId="{29A85EAA-5873-5421-006B-FFEE2C3AAB45}"/>
          </ac:grpSpMkLst>
        </pc:grpChg>
        <pc:grpChg chg="add mod">
          <ac:chgData name="Henry Jammes" userId="5f22554b-fd15-4676-8c82-dc6122af2a80" providerId="ADAL" clId="{A3A6ABF9-8563-404A-BEC3-1E0B3CC340AC}" dt="2023-09-28T15:23:34.362" v="50501" actId="1035"/>
          <ac:grpSpMkLst>
            <pc:docMk/>
            <pc:sldMk cId="1714818578" sldId="2147478670"/>
            <ac:grpSpMk id="56" creationId="{63A5D10F-6CD6-8C87-65D8-AB3D88F4448B}"/>
          </ac:grpSpMkLst>
        </pc:grpChg>
        <pc:grpChg chg="add mod">
          <ac:chgData name="Henry Jammes" userId="5f22554b-fd15-4676-8c82-dc6122af2a80" providerId="ADAL" clId="{A3A6ABF9-8563-404A-BEC3-1E0B3CC340AC}" dt="2023-09-28T15:23:34.362" v="50501" actId="1035"/>
          <ac:grpSpMkLst>
            <pc:docMk/>
            <pc:sldMk cId="1714818578" sldId="2147478670"/>
            <ac:grpSpMk id="57" creationId="{D0A96204-85E3-E628-B8EB-68A7F565E1BE}"/>
          </ac:grpSpMkLst>
        </pc:grpChg>
        <pc:grpChg chg="mod">
          <ac:chgData name="Henry Jammes" userId="5f22554b-fd15-4676-8c82-dc6122af2a80" providerId="ADAL" clId="{A3A6ABF9-8563-404A-BEC3-1E0B3CC340AC}" dt="2023-09-28T14:48:53.828" v="49177"/>
          <ac:grpSpMkLst>
            <pc:docMk/>
            <pc:sldMk cId="1714818578" sldId="2147478670"/>
            <ac:grpSpMk id="58" creationId="{8FD4817E-7A88-AF32-622A-C9FF46361C37}"/>
          </ac:grpSpMkLst>
        </pc:grpChg>
        <pc:grpChg chg="add mod">
          <ac:chgData name="Henry Jammes" userId="5f22554b-fd15-4676-8c82-dc6122af2a80" providerId="ADAL" clId="{A3A6ABF9-8563-404A-BEC3-1E0B3CC340AC}" dt="2023-09-28T15:23:34.362" v="50501" actId="1035"/>
          <ac:grpSpMkLst>
            <pc:docMk/>
            <pc:sldMk cId="1714818578" sldId="2147478670"/>
            <ac:grpSpMk id="62" creationId="{92C7EA95-3B31-437F-81A2-7BDB3A311DE1}"/>
          </ac:grpSpMkLst>
        </pc:grpChg>
        <pc:grpChg chg="mod">
          <ac:chgData name="Henry Jammes" userId="5f22554b-fd15-4676-8c82-dc6122af2a80" providerId="ADAL" clId="{A3A6ABF9-8563-404A-BEC3-1E0B3CC340AC}" dt="2023-09-28T14:49:01.603" v="49179" actId="571"/>
          <ac:grpSpMkLst>
            <pc:docMk/>
            <pc:sldMk cId="1714818578" sldId="2147478670"/>
            <ac:grpSpMk id="63" creationId="{0AD03EE6-8B93-A7EC-0C69-4CE0CFBCD0F4}"/>
          </ac:grpSpMkLst>
        </pc:grpChg>
        <pc:grpChg chg="add mod">
          <ac:chgData name="Henry Jammes" userId="5f22554b-fd15-4676-8c82-dc6122af2a80" providerId="ADAL" clId="{A3A6ABF9-8563-404A-BEC3-1E0B3CC340AC}" dt="2023-09-28T14:49:48.125" v="49186" actId="1076"/>
          <ac:grpSpMkLst>
            <pc:docMk/>
            <pc:sldMk cId="1714818578" sldId="2147478670"/>
            <ac:grpSpMk id="1028" creationId="{E5EF7412-8DAF-01BA-99E9-123EC396FE0C}"/>
          </ac:grpSpMkLst>
        </pc:grpChg>
        <pc:grpChg chg="add mod">
          <ac:chgData name="Henry Jammes" userId="5f22554b-fd15-4676-8c82-dc6122af2a80" providerId="ADAL" clId="{A3A6ABF9-8563-404A-BEC3-1E0B3CC340AC}" dt="2023-09-28T15:23:34.362" v="50501" actId="1035"/>
          <ac:grpSpMkLst>
            <pc:docMk/>
            <pc:sldMk cId="1714818578" sldId="2147478670"/>
            <ac:grpSpMk id="1033" creationId="{EAE022E7-7C2E-64CB-DC55-9AD9F9EF9AEC}"/>
          </ac:grpSpMkLst>
        </pc:grpChg>
        <pc:grpChg chg="add mod">
          <ac:chgData name="Henry Jammes" userId="5f22554b-fd15-4676-8c82-dc6122af2a80" providerId="ADAL" clId="{A3A6ABF9-8563-404A-BEC3-1E0B3CC340AC}" dt="2023-09-28T15:23:34.362" v="50501" actId="1035"/>
          <ac:grpSpMkLst>
            <pc:docMk/>
            <pc:sldMk cId="1714818578" sldId="2147478670"/>
            <ac:grpSpMk id="1034" creationId="{021E1394-314D-F905-5C7C-02620EB2B4BE}"/>
          </ac:grpSpMkLst>
        </pc:grpChg>
        <pc:grpChg chg="mod">
          <ac:chgData name="Henry Jammes" userId="5f22554b-fd15-4676-8c82-dc6122af2a80" providerId="ADAL" clId="{A3A6ABF9-8563-404A-BEC3-1E0B3CC340AC}" dt="2023-09-28T14:50:13.953" v="49192"/>
          <ac:grpSpMkLst>
            <pc:docMk/>
            <pc:sldMk cId="1714818578" sldId="2147478670"/>
            <ac:grpSpMk id="1035" creationId="{75428C61-7DFC-E409-0A7F-AE9FFA7D9C21}"/>
          </ac:grpSpMkLst>
        </pc:grpChg>
        <pc:grpChg chg="add mod">
          <ac:chgData name="Henry Jammes" userId="5f22554b-fd15-4676-8c82-dc6122af2a80" providerId="ADAL" clId="{A3A6ABF9-8563-404A-BEC3-1E0B3CC340AC}" dt="2023-09-28T15:23:34.362" v="50501" actId="1035"/>
          <ac:grpSpMkLst>
            <pc:docMk/>
            <pc:sldMk cId="1714818578" sldId="2147478670"/>
            <ac:grpSpMk id="1039" creationId="{3CE50277-F1CD-0871-7ACC-34ECDA947C11}"/>
          </ac:grpSpMkLst>
        </pc:grpChg>
        <pc:grpChg chg="mod">
          <ac:chgData name="Henry Jammes" userId="5f22554b-fd15-4676-8c82-dc6122af2a80" providerId="ADAL" clId="{A3A6ABF9-8563-404A-BEC3-1E0B3CC340AC}" dt="2023-09-28T14:50:35.456" v="49194" actId="571"/>
          <ac:grpSpMkLst>
            <pc:docMk/>
            <pc:sldMk cId="1714818578" sldId="2147478670"/>
            <ac:grpSpMk id="1040" creationId="{2AA98A10-073C-6F70-D8C7-2B6349CFF2F0}"/>
          </ac:grpSpMkLst>
        </pc:grpChg>
        <pc:grpChg chg="add mod">
          <ac:chgData name="Henry Jammes" userId="5f22554b-fd15-4676-8c82-dc6122af2a80" providerId="ADAL" clId="{A3A6ABF9-8563-404A-BEC3-1E0B3CC340AC}" dt="2023-09-28T15:23:34.362" v="50501" actId="1035"/>
          <ac:grpSpMkLst>
            <pc:docMk/>
            <pc:sldMk cId="1714818578" sldId="2147478670"/>
            <ac:grpSpMk id="1048" creationId="{B7A3CC82-4A2F-0225-0636-58B77F2B5467}"/>
          </ac:grpSpMkLst>
        </pc:grpChg>
        <pc:grpChg chg="add mod">
          <ac:chgData name="Henry Jammes" userId="5f22554b-fd15-4676-8c82-dc6122af2a80" providerId="ADAL" clId="{A3A6ABF9-8563-404A-BEC3-1E0B3CC340AC}" dt="2023-09-28T15:23:34.362" v="50501" actId="1035"/>
          <ac:grpSpMkLst>
            <pc:docMk/>
            <pc:sldMk cId="1714818578" sldId="2147478670"/>
            <ac:grpSpMk id="1050" creationId="{93792C5C-6A37-56F5-8598-A3F8ED6AD96A}"/>
          </ac:grpSpMkLst>
        </pc:grpChg>
        <pc:grpChg chg="add mod">
          <ac:chgData name="Henry Jammes" userId="5f22554b-fd15-4676-8c82-dc6122af2a80" providerId="ADAL" clId="{A3A6ABF9-8563-404A-BEC3-1E0B3CC340AC}" dt="2023-09-28T15:23:34.362" v="50501" actId="1035"/>
          <ac:grpSpMkLst>
            <pc:docMk/>
            <pc:sldMk cId="1714818578" sldId="2147478670"/>
            <ac:grpSpMk id="1051" creationId="{8EB91501-EFCA-77F6-8767-8BBC5414BF17}"/>
          </ac:grpSpMkLst>
        </pc:grpChg>
        <pc:grpChg chg="add mod">
          <ac:chgData name="Henry Jammes" userId="5f22554b-fd15-4676-8c82-dc6122af2a80" providerId="ADAL" clId="{A3A6ABF9-8563-404A-BEC3-1E0B3CC340AC}" dt="2023-09-28T15:23:34.362" v="50501" actId="1035"/>
          <ac:grpSpMkLst>
            <pc:docMk/>
            <pc:sldMk cId="1714818578" sldId="2147478670"/>
            <ac:grpSpMk id="1055" creationId="{CF0C4F7C-F112-5D5E-9C76-4D975949012E}"/>
          </ac:grpSpMkLst>
        </pc:grpChg>
        <pc:picChg chg="del">
          <ac:chgData name="Henry Jammes" userId="5f22554b-fd15-4676-8c82-dc6122af2a80" providerId="ADAL" clId="{A3A6ABF9-8563-404A-BEC3-1E0B3CC340AC}" dt="2023-09-23T20:34:45.191" v="46773" actId="478"/>
          <ac:picMkLst>
            <pc:docMk/>
            <pc:sldMk cId="1714818578" sldId="2147478670"/>
            <ac:picMk id="5" creationId="{C060C114-DE1A-191D-DBE4-C5ED02CCC8D5}"/>
          </ac:picMkLst>
        </pc:picChg>
        <pc:picChg chg="add mod ord">
          <ac:chgData name="Henry Jammes" userId="5f22554b-fd15-4676-8c82-dc6122af2a80" providerId="ADAL" clId="{A3A6ABF9-8563-404A-BEC3-1E0B3CC340AC}" dt="2023-09-28T15:28:01.541" v="50845" actId="1036"/>
          <ac:picMkLst>
            <pc:docMk/>
            <pc:sldMk cId="1714818578" sldId="2147478670"/>
            <ac:picMk id="13" creationId="{85F895E7-2944-9EB0-4922-AB372B126DF9}"/>
          </ac:picMkLst>
        </pc:picChg>
        <pc:picChg chg="add mod ord">
          <ac:chgData name="Henry Jammes" userId="5f22554b-fd15-4676-8c82-dc6122af2a80" providerId="ADAL" clId="{A3A6ABF9-8563-404A-BEC3-1E0B3CC340AC}" dt="2023-09-28T15:28:01.541" v="50845" actId="1036"/>
          <ac:picMkLst>
            <pc:docMk/>
            <pc:sldMk cId="1714818578" sldId="2147478670"/>
            <ac:picMk id="18" creationId="{DB444DD2-1D4B-8D2B-1658-740DB94BFA00}"/>
          </ac:picMkLst>
        </pc:picChg>
        <pc:picChg chg="add mod ord">
          <ac:chgData name="Henry Jammes" userId="5f22554b-fd15-4676-8c82-dc6122af2a80" providerId="ADAL" clId="{A3A6ABF9-8563-404A-BEC3-1E0B3CC340AC}" dt="2023-09-28T15:28:01.541" v="50845" actId="1036"/>
          <ac:picMkLst>
            <pc:docMk/>
            <pc:sldMk cId="1714818578" sldId="2147478670"/>
            <ac:picMk id="20" creationId="{710094D1-43E8-6B75-AE2B-45B2A956A77C}"/>
          </ac:picMkLst>
        </pc:picChg>
        <pc:picChg chg="add mod ord">
          <ac:chgData name="Henry Jammes" userId="5f22554b-fd15-4676-8c82-dc6122af2a80" providerId="ADAL" clId="{A3A6ABF9-8563-404A-BEC3-1E0B3CC340AC}" dt="2023-09-28T15:28:01.541" v="50845" actId="1036"/>
          <ac:picMkLst>
            <pc:docMk/>
            <pc:sldMk cId="1714818578" sldId="2147478670"/>
            <ac:picMk id="21" creationId="{C4A4A527-2BDA-290D-8863-6F98922D33C9}"/>
          </ac:picMkLst>
        </pc:picChg>
        <pc:picChg chg="add del mod">
          <ac:chgData name="Henry Jammes" userId="5f22554b-fd15-4676-8c82-dc6122af2a80" providerId="ADAL" clId="{A3A6ABF9-8563-404A-BEC3-1E0B3CC340AC}" dt="2023-09-28T14:39:10.900" v="48775" actId="478"/>
          <ac:picMkLst>
            <pc:docMk/>
            <pc:sldMk cId="1714818578" sldId="2147478670"/>
            <ac:picMk id="25" creationId="{F7FD6B42-B6B0-290E-6367-1FF1C3ADDAB2}"/>
          </ac:picMkLst>
        </pc:picChg>
        <pc:picChg chg="add del mod">
          <ac:chgData name="Henry Jammes" userId="5f22554b-fd15-4676-8c82-dc6122af2a80" providerId="ADAL" clId="{A3A6ABF9-8563-404A-BEC3-1E0B3CC340AC}" dt="2023-09-28T14:56:20.197" v="49306" actId="478"/>
          <ac:picMkLst>
            <pc:docMk/>
            <pc:sldMk cId="1714818578" sldId="2147478670"/>
            <ac:picMk id="27" creationId="{EC6F4EFA-731C-32EE-E248-2C00B76CD227}"/>
          </ac:picMkLst>
        </pc:picChg>
        <pc:picChg chg="add del mod">
          <ac:chgData name="Henry Jammes" userId="5f22554b-fd15-4676-8c82-dc6122af2a80" providerId="ADAL" clId="{A3A6ABF9-8563-404A-BEC3-1E0B3CC340AC}" dt="2023-09-28T14:38:28.352" v="48763" actId="478"/>
          <ac:picMkLst>
            <pc:docMk/>
            <pc:sldMk cId="1714818578" sldId="2147478670"/>
            <ac:picMk id="29" creationId="{19E67852-06FB-F90C-AE70-D0709CFC7D73}"/>
          </ac:picMkLst>
        </pc:picChg>
        <pc:picChg chg="add mod ord">
          <ac:chgData name="Henry Jammes" userId="5f22554b-fd15-4676-8c82-dc6122af2a80" providerId="ADAL" clId="{A3A6ABF9-8563-404A-BEC3-1E0B3CC340AC}" dt="2023-09-28T14:46:18.048" v="49125" actId="1036"/>
          <ac:picMkLst>
            <pc:docMk/>
            <pc:sldMk cId="1714818578" sldId="2147478670"/>
            <ac:picMk id="31" creationId="{AEE4B07E-C58F-641F-4FE3-6BBACF8F1C5A}"/>
          </ac:picMkLst>
        </pc:picChg>
        <pc:picChg chg="add mod">
          <ac:chgData name="Henry Jammes" userId="5f22554b-fd15-4676-8c82-dc6122af2a80" providerId="ADAL" clId="{A3A6ABF9-8563-404A-BEC3-1E0B3CC340AC}" dt="2023-09-28T14:46:34.453" v="49128" actId="1076"/>
          <ac:picMkLst>
            <pc:docMk/>
            <pc:sldMk cId="1714818578" sldId="2147478670"/>
            <ac:picMk id="39" creationId="{AC70DCC5-FBB5-3938-1D52-E8D0243E0F3C}"/>
          </ac:picMkLst>
        </pc:picChg>
        <pc:picChg chg="del">
          <ac:chgData name="Henry Jammes" userId="5f22554b-fd15-4676-8c82-dc6122af2a80" providerId="ADAL" clId="{A3A6ABF9-8563-404A-BEC3-1E0B3CC340AC}" dt="2023-09-23T20:34:45.191" v="46773" actId="478"/>
          <ac:picMkLst>
            <pc:docMk/>
            <pc:sldMk cId="1714818578" sldId="2147478670"/>
            <ac:picMk id="40" creationId="{D054400A-433E-1910-7E77-62263C828619}"/>
          </ac:picMkLst>
        </pc:picChg>
        <pc:picChg chg="add mod topLvl">
          <ac:chgData name="Henry Jammes" userId="5f22554b-fd15-4676-8c82-dc6122af2a80" providerId="ADAL" clId="{A3A6ABF9-8563-404A-BEC3-1E0B3CC340AC}" dt="2023-09-28T14:55:09.621" v="49296" actId="165"/>
          <ac:picMkLst>
            <pc:docMk/>
            <pc:sldMk cId="1714818578" sldId="2147478670"/>
            <ac:picMk id="41" creationId="{AA32B487-6185-D8AE-CC24-7DE4E715F3D7}"/>
          </ac:picMkLst>
        </pc:picChg>
        <pc:picChg chg="del mod topLvl">
          <ac:chgData name="Henry Jammes" userId="5f22554b-fd15-4676-8c82-dc6122af2a80" providerId="ADAL" clId="{A3A6ABF9-8563-404A-BEC3-1E0B3CC340AC}" dt="2023-09-28T14:48:43.086" v="49173" actId="478"/>
          <ac:picMkLst>
            <pc:docMk/>
            <pc:sldMk cId="1714818578" sldId="2147478670"/>
            <ac:picMk id="47" creationId="{31A97EAD-903B-DB39-A83B-FFB5E8855C19}"/>
          </ac:picMkLst>
        </pc:picChg>
        <pc:picChg chg="mod">
          <ac:chgData name="Henry Jammes" userId="5f22554b-fd15-4676-8c82-dc6122af2a80" providerId="ADAL" clId="{A3A6ABF9-8563-404A-BEC3-1E0B3CC340AC}" dt="2023-09-28T14:48:40.981" v="49171" actId="571"/>
          <ac:picMkLst>
            <pc:docMk/>
            <pc:sldMk cId="1714818578" sldId="2147478670"/>
            <ac:picMk id="52" creationId="{DDD02660-5707-FB2F-5E25-1A44E98BBA7B}"/>
          </ac:picMkLst>
        </pc:picChg>
        <pc:picChg chg="add mod">
          <ac:chgData name="Henry Jammes" userId="5f22554b-fd15-4676-8c82-dc6122af2a80" providerId="ADAL" clId="{A3A6ABF9-8563-404A-BEC3-1E0B3CC340AC}" dt="2023-09-28T14:48:48.576" v="49175" actId="1076"/>
          <ac:picMkLst>
            <pc:docMk/>
            <pc:sldMk cId="1714818578" sldId="2147478670"/>
            <ac:picMk id="55" creationId="{6BC70379-3BC9-3F8D-C969-754FACB0A1D9}"/>
          </ac:picMkLst>
        </pc:picChg>
        <pc:picChg chg="mod">
          <ac:chgData name="Henry Jammes" userId="5f22554b-fd15-4676-8c82-dc6122af2a80" providerId="ADAL" clId="{A3A6ABF9-8563-404A-BEC3-1E0B3CC340AC}" dt="2023-09-28T14:48:53.828" v="49177"/>
          <ac:picMkLst>
            <pc:docMk/>
            <pc:sldMk cId="1714818578" sldId="2147478670"/>
            <ac:picMk id="59" creationId="{7E775FA5-39D1-4F83-F08A-40A1B587F42C}"/>
          </ac:picMkLst>
        </pc:picChg>
        <pc:picChg chg="del">
          <ac:chgData name="Henry Jammes" userId="5f22554b-fd15-4676-8c82-dc6122af2a80" providerId="ADAL" clId="{A3A6ABF9-8563-404A-BEC3-1E0B3CC340AC}" dt="2023-09-23T20:34:40.961" v="46772" actId="478"/>
          <ac:picMkLst>
            <pc:docMk/>
            <pc:sldMk cId="1714818578" sldId="2147478670"/>
            <ac:picMk id="203" creationId="{2EAF3B78-B60D-CD71-33A7-1BC2F058308E}"/>
          </ac:picMkLst>
        </pc:picChg>
        <pc:picChg chg="del">
          <ac:chgData name="Henry Jammes" userId="5f22554b-fd15-4676-8c82-dc6122af2a80" providerId="ADAL" clId="{A3A6ABF9-8563-404A-BEC3-1E0B3CC340AC}" dt="2023-09-23T20:34:40.961" v="46772" actId="478"/>
          <ac:picMkLst>
            <pc:docMk/>
            <pc:sldMk cId="1714818578" sldId="2147478670"/>
            <ac:picMk id="207" creationId="{E18003BB-5B88-85CF-3586-C3033D466C61}"/>
          </ac:picMkLst>
        </pc:picChg>
        <pc:picChg chg="add del">
          <ac:chgData name="Henry Jammes" userId="5f22554b-fd15-4676-8c82-dc6122af2a80" providerId="ADAL" clId="{A3A6ABF9-8563-404A-BEC3-1E0B3CC340AC}" dt="2023-09-23T20:36:05.257" v="46809" actId="478"/>
          <ac:picMkLst>
            <pc:docMk/>
            <pc:sldMk cId="1714818578" sldId="2147478670"/>
            <ac:picMk id="220" creationId="{585E7F98-F8E7-5E16-C488-5578EB91D0FD}"/>
          </ac:picMkLst>
        </pc:picChg>
        <pc:picChg chg="add del">
          <ac:chgData name="Henry Jammes" userId="5f22554b-fd15-4676-8c82-dc6122af2a80" providerId="ADAL" clId="{A3A6ABF9-8563-404A-BEC3-1E0B3CC340AC}" dt="2023-09-23T20:36:05.257" v="46809" actId="478"/>
          <ac:picMkLst>
            <pc:docMk/>
            <pc:sldMk cId="1714818578" sldId="2147478670"/>
            <ac:picMk id="221" creationId="{2A95F62F-C655-9AE1-1A13-A3FA2D4FB708}"/>
          </ac:picMkLst>
        </pc:picChg>
        <pc:picChg chg="add del">
          <ac:chgData name="Henry Jammes" userId="5f22554b-fd15-4676-8c82-dc6122af2a80" providerId="ADAL" clId="{A3A6ABF9-8563-404A-BEC3-1E0B3CC340AC}" dt="2023-09-23T20:36:08.194" v="46810" actId="478"/>
          <ac:picMkLst>
            <pc:docMk/>
            <pc:sldMk cId="1714818578" sldId="2147478670"/>
            <ac:picMk id="222" creationId="{68B25D9B-306F-8915-9989-B2B581E527F9}"/>
          </ac:picMkLst>
        </pc:picChg>
        <pc:picChg chg="add del">
          <ac:chgData name="Henry Jammes" userId="5f22554b-fd15-4676-8c82-dc6122af2a80" providerId="ADAL" clId="{A3A6ABF9-8563-404A-BEC3-1E0B3CC340AC}" dt="2023-09-23T20:36:11.349" v="46811" actId="478"/>
          <ac:picMkLst>
            <pc:docMk/>
            <pc:sldMk cId="1714818578" sldId="2147478670"/>
            <ac:picMk id="223" creationId="{0EF9B5A5-8CE2-715F-7734-9FAE3849D195}"/>
          </ac:picMkLst>
        </pc:picChg>
        <pc:picChg chg="del">
          <ac:chgData name="Henry Jammes" userId="5f22554b-fd15-4676-8c82-dc6122af2a80" providerId="ADAL" clId="{A3A6ABF9-8563-404A-BEC3-1E0B3CC340AC}" dt="2023-09-23T20:34:45.191" v="46773" actId="478"/>
          <ac:picMkLst>
            <pc:docMk/>
            <pc:sldMk cId="1714818578" sldId="2147478670"/>
            <ac:picMk id="278" creationId="{3F76EBCD-4AA0-330D-D922-A679CD33B57E}"/>
          </ac:picMkLst>
        </pc:picChg>
        <pc:picChg chg="del">
          <ac:chgData name="Henry Jammes" userId="5f22554b-fd15-4676-8c82-dc6122af2a80" providerId="ADAL" clId="{A3A6ABF9-8563-404A-BEC3-1E0B3CC340AC}" dt="2023-09-23T20:34:40.961" v="46772" actId="478"/>
          <ac:picMkLst>
            <pc:docMk/>
            <pc:sldMk cId="1714818578" sldId="2147478670"/>
            <ac:picMk id="283" creationId="{7704919B-7854-715C-8F2E-5A211DFBD46E}"/>
          </ac:picMkLst>
        </pc:picChg>
        <pc:picChg chg="del">
          <ac:chgData name="Henry Jammes" userId="5f22554b-fd15-4676-8c82-dc6122af2a80" providerId="ADAL" clId="{A3A6ABF9-8563-404A-BEC3-1E0B3CC340AC}" dt="2023-09-23T20:34:40.961" v="46772" actId="478"/>
          <ac:picMkLst>
            <pc:docMk/>
            <pc:sldMk cId="1714818578" sldId="2147478670"/>
            <ac:picMk id="289" creationId="{3D0704FF-0E24-0848-2E2F-CEAE44D7C440}"/>
          </ac:picMkLst>
        </pc:picChg>
        <pc:picChg chg="del">
          <ac:chgData name="Henry Jammes" userId="5f22554b-fd15-4676-8c82-dc6122af2a80" providerId="ADAL" clId="{A3A6ABF9-8563-404A-BEC3-1E0B3CC340AC}" dt="2023-09-23T20:34:40.961" v="46772" actId="478"/>
          <ac:picMkLst>
            <pc:docMk/>
            <pc:sldMk cId="1714818578" sldId="2147478670"/>
            <ac:picMk id="292" creationId="{92053CAC-6961-A65E-B98E-253723F5C86A}"/>
          </ac:picMkLst>
        </pc:picChg>
        <pc:picChg chg="del">
          <ac:chgData name="Henry Jammes" userId="5f22554b-fd15-4676-8c82-dc6122af2a80" providerId="ADAL" clId="{A3A6ABF9-8563-404A-BEC3-1E0B3CC340AC}" dt="2023-09-23T20:34:40.961" v="46772" actId="478"/>
          <ac:picMkLst>
            <pc:docMk/>
            <pc:sldMk cId="1714818578" sldId="2147478670"/>
            <ac:picMk id="294" creationId="{7F8E124A-3DD5-F64D-B171-9B48FE2B946C}"/>
          </ac:picMkLst>
        </pc:picChg>
        <pc:picChg chg="del">
          <ac:chgData name="Henry Jammes" userId="5f22554b-fd15-4676-8c82-dc6122af2a80" providerId="ADAL" clId="{A3A6ABF9-8563-404A-BEC3-1E0B3CC340AC}" dt="2023-09-23T20:34:40.961" v="46772" actId="478"/>
          <ac:picMkLst>
            <pc:docMk/>
            <pc:sldMk cId="1714818578" sldId="2147478670"/>
            <ac:picMk id="295" creationId="{3E3B9E60-AEAA-09F1-183E-A760431799C0}"/>
          </ac:picMkLst>
        </pc:picChg>
        <pc:picChg chg="del">
          <ac:chgData name="Henry Jammes" userId="5f22554b-fd15-4676-8c82-dc6122af2a80" providerId="ADAL" clId="{A3A6ABF9-8563-404A-BEC3-1E0B3CC340AC}" dt="2023-09-23T20:34:40.961" v="46772" actId="478"/>
          <ac:picMkLst>
            <pc:docMk/>
            <pc:sldMk cId="1714818578" sldId="2147478670"/>
            <ac:picMk id="298" creationId="{47E8353A-A976-60BE-B455-7D8980EF9552}"/>
          </ac:picMkLst>
        </pc:picChg>
        <pc:picChg chg="del">
          <ac:chgData name="Henry Jammes" userId="5f22554b-fd15-4676-8c82-dc6122af2a80" providerId="ADAL" clId="{A3A6ABF9-8563-404A-BEC3-1E0B3CC340AC}" dt="2023-09-23T20:34:40.961" v="46772" actId="478"/>
          <ac:picMkLst>
            <pc:docMk/>
            <pc:sldMk cId="1714818578" sldId="2147478670"/>
            <ac:picMk id="299" creationId="{FE6164FD-5A00-B696-2A95-28C6DE8FD1A2}"/>
          </ac:picMkLst>
        </pc:picChg>
        <pc:picChg chg="del">
          <ac:chgData name="Henry Jammes" userId="5f22554b-fd15-4676-8c82-dc6122af2a80" providerId="ADAL" clId="{A3A6ABF9-8563-404A-BEC3-1E0B3CC340AC}" dt="2023-09-23T20:34:40.961" v="46772" actId="478"/>
          <ac:picMkLst>
            <pc:docMk/>
            <pc:sldMk cId="1714818578" sldId="2147478670"/>
            <ac:picMk id="301" creationId="{1036D6C5-F908-8561-B11D-8DD968839162}"/>
          </ac:picMkLst>
        </pc:picChg>
        <pc:picChg chg="mod">
          <ac:chgData name="Henry Jammes" userId="5f22554b-fd15-4676-8c82-dc6122af2a80" providerId="ADAL" clId="{A3A6ABF9-8563-404A-BEC3-1E0B3CC340AC}" dt="2023-09-28T14:49:01.603" v="49179" actId="571"/>
          <ac:picMkLst>
            <pc:docMk/>
            <pc:sldMk cId="1714818578" sldId="2147478670"/>
            <ac:picMk id="1024" creationId="{F6F420A3-766C-7EE6-C11A-A8CC7D4CA3CD}"/>
          </ac:picMkLst>
        </pc:picChg>
        <pc:picChg chg="add mod ord">
          <ac:chgData name="Henry Jammes" userId="5f22554b-fd15-4676-8c82-dc6122af2a80" providerId="ADAL" clId="{A3A6ABF9-8563-404A-BEC3-1E0B3CC340AC}" dt="2023-09-28T15:28:01.541" v="50845" actId="1036"/>
          <ac:picMkLst>
            <pc:docMk/>
            <pc:sldMk cId="1714818578" sldId="2147478670"/>
            <ac:picMk id="1026" creationId="{F0FD720F-82DC-60AD-3DFA-88AAE88A33DE}"/>
          </ac:picMkLst>
        </pc:picChg>
        <pc:picChg chg="del mod">
          <ac:chgData name="Henry Jammes" userId="5f22554b-fd15-4676-8c82-dc6122af2a80" providerId="ADAL" clId="{A3A6ABF9-8563-404A-BEC3-1E0B3CC340AC}" dt="2023-09-28T14:49:55.061" v="49187" actId="478"/>
          <ac:picMkLst>
            <pc:docMk/>
            <pc:sldMk cId="1714818578" sldId="2147478670"/>
            <ac:picMk id="1030" creationId="{86BD7292-CAEF-AF6E-B132-52DB667D3284}"/>
          </ac:picMkLst>
        </pc:picChg>
        <pc:picChg chg="add mod">
          <ac:chgData name="Henry Jammes" userId="5f22554b-fd15-4676-8c82-dc6122af2a80" providerId="ADAL" clId="{A3A6ABF9-8563-404A-BEC3-1E0B3CC340AC}" dt="2023-09-28T14:50:05.135" v="49190" actId="1076"/>
          <ac:picMkLst>
            <pc:docMk/>
            <pc:sldMk cId="1714818578" sldId="2147478670"/>
            <ac:picMk id="1032" creationId="{99066DA6-EE07-F3A4-C4ED-BF020E25AFC8}"/>
          </ac:picMkLst>
        </pc:picChg>
        <pc:picChg chg="mod">
          <ac:chgData name="Henry Jammes" userId="5f22554b-fd15-4676-8c82-dc6122af2a80" providerId="ADAL" clId="{A3A6ABF9-8563-404A-BEC3-1E0B3CC340AC}" dt="2023-09-28T14:50:13.953" v="49192"/>
          <ac:picMkLst>
            <pc:docMk/>
            <pc:sldMk cId="1714818578" sldId="2147478670"/>
            <ac:picMk id="1036" creationId="{EB3BEE4A-7211-0911-9A5E-6E7347528EFB}"/>
          </ac:picMkLst>
        </pc:picChg>
        <pc:picChg chg="mod">
          <ac:chgData name="Henry Jammes" userId="5f22554b-fd15-4676-8c82-dc6122af2a80" providerId="ADAL" clId="{A3A6ABF9-8563-404A-BEC3-1E0B3CC340AC}" dt="2023-09-28T14:50:35.456" v="49194" actId="571"/>
          <ac:picMkLst>
            <pc:docMk/>
            <pc:sldMk cId="1714818578" sldId="2147478670"/>
            <ac:picMk id="1041" creationId="{3887F518-C066-D163-A5DF-2C8F44FD0BC3}"/>
          </ac:picMkLst>
        </pc:picChg>
        <pc:picChg chg="add mod">
          <ac:chgData name="Henry Jammes" userId="5f22554b-fd15-4676-8c82-dc6122af2a80" providerId="ADAL" clId="{A3A6ABF9-8563-404A-BEC3-1E0B3CC340AC}" dt="2023-09-28T14:55:00.206" v="49295" actId="1036"/>
          <ac:picMkLst>
            <pc:docMk/>
            <pc:sldMk cId="1714818578" sldId="2147478670"/>
            <ac:picMk id="1047" creationId="{B17522F3-AB35-2710-B62B-DF58E63CCD0C}"/>
          </ac:picMkLst>
        </pc:picChg>
        <pc:picChg chg="mod">
          <ac:chgData name="Henry Jammes" userId="5f22554b-fd15-4676-8c82-dc6122af2a80" providerId="ADAL" clId="{A3A6ABF9-8563-404A-BEC3-1E0B3CC340AC}" dt="2023-09-28T14:55:43.349" v="49302" actId="571"/>
          <ac:picMkLst>
            <pc:docMk/>
            <pc:sldMk cId="1714818578" sldId="2147478670"/>
            <ac:picMk id="1053" creationId="{DDC683E0-FC6B-2C92-D717-9646D75EDD35}"/>
          </ac:picMkLst>
        </pc:picChg>
        <pc:picChg chg="mod">
          <ac:chgData name="Henry Jammes" userId="5f22554b-fd15-4676-8c82-dc6122af2a80" providerId="ADAL" clId="{A3A6ABF9-8563-404A-BEC3-1E0B3CC340AC}" dt="2023-09-28T14:55:49.340" v="49303" actId="571"/>
          <ac:picMkLst>
            <pc:docMk/>
            <pc:sldMk cId="1714818578" sldId="2147478670"/>
            <ac:picMk id="1057" creationId="{6B6BF9DC-69BC-4905-88EB-5CBF5A336AA0}"/>
          </ac:picMkLst>
        </pc:picChg>
        <pc:picChg chg="add mod ord">
          <ac:chgData name="Henry Jammes" userId="5f22554b-fd15-4676-8c82-dc6122af2a80" providerId="ADAL" clId="{A3A6ABF9-8563-404A-BEC3-1E0B3CC340AC}" dt="2023-09-28T15:39:12.633" v="50846" actId="1076"/>
          <ac:picMkLst>
            <pc:docMk/>
            <pc:sldMk cId="1714818578" sldId="2147478670"/>
            <ac:picMk id="1063" creationId="{AEE84BC0-4A32-B06C-D1C9-F0C376CB44D4}"/>
          </ac:picMkLst>
        </pc:picChg>
        <pc:picChg chg="add mod ord">
          <ac:chgData name="Henry Jammes" userId="5f22554b-fd15-4676-8c82-dc6122af2a80" providerId="ADAL" clId="{A3A6ABF9-8563-404A-BEC3-1E0B3CC340AC}" dt="2023-09-28T15:27:52.473" v="50833" actId="1036"/>
          <ac:picMkLst>
            <pc:docMk/>
            <pc:sldMk cId="1714818578" sldId="2147478670"/>
            <ac:picMk id="1065" creationId="{F177E8B4-49EA-BE77-26E1-65AEC7EE22A3}"/>
          </ac:picMkLst>
        </pc:picChg>
        <pc:picChg chg="add mod">
          <ac:chgData name="Henry Jammes" userId="5f22554b-fd15-4676-8c82-dc6122af2a80" providerId="ADAL" clId="{A3A6ABF9-8563-404A-BEC3-1E0B3CC340AC}" dt="2023-09-28T15:46:29.794" v="50960" actId="207"/>
          <ac:picMkLst>
            <pc:docMk/>
            <pc:sldMk cId="1714818578" sldId="2147478670"/>
            <ac:picMk id="1073" creationId="{AAE0B7DA-6926-ED37-1F20-AF8AEDE3A120}"/>
          </ac:picMkLst>
        </pc:picChg>
        <pc:cxnChg chg="add del mod">
          <ac:chgData name="Henry Jammes" userId="5f22554b-fd15-4676-8c82-dc6122af2a80" providerId="ADAL" clId="{A3A6ABF9-8563-404A-BEC3-1E0B3CC340AC}" dt="2023-09-28T17:43:35.765" v="51118" actId="1035"/>
          <ac:cxnSpMkLst>
            <pc:docMk/>
            <pc:sldMk cId="1714818578" sldId="2147478670"/>
            <ac:cxnSpMk id="14" creationId="{E404F59B-11CC-7FB3-2CE3-DE51AFF29AC9}"/>
          </ac:cxnSpMkLst>
        </pc:cxnChg>
        <pc:cxnChg chg="add del mod">
          <ac:chgData name="Henry Jammes" userId="5f22554b-fd15-4676-8c82-dc6122af2a80" providerId="ADAL" clId="{A3A6ABF9-8563-404A-BEC3-1E0B3CC340AC}" dt="2023-09-28T17:43:35.765" v="51118" actId="1035"/>
          <ac:cxnSpMkLst>
            <pc:docMk/>
            <pc:sldMk cId="1714818578" sldId="2147478670"/>
            <ac:cxnSpMk id="15" creationId="{B3E1DEB2-E9B3-492B-07B9-7A590B7FF5C1}"/>
          </ac:cxnSpMkLst>
        </pc:cxnChg>
        <pc:cxnChg chg="add del mod">
          <ac:chgData name="Henry Jammes" userId="5f22554b-fd15-4676-8c82-dc6122af2a80" providerId="ADAL" clId="{A3A6ABF9-8563-404A-BEC3-1E0B3CC340AC}" dt="2023-09-28T17:43:35.765" v="51118" actId="1035"/>
          <ac:cxnSpMkLst>
            <pc:docMk/>
            <pc:sldMk cId="1714818578" sldId="2147478670"/>
            <ac:cxnSpMk id="16" creationId="{5CECA8A4-B129-9156-C5C4-43764D2BE6B2}"/>
          </ac:cxnSpMkLst>
        </pc:cxnChg>
        <pc:cxnChg chg="del mod">
          <ac:chgData name="Henry Jammes" userId="5f22554b-fd15-4676-8c82-dc6122af2a80" providerId="ADAL" clId="{A3A6ABF9-8563-404A-BEC3-1E0B3CC340AC}" dt="2023-09-23T20:34:45.191" v="46773" actId="478"/>
          <ac:cxnSpMkLst>
            <pc:docMk/>
            <pc:sldMk cId="1714818578" sldId="2147478670"/>
            <ac:cxnSpMk id="27" creationId="{D622198D-E3D9-EB55-2E0F-2ACA140E7DEB}"/>
          </ac:cxnSpMkLst>
        </pc:cxnChg>
        <pc:cxnChg chg="del mod">
          <ac:chgData name="Henry Jammes" userId="5f22554b-fd15-4676-8c82-dc6122af2a80" providerId="ADAL" clId="{A3A6ABF9-8563-404A-BEC3-1E0B3CC340AC}" dt="2023-09-23T20:34:45.191" v="46773" actId="478"/>
          <ac:cxnSpMkLst>
            <pc:docMk/>
            <pc:sldMk cId="1714818578" sldId="2147478670"/>
            <ac:cxnSpMk id="28" creationId="{1C04D4F1-C037-03CC-DA61-E5C6959E064F}"/>
          </ac:cxnSpMkLst>
        </pc:cxnChg>
        <pc:cxnChg chg="del mod">
          <ac:chgData name="Henry Jammes" userId="5f22554b-fd15-4676-8c82-dc6122af2a80" providerId="ADAL" clId="{A3A6ABF9-8563-404A-BEC3-1E0B3CC340AC}" dt="2023-09-23T20:34:45.191" v="46773" actId="478"/>
          <ac:cxnSpMkLst>
            <pc:docMk/>
            <pc:sldMk cId="1714818578" sldId="2147478670"/>
            <ac:cxnSpMk id="30" creationId="{84F31A9C-29EB-DBC8-10CD-ACE0CE7FC1D9}"/>
          </ac:cxnSpMkLst>
        </pc:cxnChg>
        <pc:cxnChg chg="del">
          <ac:chgData name="Henry Jammes" userId="5f22554b-fd15-4676-8c82-dc6122af2a80" providerId="ADAL" clId="{A3A6ABF9-8563-404A-BEC3-1E0B3CC340AC}" dt="2023-09-23T20:34:33.380" v="46771" actId="478"/>
          <ac:cxnSpMkLst>
            <pc:docMk/>
            <pc:sldMk cId="1714818578" sldId="2147478670"/>
            <ac:cxnSpMk id="31" creationId="{F7779541-DCC2-A80A-5F44-C9C5B9D7504C}"/>
          </ac:cxnSpMkLst>
        </pc:cxnChg>
        <pc:cxnChg chg="del">
          <ac:chgData name="Henry Jammes" userId="5f22554b-fd15-4676-8c82-dc6122af2a80" providerId="ADAL" clId="{A3A6ABF9-8563-404A-BEC3-1E0B3CC340AC}" dt="2023-09-23T20:34:33.380" v="46771" actId="478"/>
          <ac:cxnSpMkLst>
            <pc:docMk/>
            <pc:sldMk cId="1714818578" sldId="2147478670"/>
            <ac:cxnSpMk id="32" creationId="{A3BFB05A-193D-2065-1A94-EB8A1C12CA17}"/>
          </ac:cxnSpMkLst>
        </pc:cxnChg>
        <pc:cxnChg chg="del mod">
          <ac:chgData name="Henry Jammes" userId="5f22554b-fd15-4676-8c82-dc6122af2a80" providerId="ADAL" clId="{A3A6ABF9-8563-404A-BEC3-1E0B3CC340AC}" dt="2023-09-23T20:34:40.961" v="46772" actId="478"/>
          <ac:cxnSpMkLst>
            <pc:docMk/>
            <pc:sldMk cId="1714818578" sldId="2147478670"/>
            <ac:cxnSpMk id="200" creationId="{13B1D1C7-6764-AB24-840F-DF0BE53C7BEC}"/>
          </ac:cxnSpMkLst>
        </pc:cxnChg>
        <pc:cxnChg chg="del mod">
          <ac:chgData name="Henry Jammes" userId="5f22554b-fd15-4676-8c82-dc6122af2a80" providerId="ADAL" clId="{A3A6ABF9-8563-404A-BEC3-1E0B3CC340AC}" dt="2023-09-23T20:34:40.961" v="46772" actId="478"/>
          <ac:cxnSpMkLst>
            <pc:docMk/>
            <pc:sldMk cId="1714818578" sldId="2147478670"/>
            <ac:cxnSpMk id="213" creationId="{809158EE-813B-62D3-2AE4-8E0826B49EAB}"/>
          </ac:cxnSpMkLst>
        </pc:cxnChg>
        <pc:cxnChg chg="del mod">
          <ac:chgData name="Henry Jammes" userId="5f22554b-fd15-4676-8c82-dc6122af2a80" providerId="ADAL" clId="{A3A6ABF9-8563-404A-BEC3-1E0B3CC340AC}" dt="2023-09-23T20:34:45.191" v="46773" actId="478"/>
          <ac:cxnSpMkLst>
            <pc:docMk/>
            <pc:sldMk cId="1714818578" sldId="2147478670"/>
            <ac:cxnSpMk id="214" creationId="{09107A79-3137-C161-CE93-7A4D8CE5359F}"/>
          </ac:cxnSpMkLst>
        </pc:cxnChg>
        <pc:cxnChg chg="del mod">
          <ac:chgData name="Henry Jammes" userId="5f22554b-fd15-4676-8c82-dc6122af2a80" providerId="ADAL" clId="{A3A6ABF9-8563-404A-BEC3-1E0B3CC340AC}" dt="2023-09-23T20:34:40.961" v="46772" actId="478"/>
          <ac:cxnSpMkLst>
            <pc:docMk/>
            <pc:sldMk cId="1714818578" sldId="2147478670"/>
            <ac:cxnSpMk id="215" creationId="{DB0C0ECB-3223-A32D-3D4C-4A4D4866EDD1}"/>
          </ac:cxnSpMkLst>
        </pc:cxnChg>
        <pc:cxnChg chg="del mod">
          <ac:chgData name="Henry Jammes" userId="5f22554b-fd15-4676-8c82-dc6122af2a80" providerId="ADAL" clId="{A3A6ABF9-8563-404A-BEC3-1E0B3CC340AC}" dt="2023-09-23T20:34:45.191" v="46773" actId="478"/>
          <ac:cxnSpMkLst>
            <pc:docMk/>
            <pc:sldMk cId="1714818578" sldId="2147478670"/>
            <ac:cxnSpMk id="216" creationId="{C1A83BE3-755C-64DB-8E1F-7DE0D386A1E0}"/>
          </ac:cxnSpMkLst>
        </pc:cxnChg>
        <pc:cxnChg chg="del mod">
          <ac:chgData name="Henry Jammes" userId="5f22554b-fd15-4676-8c82-dc6122af2a80" providerId="ADAL" clId="{A3A6ABF9-8563-404A-BEC3-1E0B3CC340AC}" dt="2023-09-23T20:34:33.380" v="46771" actId="478"/>
          <ac:cxnSpMkLst>
            <pc:docMk/>
            <pc:sldMk cId="1714818578" sldId="2147478670"/>
            <ac:cxnSpMk id="219" creationId="{07A7C814-BC4B-48DD-51F6-BF6CFAED9FCE}"/>
          </ac:cxnSpMkLst>
        </pc:cxnChg>
        <pc:cxnChg chg="del mod">
          <ac:chgData name="Henry Jammes" userId="5f22554b-fd15-4676-8c82-dc6122af2a80" providerId="ADAL" clId="{A3A6ABF9-8563-404A-BEC3-1E0B3CC340AC}" dt="2023-09-23T20:34:45.191" v="46773" actId="478"/>
          <ac:cxnSpMkLst>
            <pc:docMk/>
            <pc:sldMk cId="1714818578" sldId="2147478670"/>
            <ac:cxnSpMk id="229" creationId="{1270A8A9-DB01-5605-552E-62098FB81275}"/>
          </ac:cxnSpMkLst>
        </pc:cxnChg>
        <pc:cxnChg chg="del mod">
          <ac:chgData name="Henry Jammes" userId="5f22554b-fd15-4676-8c82-dc6122af2a80" providerId="ADAL" clId="{A3A6ABF9-8563-404A-BEC3-1E0B3CC340AC}" dt="2023-09-23T20:34:45.191" v="46773" actId="478"/>
          <ac:cxnSpMkLst>
            <pc:docMk/>
            <pc:sldMk cId="1714818578" sldId="2147478670"/>
            <ac:cxnSpMk id="230" creationId="{D0A831C1-B583-C4D8-595B-67DDA7443E9D}"/>
          </ac:cxnSpMkLst>
        </pc:cxnChg>
        <pc:cxnChg chg="del mod">
          <ac:chgData name="Henry Jammes" userId="5f22554b-fd15-4676-8c82-dc6122af2a80" providerId="ADAL" clId="{A3A6ABF9-8563-404A-BEC3-1E0B3CC340AC}" dt="2023-09-23T20:34:45.191" v="46773" actId="478"/>
          <ac:cxnSpMkLst>
            <pc:docMk/>
            <pc:sldMk cId="1714818578" sldId="2147478670"/>
            <ac:cxnSpMk id="231" creationId="{E7C5D42F-56FC-AAF1-0CD7-7936EC1D9A76}"/>
          </ac:cxnSpMkLst>
        </pc:cxnChg>
        <pc:cxnChg chg="del mod">
          <ac:chgData name="Henry Jammes" userId="5f22554b-fd15-4676-8c82-dc6122af2a80" providerId="ADAL" clId="{A3A6ABF9-8563-404A-BEC3-1E0B3CC340AC}" dt="2023-09-23T20:34:40.961" v="46772" actId="478"/>
          <ac:cxnSpMkLst>
            <pc:docMk/>
            <pc:sldMk cId="1714818578" sldId="2147478670"/>
            <ac:cxnSpMk id="232" creationId="{3D48B171-A55A-A1BF-0096-4701BAF51A4F}"/>
          </ac:cxnSpMkLst>
        </pc:cxnChg>
        <pc:cxnChg chg="del mod">
          <ac:chgData name="Henry Jammes" userId="5f22554b-fd15-4676-8c82-dc6122af2a80" providerId="ADAL" clId="{A3A6ABF9-8563-404A-BEC3-1E0B3CC340AC}" dt="2023-09-23T20:34:40.961" v="46772" actId="478"/>
          <ac:cxnSpMkLst>
            <pc:docMk/>
            <pc:sldMk cId="1714818578" sldId="2147478670"/>
            <ac:cxnSpMk id="233" creationId="{66D8B021-5854-30BF-7260-A8AE2791A41C}"/>
          </ac:cxnSpMkLst>
        </pc:cxnChg>
        <pc:cxnChg chg="del mod">
          <ac:chgData name="Henry Jammes" userId="5f22554b-fd15-4676-8c82-dc6122af2a80" providerId="ADAL" clId="{A3A6ABF9-8563-404A-BEC3-1E0B3CC340AC}" dt="2023-09-23T20:34:40.961" v="46772" actId="478"/>
          <ac:cxnSpMkLst>
            <pc:docMk/>
            <pc:sldMk cId="1714818578" sldId="2147478670"/>
            <ac:cxnSpMk id="234" creationId="{FA6C473C-9F06-181E-3646-B7DE9248D9F0}"/>
          </ac:cxnSpMkLst>
        </pc:cxnChg>
        <pc:cxnChg chg="del mod">
          <ac:chgData name="Henry Jammes" userId="5f22554b-fd15-4676-8c82-dc6122af2a80" providerId="ADAL" clId="{A3A6ABF9-8563-404A-BEC3-1E0B3CC340AC}" dt="2023-09-23T20:34:40.961" v="46772" actId="478"/>
          <ac:cxnSpMkLst>
            <pc:docMk/>
            <pc:sldMk cId="1714818578" sldId="2147478670"/>
            <ac:cxnSpMk id="235" creationId="{FC15F51D-D738-D96D-6803-0109D94B65B8}"/>
          </ac:cxnSpMkLst>
        </pc:cxnChg>
        <pc:cxnChg chg="del mod">
          <ac:chgData name="Henry Jammes" userId="5f22554b-fd15-4676-8c82-dc6122af2a80" providerId="ADAL" clId="{A3A6ABF9-8563-404A-BEC3-1E0B3CC340AC}" dt="2023-09-23T20:34:40.961" v="46772" actId="478"/>
          <ac:cxnSpMkLst>
            <pc:docMk/>
            <pc:sldMk cId="1714818578" sldId="2147478670"/>
            <ac:cxnSpMk id="236" creationId="{6F6950AF-75CE-079E-D885-84E41D4333EC}"/>
          </ac:cxnSpMkLst>
        </pc:cxnChg>
        <pc:cxnChg chg="del mod">
          <ac:chgData name="Henry Jammes" userId="5f22554b-fd15-4676-8c82-dc6122af2a80" providerId="ADAL" clId="{A3A6ABF9-8563-404A-BEC3-1E0B3CC340AC}" dt="2023-09-23T20:34:45.191" v="46773" actId="478"/>
          <ac:cxnSpMkLst>
            <pc:docMk/>
            <pc:sldMk cId="1714818578" sldId="2147478670"/>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6T14:14:51.173" v="48525"/>
              <pc2:cmMkLst xmlns:pc2="http://schemas.microsoft.com/office/powerpoint/2019/9/main/command">
                <pc:docMk/>
                <pc:sldMk cId="1714818578" sldId="2147478670"/>
                <pc2:cmMk id="{33D9D3EE-1251-4FCB-A10D-7B367AAA8BD5}"/>
              </pc2:cmMkLst>
            </pc226:cmChg>
          </p:ext>
        </pc:extLst>
      </pc:sldChg>
      <pc:sldMasterChg chg="delSp mod modSldLayout">
        <pc:chgData name="Henry Jammes" userId="5f22554b-fd15-4676-8c82-dc6122af2a80" providerId="ADAL" clId="{A3A6ABF9-8563-404A-BEC3-1E0B3CC340AC}" dt="2023-09-05T00:12:41.111" v="35628" actId="33475"/>
        <pc:sldMasterMkLst>
          <pc:docMk/>
          <pc:sldMasterMk cId="816294142" sldId="2147484980"/>
        </pc:sldMasterMkLst>
        <pc:spChg chg="del">
          <ac:chgData name="Henry Jammes" userId="5f22554b-fd15-4676-8c82-dc6122af2a80" providerId="ADAL" clId="{A3A6ABF9-8563-404A-BEC3-1E0B3CC340AC}" dt="2023-09-05T00:12:41.111" v="35628" actId="33475"/>
          <ac:spMkLst>
            <pc:docMk/>
            <pc:sldMasterMk cId="816294142" sldId="2147484980"/>
            <ac:spMk id="6" creationId="{B209BF83-A129-29FC-4D6D-873CA8A5A8FF}"/>
          </ac:spMkLst>
        </pc:spChg>
        <pc:sldLayoutChg chg="modSp">
          <pc:chgData name="Henry Jammes" userId="5f22554b-fd15-4676-8c82-dc6122af2a80" providerId="ADAL" clId="{A3A6ABF9-8563-404A-BEC3-1E0B3CC340AC}" dt="2023-08-10T12:56:57.714" v="233" actId="2711"/>
          <pc:sldLayoutMkLst>
            <pc:docMk/>
            <pc:sldMasterMk cId="816294142" sldId="2147484980"/>
            <pc:sldLayoutMk cId="306819273" sldId="2147484981"/>
          </pc:sldLayoutMkLst>
          <pc:spChg chg="mod">
            <ac:chgData name="Henry Jammes" userId="5f22554b-fd15-4676-8c82-dc6122af2a80" providerId="ADAL" clId="{A3A6ABF9-8563-404A-BEC3-1E0B3CC340AC}" dt="2023-08-10T12:56:54.057" v="232" actId="2711"/>
            <ac:spMkLst>
              <pc:docMk/>
              <pc:sldMasterMk cId="816294142" sldId="2147484980"/>
              <pc:sldLayoutMk cId="306819273" sldId="2147484981"/>
              <ac:spMk id="2" creationId="{25D0408F-4A76-4E13-B20C-89E0FD40DC32}"/>
            </ac:spMkLst>
          </pc:spChg>
          <pc:spChg chg="mod">
            <ac:chgData name="Henry Jammes" userId="5f22554b-fd15-4676-8c82-dc6122af2a80" providerId="ADAL" clId="{A3A6ABF9-8563-404A-BEC3-1E0B3CC340AC}" dt="2023-08-10T12:56:57.714" v="233" actId="2711"/>
            <ac:spMkLst>
              <pc:docMk/>
              <pc:sldMasterMk cId="816294142" sldId="2147484980"/>
              <pc:sldLayoutMk cId="306819273" sldId="2147484981"/>
              <ac:spMk id="5" creationId="{00000000-0000-0000-0000-000000000000}"/>
            </ac:spMkLst>
          </pc:spChg>
        </pc:sldLayoutChg>
        <pc:sldLayoutChg chg="modSp">
          <pc:chgData name="Henry Jammes" userId="5f22554b-fd15-4676-8c82-dc6122af2a80" providerId="ADAL" clId="{A3A6ABF9-8563-404A-BEC3-1E0B3CC340AC}" dt="2023-08-10T12:57:11.368" v="235" actId="2711"/>
          <pc:sldLayoutMkLst>
            <pc:docMk/>
            <pc:sldMasterMk cId="816294142" sldId="2147484980"/>
            <pc:sldLayoutMk cId="3992514227" sldId="2147484983"/>
          </pc:sldLayoutMkLst>
          <pc:spChg chg="mod">
            <ac:chgData name="Henry Jammes" userId="5f22554b-fd15-4676-8c82-dc6122af2a80" providerId="ADAL" clId="{A3A6ABF9-8563-404A-BEC3-1E0B3CC340AC}" dt="2023-08-10T12:57:11.368" v="235" actId="2711"/>
            <ac:spMkLst>
              <pc:docMk/>
              <pc:sldMasterMk cId="816294142" sldId="2147484980"/>
              <pc:sldLayoutMk cId="3992514227" sldId="2147484983"/>
              <ac:spMk id="4" creationId="{58A212C2-8B30-4835-8711-AA981B6CFBE1}"/>
            </ac:spMkLst>
          </pc:spChg>
          <pc:spChg chg="mod">
            <ac:chgData name="Henry Jammes" userId="5f22554b-fd15-4676-8c82-dc6122af2a80" providerId="ADAL" clId="{A3A6ABF9-8563-404A-BEC3-1E0B3CC340AC}" dt="2023-08-10T12:55:27.165" v="224" actId="2711"/>
            <ac:spMkLst>
              <pc:docMk/>
              <pc:sldMasterMk cId="816294142" sldId="2147484980"/>
              <pc:sldLayoutMk cId="3992514227" sldId="2147484983"/>
              <ac:spMk id="7" creationId="{198BAE06-4375-54CD-3E97-A333AE7F1580}"/>
            </ac:spMkLst>
          </pc:spChg>
          <pc:spChg chg="mod">
            <ac:chgData name="Henry Jammes" userId="5f22554b-fd15-4676-8c82-dc6122af2a80" providerId="ADAL" clId="{A3A6ABF9-8563-404A-BEC3-1E0B3CC340AC}" dt="2023-08-10T12:55:32.327" v="225" actId="2711"/>
            <ac:spMkLst>
              <pc:docMk/>
              <pc:sldMasterMk cId="816294142" sldId="2147484980"/>
              <pc:sldLayoutMk cId="3992514227" sldId="2147484983"/>
              <ac:spMk id="8" creationId="{F23ED6E3-DD75-2D06-803C-7FC05290432A}"/>
            </ac:spMkLst>
          </pc:spChg>
        </pc:sldLayoutChg>
        <pc:sldLayoutChg chg="modSp">
          <pc:chgData name="Henry Jammes" userId="5f22554b-fd15-4676-8c82-dc6122af2a80" providerId="ADAL" clId="{A3A6ABF9-8563-404A-BEC3-1E0B3CC340AC}" dt="2023-08-10T12:57:45.773" v="244" actId="2711"/>
          <pc:sldLayoutMkLst>
            <pc:docMk/>
            <pc:sldMasterMk cId="816294142" sldId="2147484980"/>
            <pc:sldLayoutMk cId="2622507503" sldId="2147484984"/>
          </pc:sldLayoutMkLst>
          <pc:spChg chg="mod">
            <ac:chgData name="Henry Jammes" userId="5f22554b-fd15-4676-8c82-dc6122af2a80" providerId="ADAL" clId="{A3A6ABF9-8563-404A-BEC3-1E0B3CC340AC}" dt="2023-08-10T12:57:45.773" v="244" actId="2711"/>
            <ac:spMkLst>
              <pc:docMk/>
              <pc:sldMasterMk cId="816294142" sldId="2147484980"/>
              <pc:sldLayoutMk cId="2622507503" sldId="2147484984"/>
              <ac:spMk id="4" creationId="{00000000-0000-0000-0000-000000000000}"/>
            </ac:spMkLst>
          </pc:spChg>
          <pc:spChg chg="mod">
            <ac:chgData name="Henry Jammes" userId="5f22554b-fd15-4676-8c82-dc6122af2a80" providerId="ADAL" clId="{A3A6ABF9-8563-404A-BEC3-1E0B3CC340AC}" dt="2023-08-10T12:57:41.833" v="243" actId="2711"/>
            <ac:spMkLst>
              <pc:docMk/>
              <pc:sldMasterMk cId="816294142" sldId="2147484980"/>
              <pc:sldLayoutMk cId="2622507503" sldId="2147484984"/>
              <ac:spMk id="7" creationId="{34B655BA-10A4-4A57-89DB-CFFBE1CA1E33}"/>
            </ac:spMkLst>
          </pc:spChg>
        </pc:sldLayoutChg>
        <pc:sldLayoutChg chg="modSp">
          <pc:chgData name="Henry Jammes" userId="5f22554b-fd15-4676-8c82-dc6122af2a80" providerId="ADAL" clId="{A3A6ABF9-8563-404A-BEC3-1E0B3CC340AC}" dt="2023-08-10T12:57:52.031" v="245" actId="2711"/>
          <pc:sldLayoutMkLst>
            <pc:docMk/>
            <pc:sldMasterMk cId="816294142" sldId="2147484980"/>
            <pc:sldLayoutMk cId="2630922686" sldId="2147484986"/>
          </pc:sldLayoutMkLst>
          <pc:spChg chg="mod">
            <ac:chgData name="Henry Jammes" userId="5f22554b-fd15-4676-8c82-dc6122af2a80" providerId="ADAL" clId="{A3A6ABF9-8563-404A-BEC3-1E0B3CC340AC}" dt="2023-08-10T12:57:52.031" v="245" actId="2711"/>
            <ac:spMkLst>
              <pc:docMk/>
              <pc:sldMasterMk cId="816294142" sldId="2147484980"/>
              <pc:sldLayoutMk cId="2630922686" sldId="2147484986"/>
              <ac:spMk id="2" creationId="{D0AAD849-7CFE-4AF7-A7C5-6BBD50C88C1A}"/>
            </ac:spMkLst>
          </pc:spChg>
        </pc:sldLayoutChg>
        <pc:sldLayoutChg chg="modSp">
          <pc:chgData name="Henry Jammes" userId="5f22554b-fd15-4676-8c82-dc6122af2a80" providerId="ADAL" clId="{A3A6ABF9-8563-404A-BEC3-1E0B3CC340AC}" dt="2023-08-10T12:58:02.288" v="247" actId="2711"/>
          <pc:sldLayoutMkLst>
            <pc:docMk/>
            <pc:sldMasterMk cId="816294142" sldId="2147484980"/>
            <pc:sldLayoutMk cId="1711802989" sldId="2147484988"/>
          </pc:sldLayoutMkLst>
          <pc:spChg chg="mod">
            <ac:chgData name="Henry Jammes" userId="5f22554b-fd15-4676-8c82-dc6122af2a80" providerId="ADAL" clId="{A3A6ABF9-8563-404A-BEC3-1E0B3CC340AC}" dt="2023-08-10T12:57:56.885" v="246" actId="2711"/>
            <ac:spMkLst>
              <pc:docMk/>
              <pc:sldMasterMk cId="816294142" sldId="2147484980"/>
              <pc:sldLayoutMk cId="1711802989" sldId="2147484988"/>
              <ac:spMk id="2" creationId="{39E5C076-3B78-4451-8068-576892A08E9C}"/>
            </ac:spMkLst>
          </pc:spChg>
          <pc:spChg chg="mod">
            <ac:chgData name="Henry Jammes" userId="5f22554b-fd15-4676-8c82-dc6122af2a80" providerId="ADAL" clId="{A3A6ABF9-8563-404A-BEC3-1E0B3CC340AC}" dt="2023-08-10T12:58:02.288" v="247" actId="2711"/>
            <ac:spMkLst>
              <pc:docMk/>
              <pc:sldMasterMk cId="816294142" sldId="2147484980"/>
              <pc:sldLayoutMk cId="1711802989" sldId="2147484988"/>
              <ac:spMk id="7" creationId="{7E9DBFD9-3E1E-4F19-AF15-56780F9C7927}"/>
            </ac:spMkLst>
          </pc:spChg>
        </pc:sldLayoutChg>
        <pc:sldLayoutChg chg="modSp mod">
          <pc:chgData name="Henry Jammes" userId="5f22554b-fd15-4676-8c82-dc6122af2a80" providerId="ADAL" clId="{A3A6ABF9-8563-404A-BEC3-1E0B3CC340AC}" dt="2023-08-10T12:58:07.349" v="248" actId="2711"/>
          <pc:sldLayoutMkLst>
            <pc:docMk/>
            <pc:sldMasterMk cId="816294142" sldId="2147484980"/>
            <pc:sldLayoutMk cId="3308968918" sldId="2147484995"/>
          </pc:sldLayoutMkLst>
          <pc:spChg chg="mod">
            <ac:chgData name="Henry Jammes" userId="5f22554b-fd15-4676-8c82-dc6122af2a80" providerId="ADAL" clId="{A3A6ABF9-8563-404A-BEC3-1E0B3CC340AC}" dt="2023-08-10T12:58:07.349" v="248" actId="2711"/>
            <ac:spMkLst>
              <pc:docMk/>
              <pc:sldMasterMk cId="816294142" sldId="2147484980"/>
              <pc:sldLayoutMk cId="3308968918" sldId="2147484995"/>
              <ac:spMk id="15" creationId="{AEF25277-FCB6-45B2-AF99-633B4E974E94}"/>
            </ac:spMkLst>
          </pc:spChg>
        </pc:sldLayoutChg>
        <pc:sldLayoutChg chg="modSp mod">
          <pc:chgData name="Henry Jammes" userId="5f22554b-fd15-4676-8c82-dc6122af2a80" providerId="ADAL" clId="{A3A6ABF9-8563-404A-BEC3-1E0B3CC340AC}" dt="2023-08-10T14:19:29.006" v="310" actId="20577"/>
          <pc:sldLayoutMkLst>
            <pc:docMk/>
            <pc:sldMasterMk cId="816294142" sldId="2147484980"/>
            <pc:sldLayoutMk cId="616762653" sldId="2147484996"/>
          </pc:sldLayoutMkLst>
          <pc:spChg chg="mod">
            <ac:chgData name="Henry Jammes" userId="5f22554b-fd15-4676-8c82-dc6122af2a80" providerId="ADAL" clId="{A3A6ABF9-8563-404A-BEC3-1E0B3CC340AC}" dt="2023-08-10T12:57:16.614" v="236" actId="2711"/>
            <ac:spMkLst>
              <pc:docMk/>
              <pc:sldMasterMk cId="816294142" sldId="2147484980"/>
              <pc:sldLayoutMk cId="616762653" sldId="2147484996"/>
              <ac:spMk id="22" creationId="{09F8BB6E-DC72-6DA8-EB5D-BA789783697B}"/>
            </ac:spMkLst>
          </pc:spChg>
          <pc:spChg chg="mod">
            <ac:chgData name="Henry Jammes" userId="5f22554b-fd15-4676-8c82-dc6122af2a80" providerId="ADAL" clId="{A3A6ABF9-8563-404A-BEC3-1E0B3CC340AC}" dt="2023-08-10T12:57:23.138" v="239" actId="2711"/>
            <ac:spMkLst>
              <pc:docMk/>
              <pc:sldMasterMk cId="816294142" sldId="2147484980"/>
              <pc:sldLayoutMk cId="616762653" sldId="2147484996"/>
              <ac:spMk id="25" creationId="{F8B2F5D7-0C75-16BD-76A6-72360A7C33D1}"/>
            </ac:spMkLst>
          </pc:spChg>
          <pc:spChg chg="mod">
            <ac:chgData name="Henry Jammes" userId="5f22554b-fd15-4676-8c82-dc6122af2a80" providerId="ADAL" clId="{A3A6ABF9-8563-404A-BEC3-1E0B3CC340AC}" dt="2023-08-10T14:19:29.006" v="310" actId="20577"/>
            <ac:spMkLst>
              <pc:docMk/>
              <pc:sldMasterMk cId="816294142" sldId="2147484980"/>
              <pc:sldLayoutMk cId="616762653" sldId="2147484996"/>
              <ac:spMk id="27" creationId="{F6E96339-781D-1A4A-921B-770E1724FEAA}"/>
            </ac:spMkLst>
          </pc:spChg>
          <pc:spChg chg="mod">
            <ac:chgData name="Henry Jammes" userId="5f22554b-fd15-4676-8c82-dc6122af2a80" providerId="ADAL" clId="{A3A6ABF9-8563-404A-BEC3-1E0B3CC340AC}" dt="2023-08-10T12:57:34.322" v="241" actId="2711"/>
            <ac:spMkLst>
              <pc:docMk/>
              <pc:sldMasterMk cId="816294142" sldId="2147484980"/>
              <pc:sldLayoutMk cId="616762653" sldId="2147484996"/>
              <ac:spMk id="33" creationId="{A890115D-0E90-0D83-5DE6-0A5D5B33E9DC}"/>
            </ac:spMkLst>
          </pc:spChg>
        </pc:sldLayoutChg>
      </pc:sldMasterChg>
      <pc:sldMasterChg chg="delSp modSp mod modSldLayout">
        <pc:chgData name="Henry Jammes" userId="5f22554b-fd15-4676-8c82-dc6122af2a80" providerId="ADAL" clId="{A3A6ABF9-8563-404A-BEC3-1E0B3CC340AC}" dt="2023-09-05T00:12:41.111" v="35628" actId="33475"/>
        <pc:sldMasterMkLst>
          <pc:docMk/>
          <pc:sldMasterMk cId="1486454638" sldId="2147484997"/>
        </pc:sldMasterMkLst>
        <pc:spChg chg="mod">
          <ac:chgData name="Henry Jammes" userId="5f22554b-fd15-4676-8c82-dc6122af2a80" providerId="ADAL" clId="{A3A6ABF9-8563-404A-BEC3-1E0B3CC340AC}" dt="2023-08-10T12:58:11.037" v="249" actId="2711"/>
          <ac:spMkLst>
            <pc:docMk/>
            <pc:sldMasterMk cId="1486454638" sldId="2147484997"/>
            <ac:spMk id="2" creationId="{00000000-0000-0000-0000-000000000000}"/>
          </ac:spMkLst>
        </pc:spChg>
        <pc:spChg chg="mod">
          <ac:chgData name="Henry Jammes" userId="5f22554b-fd15-4676-8c82-dc6122af2a80" providerId="ADAL" clId="{A3A6ABF9-8563-404A-BEC3-1E0B3CC340AC}" dt="2023-08-10T12:58:14.373" v="250" actId="2711"/>
          <ac:spMkLst>
            <pc:docMk/>
            <pc:sldMasterMk cId="1486454638" sldId="2147484997"/>
            <ac:spMk id="4" creationId="{00000000-0000-0000-0000-000000000000}"/>
          </ac:spMkLst>
        </pc:spChg>
        <pc:spChg chg="del">
          <ac:chgData name="Henry Jammes" userId="5f22554b-fd15-4676-8c82-dc6122af2a80" providerId="ADAL" clId="{A3A6ABF9-8563-404A-BEC3-1E0B3CC340AC}" dt="2023-09-05T00:12:41.111" v="35628" actId="33475"/>
          <ac:spMkLst>
            <pc:docMk/>
            <pc:sldMasterMk cId="1486454638" sldId="2147484997"/>
            <ac:spMk id="6" creationId="{8EC89DF9-9A8F-5AF9-7E3C-4A0D5BDB281A}"/>
          </ac:spMkLst>
        </pc:spChg>
        <pc:sldLayoutChg chg="modSp">
          <pc:chgData name="Henry Jammes" userId="5f22554b-fd15-4676-8c82-dc6122af2a80" providerId="ADAL" clId="{A3A6ABF9-8563-404A-BEC3-1E0B3CC340AC}" dt="2023-08-10T12:58:28.767" v="251" actId="2711"/>
          <pc:sldLayoutMkLst>
            <pc:docMk/>
            <pc:sldMasterMk cId="1486454638" sldId="2147484997"/>
            <pc:sldLayoutMk cId="4175830534" sldId="2147485001"/>
          </pc:sldLayoutMkLst>
          <pc:spChg chg="mod">
            <ac:chgData name="Henry Jammes" userId="5f22554b-fd15-4676-8c82-dc6122af2a80" providerId="ADAL" clId="{A3A6ABF9-8563-404A-BEC3-1E0B3CC340AC}" dt="2023-08-10T12:58:28.767" v="251" actId="2711"/>
            <ac:spMkLst>
              <pc:docMk/>
              <pc:sldMasterMk cId="1486454638" sldId="2147484997"/>
              <pc:sldLayoutMk cId="4175830534" sldId="2147485001"/>
              <ac:spMk id="2" creationId="{00000000-0000-0000-0000-000000000000}"/>
            </ac:spMkLst>
          </pc:spChg>
        </pc:sldLayoutChg>
        <pc:sldLayoutChg chg="modSp">
          <pc:chgData name="Henry Jammes" userId="5f22554b-fd15-4676-8c82-dc6122af2a80" providerId="ADAL" clId="{A3A6ABF9-8563-404A-BEC3-1E0B3CC340AC}" dt="2023-08-10T12:56:47.949" v="231" actId="2711"/>
          <pc:sldLayoutMkLst>
            <pc:docMk/>
            <pc:sldMasterMk cId="1486454638" sldId="2147484997"/>
            <pc:sldLayoutMk cId="306332340" sldId="2147485002"/>
          </pc:sldLayoutMkLst>
          <pc:spChg chg="mod">
            <ac:chgData name="Henry Jammes" userId="5f22554b-fd15-4676-8c82-dc6122af2a80" providerId="ADAL" clId="{A3A6ABF9-8563-404A-BEC3-1E0B3CC340AC}" dt="2023-08-10T12:56:47.949" v="231" actId="2711"/>
            <ac:spMkLst>
              <pc:docMk/>
              <pc:sldMasterMk cId="1486454638" sldId="2147484997"/>
              <pc:sldLayoutMk cId="306332340" sldId="2147485002"/>
              <ac:spMk id="2" creationId="{D0AAD849-7CFE-4AF7-A7C5-6BBD50C88C1A}"/>
            </ac:spMkLst>
          </pc:spChg>
        </pc:sldLayoutChg>
      </pc:sldMasterChg>
    </pc:docChg>
  </pc:docChgLst>
  <pc:docChgLst>
    <pc:chgData name="Henry Jammes" userId="5f22554b-fd15-4676-8c82-dc6122af2a80" providerId="ADAL" clId="{9FC8E7C1-66F8-4DE4-B468-9A82E3D0667C}"/>
    <pc:docChg chg="custSel modSld">
      <pc:chgData name="Henry Jammes" userId="5f22554b-fd15-4676-8c82-dc6122af2a80" providerId="ADAL" clId="{9FC8E7C1-66F8-4DE4-B468-9A82E3D0667C}" dt="2022-07-25T10:25:41.508" v="1" actId="2696"/>
      <pc:docMkLst>
        <pc:docMk/>
      </pc:docMkLst>
      <pc:sldChg chg="modTransition">
        <pc:chgData name="Henry Jammes" userId="5f22554b-fd15-4676-8c82-dc6122af2a80" providerId="ADAL" clId="{9FC8E7C1-66F8-4DE4-B468-9A82E3D0667C}" dt="2022-07-25T10:24:54.385" v="0"/>
        <pc:sldMkLst>
          <pc:docMk/>
          <pc:sldMk cId="3188214157" sldId="3139"/>
        </pc:sldMkLst>
      </pc:sldChg>
      <pc:sldMasterChg chg="delSldLayout">
        <pc:chgData name="Henry Jammes" userId="5f22554b-fd15-4676-8c82-dc6122af2a80" providerId="ADAL" clId="{9FC8E7C1-66F8-4DE4-B468-9A82E3D0667C}" dt="2022-07-25T10:25:41.508" v="1" actId="2696"/>
        <pc:sldMasterMkLst>
          <pc:docMk/>
          <pc:sldMasterMk cId="3588427678" sldId="2147484229"/>
        </pc:sldMasterMkLst>
        <pc:sldLayoutChg chg="del">
          <pc:chgData name="Henry Jammes" userId="5f22554b-fd15-4676-8c82-dc6122af2a80" providerId="ADAL" clId="{9FC8E7C1-66F8-4DE4-B468-9A82E3D0667C}" dt="2022-07-25T10:25:41.508" v="1" actId="2696"/>
          <pc:sldLayoutMkLst>
            <pc:docMk/>
            <pc:sldMasterMk cId="3588427678" sldId="2147484229"/>
            <pc:sldLayoutMk cId="427829922" sldId="2147484583"/>
          </pc:sldLayoutMkLst>
        </pc:sldLayoutChg>
      </pc:sldMasterChg>
    </pc:docChg>
  </pc:docChgLst>
  <pc:docChgLst>
    <pc:chgData name="Jim Lewallen" userId="S::jameslew@microsoft.com::b7a89f54-243d-4b95-8e4b-129243a5ee99" providerId="AD" clId="Web-{9F353ABF-B2C2-5E1F-7DCC-7E787DAB6E57}"/>
    <pc:docChg chg="mod">
      <pc:chgData name="Jim Lewallen" userId="S::jameslew@microsoft.com::b7a89f54-243d-4b95-8e4b-129243a5ee99" providerId="AD" clId="Web-{9F353ABF-B2C2-5E1F-7DCC-7E787DAB6E57}" dt="2023-10-10T15:37:45.610" v="2"/>
      <pc:docMkLst>
        <pc:docMk/>
      </pc:docMkLst>
      <pc:sldChg chg="addCm">
        <pc:chgData name="Jim Lewallen" userId="S::jameslew@microsoft.com::b7a89f54-243d-4b95-8e4b-129243a5ee99" providerId="AD" clId="Web-{9F353ABF-B2C2-5E1F-7DCC-7E787DAB6E57}" dt="2023-10-10T15:37:45.610" v="2"/>
        <pc:sldMkLst>
          <pc:docMk/>
          <pc:sldMk cId="3937563190" sldId="214747859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7:45.610" v="2"/>
              <pc2:cmMkLst xmlns:pc2="http://schemas.microsoft.com/office/powerpoint/2019/9/main/command">
                <pc:docMk/>
                <pc:sldMk cId="3937563190" sldId="2147478596"/>
                <pc2:cmMk id="{8E4A7E00-C723-4CC5-A9ED-47D60BDF873C}"/>
              </pc2:cmMkLst>
            </pc226:cmChg>
          </p:ext>
        </pc:extLst>
      </pc:sldChg>
      <pc:sldChg chg="addCm">
        <pc:chgData name="Jim Lewallen" userId="S::jameslew@microsoft.com::b7a89f54-243d-4b95-8e4b-129243a5ee99" providerId="AD" clId="Web-{9F353ABF-B2C2-5E1F-7DCC-7E787DAB6E57}" dt="2023-10-10T15:35:14.245" v="1"/>
        <pc:sldMkLst>
          <pc:docMk/>
          <pc:sldMk cId="2048969700" sldId="214747863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5:14.245" v="1"/>
              <pc2:cmMkLst xmlns:pc2="http://schemas.microsoft.com/office/powerpoint/2019/9/main/command">
                <pc:docMk/>
                <pc:sldMk cId="2048969700" sldId="2147478636"/>
                <pc2:cmMk id="{7638A2F7-E2B9-4E52-93BD-381849D213B4}"/>
              </pc2:cmMkLst>
            </pc226:cmChg>
          </p:ext>
        </pc:extLst>
      </pc:sldChg>
    </pc:docChg>
  </pc:docChgLst>
  <pc:docChgLst>
    <pc:chgData name="Henry Jammes" userId="5f22554b-fd15-4676-8c82-dc6122af2a80" providerId="ADAL" clId="{4DDFE67E-3346-4537-9945-42D9E6ED630E}"/>
    <pc:docChg chg="undo redo custSel addSld delSld modSld modMainMaster modSection">
      <pc:chgData name="Henry Jammes" userId="5f22554b-fd15-4676-8c82-dc6122af2a80" providerId="ADAL" clId="{4DDFE67E-3346-4537-9945-42D9E6ED630E}" dt="2024-01-09T20:55:36.977" v="10650" actId="948"/>
      <pc:docMkLst>
        <pc:docMk/>
      </pc:docMkLst>
      <pc:sldChg chg="modSp mod">
        <pc:chgData name="Henry Jammes" userId="5f22554b-fd15-4676-8c82-dc6122af2a80" providerId="ADAL" clId="{4DDFE67E-3346-4537-9945-42D9E6ED630E}" dt="2024-01-09T01:38:21.778" v="9458" actId="22711"/>
        <pc:sldMkLst>
          <pc:docMk/>
          <pc:sldMk cId="912133152" sldId="2147478593"/>
        </pc:sldMkLst>
        <pc:picChg chg="mod">
          <ac:chgData name="Henry Jammes" userId="5f22554b-fd15-4676-8c82-dc6122af2a80" providerId="ADAL" clId="{4DDFE67E-3346-4537-9945-42D9E6ED630E}" dt="2024-01-09T01:38:21.778" v="9458" actId="22711"/>
          <ac:picMkLst>
            <pc:docMk/>
            <pc:sldMk cId="912133152" sldId="2147478593"/>
            <ac:picMk id="8" creationId="{A43B9603-2BA8-D10C-FD05-73D5184F8128}"/>
          </ac:picMkLst>
        </pc:picChg>
      </pc:sldChg>
      <pc:sldChg chg="modSp mod">
        <pc:chgData name="Henry Jammes" userId="5f22554b-fd15-4676-8c82-dc6122af2a80" providerId="ADAL" clId="{4DDFE67E-3346-4537-9945-42D9E6ED630E}" dt="2024-01-09T20:55:36.977" v="10650" actId="948"/>
        <pc:sldMkLst>
          <pc:docMk/>
          <pc:sldMk cId="2238225375" sldId="2147478611"/>
        </pc:sldMkLst>
        <pc:spChg chg="mod">
          <ac:chgData name="Henry Jammes" userId="5f22554b-fd15-4676-8c82-dc6122af2a80" providerId="ADAL" clId="{4DDFE67E-3346-4537-9945-42D9E6ED630E}" dt="2024-01-09T20:55:36.977" v="10650" actId="948"/>
          <ac:spMkLst>
            <pc:docMk/>
            <pc:sldMk cId="2238225375" sldId="2147478611"/>
            <ac:spMk id="3" creationId="{C046D201-F7EA-000D-C63C-4EE4CB679A20}"/>
          </ac:spMkLst>
        </pc:spChg>
      </pc:sldChg>
      <pc:sldChg chg="modSp mod">
        <pc:chgData name="Henry Jammes" userId="5f22554b-fd15-4676-8c82-dc6122af2a80" providerId="ADAL" clId="{4DDFE67E-3346-4537-9945-42D9E6ED630E}" dt="2024-01-08T13:38:15.010" v="5594"/>
        <pc:sldMkLst>
          <pc:docMk/>
          <pc:sldMk cId="4217083223" sldId="2147478651"/>
        </pc:sldMkLst>
        <pc:spChg chg="mod">
          <ac:chgData name="Henry Jammes" userId="5f22554b-fd15-4676-8c82-dc6122af2a80" providerId="ADAL" clId="{4DDFE67E-3346-4537-9945-42D9E6ED630E}" dt="2024-01-08T13:38:15.010" v="5594"/>
          <ac:spMkLst>
            <pc:docMk/>
            <pc:sldMk cId="4217083223" sldId="2147478651"/>
            <ac:spMk id="7" creationId="{CDFA3B16-0CF6-4342-00CD-A2121780A14D}"/>
          </ac:spMkLst>
        </pc:spChg>
      </pc:sldChg>
      <pc:sldChg chg="modSp mod">
        <pc:chgData name="Henry Jammes" userId="5f22554b-fd15-4676-8c82-dc6122af2a80" providerId="ADAL" clId="{4DDFE67E-3346-4537-9945-42D9E6ED630E}" dt="2024-01-08T13:39:31.239" v="5844" actId="6549"/>
        <pc:sldMkLst>
          <pc:docMk/>
          <pc:sldMk cId="3403173400" sldId="2147478652"/>
        </pc:sldMkLst>
        <pc:spChg chg="mod">
          <ac:chgData name="Henry Jammes" userId="5f22554b-fd15-4676-8c82-dc6122af2a80" providerId="ADAL" clId="{4DDFE67E-3346-4537-9945-42D9E6ED630E}" dt="2024-01-08T13:39:31.239" v="5844" actId="6549"/>
          <ac:spMkLst>
            <pc:docMk/>
            <pc:sldMk cId="3403173400" sldId="2147478652"/>
            <ac:spMk id="7" creationId="{CDFA3B16-0CF6-4342-00CD-A2121780A14D}"/>
          </ac:spMkLst>
        </pc:spChg>
      </pc:sldChg>
      <pc:sldChg chg="modSp mod">
        <pc:chgData name="Henry Jammes" userId="5f22554b-fd15-4676-8c82-dc6122af2a80" providerId="ADAL" clId="{4DDFE67E-3346-4537-9945-42D9E6ED630E}" dt="2024-01-09T01:37:12.388" v="9456" actId="688"/>
        <pc:sldMkLst>
          <pc:docMk/>
          <pc:sldMk cId="3600318766" sldId="2147478660"/>
        </pc:sldMkLst>
        <pc:spChg chg="mod">
          <ac:chgData name="Henry Jammes" userId="5f22554b-fd15-4676-8c82-dc6122af2a80" providerId="ADAL" clId="{4DDFE67E-3346-4537-9945-42D9E6ED630E}" dt="2024-01-09T01:36:59.699" v="9454" actId="688"/>
          <ac:spMkLst>
            <pc:docMk/>
            <pc:sldMk cId="3600318766" sldId="2147478660"/>
            <ac:spMk id="6" creationId="{37A09F63-F58D-24AE-D1D6-2B5A577454B8}"/>
          </ac:spMkLst>
        </pc:spChg>
        <pc:grpChg chg="mod">
          <ac:chgData name="Henry Jammes" userId="5f22554b-fd15-4676-8c82-dc6122af2a80" providerId="ADAL" clId="{4DDFE67E-3346-4537-9945-42D9E6ED630E}" dt="2024-01-09T01:37:12.388" v="9456" actId="688"/>
          <ac:grpSpMkLst>
            <pc:docMk/>
            <pc:sldMk cId="3600318766" sldId="2147478660"/>
            <ac:grpSpMk id="12" creationId="{EBC7C967-1221-74F2-1CAE-E217ACD9C217}"/>
          </ac:grpSpMkLst>
        </pc:grpChg>
      </pc:sldChg>
      <pc:sldChg chg="addSp delSp modSp mod">
        <pc:chgData name="Henry Jammes" userId="5f22554b-fd15-4676-8c82-dc6122af2a80" providerId="ADAL" clId="{4DDFE67E-3346-4537-9945-42D9E6ED630E}" dt="2024-01-03T12:21:08.620" v="2" actId="478"/>
        <pc:sldMkLst>
          <pc:docMk/>
          <pc:sldMk cId="3838520958" sldId="2147478700"/>
        </pc:sldMkLst>
        <pc:picChg chg="add del mod">
          <ac:chgData name="Henry Jammes" userId="5f22554b-fd15-4676-8c82-dc6122af2a80" providerId="ADAL" clId="{4DDFE67E-3346-4537-9945-42D9E6ED630E}" dt="2024-01-03T12:21:08.620" v="2" actId="478"/>
          <ac:picMkLst>
            <pc:docMk/>
            <pc:sldMk cId="3838520958" sldId="2147478700"/>
            <ac:picMk id="2" creationId="{D0E6B0DB-0EEF-900D-367E-0E00EB1999D9}"/>
          </ac:picMkLst>
        </pc:picChg>
      </pc:sldChg>
      <pc:sldChg chg="addSp delSp modSp add del mod">
        <pc:chgData name="Henry Jammes" userId="5f22554b-fd15-4676-8c82-dc6122af2a80" providerId="ADAL" clId="{4DDFE67E-3346-4537-9945-42D9E6ED630E}" dt="2024-01-05T11:55:51.408" v="446" actId="47"/>
        <pc:sldMkLst>
          <pc:docMk/>
          <pc:sldMk cId="586097172" sldId="2147478704"/>
        </pc:sldMkLst>
        <pc:spChg chg="mod">
          <ac:chgData name="Henry Jammes" userId="5f22554b-fd15-4676-8c82-dc6122af2a80" providerId="ADAL" clId="{4DDFE67E-3346-4537-9945-42D9E6ED630E}" dt="2024-01-05T11:07:41.610" v="21" actId="20577"/>
          <ac:spMkLst>
            <pc:docMk/>
            <pc:sldMk cId="586097172" sldId="2147478704"/>
            <ac:spMk id="2" creationId="{EE7E9357-AE72-7C4D-6F4B-793AD07C25D3}"/>
          </ac:spMkLst>
        </pc:spChg>
        <pc:spChg chg="add del mod">
          <ac:chgData name="Henry Jammes" userId="5f22554b-fd15-4676-8c82-dc6122af2a80" providerId="ADAL" clId="{4DDFE67E-3346-4537-9945-42D9E6ED630E}" dt="2024-01-05T11:55:09.222" v="342" actId="478"/>
          <ac:spMkLst>
            <pc:docMk/>
            <pc:sldMk cId="586097172" sldId="2147478704"/>
            <ac:spMk id="3" creationId="{0B1B83C5-8667-8B1F-FFC4-34B2B9A503AC}"/>
          </ac:spMkLst>
        </pc:spChg>
        <pc:spChg chg="del">
          <ac:chgData name="Henry Jammes" userId="5f22554b-fd15-4676-8c82-dc6122af2a80" providerId="ADAL" clId="{4DDFE67E-3346-4537-9945-42D9E6ED630E}" dt="2024-01-05T11:07:37.495" v="4" actId="478"/>
          <ac:spMkLst>
            <pc:docMk/>
            <pc:sldMk cId="586097172" sldId="2147478704"/>
            <ac:spMk id="34" creationId="{9B7AD3DA-B5B5-0F53-72C6-0978CC18D2AA}"/>
          </ac:spMkLst>
        </pc:spChg>
        <pc:spChg chg="del">
          <ac:chgData name="Henry Jammes" userId="5f22554b-fd15-4676-8c82-dc6122af2a80" providerId="ADAL" clId="{4DDFE67E-3346-4537-9945-42D9E6ED630E}" dt="2024-01-05T11:07:37.495" v="4" actId="478"/>
          <ac:spMkLst>
            <pc:docMk/>
            <pc:sldMk cId="586097172" sldId="2147478704"/>
            <ac:spMk id="37" creationId="{F4FFE195-02D3-9FF2-6FC2-16A06750AA1B}"/>
          </ac:spMkLst>
        </pc:spChg>
        <pc:spChg chg="del">
          <ac:chgData name="Henry Jammes" userId="5f22554b-fd15-4676-8c82-dc6122af2a80" providerId="ADAL" clId="{4DDFE67E-3346-4537-9945-42D9E6ED630E}" dt="2024-01-05T11:07:37.495" v="4" actId="478"/>
          <ac:spMkLst>
            <pc:docMk/>
            <pc:sldMk cId="586097172" sldId="2147478704"/>
            <ac:spMk id="38" creationId="{3F9825A8-989E-EEBE-071F-719826658DA4}"/>
          </ac:spMkLst>
        </pc:spChg>
        <pc:spChg chg="del">
          <ac:chgData name="Henry Jammes" userId="5f22554b-fd15-4676-8c82-dc6122af2a80" providerId="ADAL" clId="{4DDFE67E-3346-4537-9945-42D9E6ED630E}" dt="2024-01-05T11:07:37.495" v="4" actId="478"/>
          <ac:spMkLst>
            <pc:docMk/>
            <pc:sldMk cId="586097172" sldId="2147478704"/>
            <ac:spMk id="39" creationId="{9729C87A-5A36-4749-5A47-7B36CF35FF83}"/>
          </ac:spMkLst>
        </pc:spChg>
        <pc:spChg chg="del">
          <ac:chgData name="Henry Jammes" userId="5f22554b-fd15-4676-8c82-dc6122af2a80" providerId="ADAL" clId="{4DDFE67E-3346-4537-9945-42D9E6ED630E}" dt="2024-01-05T11:07:37.495" v="4" actId="478"/>
          <ac:spMkLst>
            <pc:docMk/>
            <pc:sldMk cId="586097172" sldId="2147478704"/>
            <ac:spMk id="43" creationId="{63500E03-CBB6-E11A-98F3-0FA0200AA8D0}"/>
          </ac:spMkLst>
        </pc:spChg>
        <pc:spChg chg="del">
          <ac:chgData name="Henry Jammes" userId="5f22554b-fd15-4676-8c82-dc6122af2a80" providerId="ADAL" clId="{4DDFE67E-3346-4537-9945-42D9E6ED630E}" dt="2024-01-05T11:07:37.495" v="4" actId="478"/>
          <ac:spMkLst>
            <pc:docMk/>
            <pc:sldMk cId="586097172" sldId="2147478704"/>
            <ac:spMk id="44" creationId="{3E421EEC-19D6-6E59-1A55-D979AA0D6440}"/>
          </ac:spMkLst>
        </pc:spChg>
        <pc:spChg chg="del">
          <ac:chgData name="Henry Jammes" userId="5f22554b-fd15-4676-8c82-dc6122af2a80" providerId="ADAL" clId="{4DDFE67E-3346-4537-9945-42D9E6ED630E}" dt="2024-01-05T11:07:37.495" v="4" actId="478"/>
          <ac:spMkLst>
            <pc:docMk/>
            <pc:sldMk cId="586097172" sldId="2147478704"/>
            <ac:spMk id="45" creationId="{D0057468-AA56-2B67-F976-1958C987A8C2}"/>
          </ac:spMkLst>
        </pc:spChg>
        <pc:spChg chg="del">
          <ac:chgData name="Henry Jammes" userId="5f22554b-fd15-4676-8c82-dc6122af2a80" providerId="ADAL" clId="{4DDFE67E-3346-4537-9945-42D9E6ED630E}" dt="2024-01-05T11:07:37.495" v="4" actId="478"/>
          <ac:spMkLst>
            <pc:docMk/>
            <pc:sldMk cId="586097172" sldId="2147478704"/>
            <ac:spMk id="46" creationId="{2DAE6B7F-5209-AF09-B55F-B235D5261F6C}"/>
          </ac:spMkLst>
        </pc:spChg>
        <pc:spChg chg="del">
          <ac:chgData name="Henry Jammes" userId="5f22554b-fd15-4676-8c82-dc6122af2a80" providerId="ADAL" clId="{4DDFE67E-3346-4537-9945-42D9E6ED630E}" dt="2024-01-05T11:07:37.495" v="4" actId="478"/>
          <ac:spMkLst>
            <pc:docMk/>
            <pc:sldMk cId="586097172" sldId="2147478704"/>
            <ac:spMk id="47" creationId="{541C30DA-5D22-8051-6842-ED6360D4941B}"/>
          </ac:spMkLst>
        </pc:spChg>
        <pc:spChg chg="del">
          <ac:chgData name="Henry Jammes" userId="5f22554b-fd15-4676-8c82-dc6122af2a80" providerId="ADAL" clId="{4DDFE67E-3346-4537-9945-42D9E6ED630E}" dt="2024-01-05T11:07:37.495" v="4" actId="478"/>
          <ac:spMkLst>
            <pc:docMk/>
            <pc:sldMk cId="586097172" sldId="2147478704"/>
            <ac:spMk id="48" creationId="{836A9179-73B3-2F4C-2700-81D33F370C87}"/>
          </ac:spMkLst>
        </pc:spChg>
        <pc:spChg chg="del">
          <ac:chgData name="Henry Jammes" userId="5f22554b-fd15-4676-8c82-dc6122af2a80" providerId="ADAL" clId="{4DDFE67E-3346-4537-9945-42D9E6ED630E}" dt="2024-01-05T11:07:37.495" v="4" actId="478"/>
          <ac:spMkLst>
            <pc:docMk/>
            <pc:sldMk cId="586097172" sldId="2147478704"/>
            <ac:spMk id="49" creationId="{288C7C9E-BB60-C1D5-1CA4-A6E9435A8395}"/>
          </ac:spMkLst>
        </pc:spChg>
        <pc:spChg chg="del">
          <ac:chgData name="Henry Jammes" userId="5f22554b-fd15-4676-8c82-dc6122af2a80" providerId="ADAL" clId="{4DDFE67E-3346-4537-9945-42D9E6ED630E}" dt="2024-01-05T11:07:37.495" v="4" actId="478"/>
          <ac:spMkLst>
            <pc:docMk/>
            <pc:sldMk cId="586097172" sldId="2147478704"/>
            <ac:spMk id="1130" creationId="{DD100C84-A6DB-D413-3D4F-5E980FBED760}"/>
          </ac:spMkLst>
        </pc:spChg>
        <pc:spChg chg="del">
          <ac:chgData name="Henry Jammes" userId="5f22554b-fd15-4676-8c82-dc6122af2a80" providerId="ADAL" clId="{4DDFE67E-3346-4537-9945-42D9E6ED630E}" dt="2024-01-05T11:07:37.495" v="4" actId="478"/>
          <ac:spMkLst>
            <pc:docMk/>
            <pc:sldMk cId="586097172" sldId="2147478704"/>
            <ac:spMk id="1131" creationId="{A5CF1396-3B12-3BC2-1727-94D3AE98162F}"/>
          </ac:spMkLst>
        </pc:spChg>
        <pc:spChg chg="del">
          <ac:chgData name="Henry Jammes" userId="5f22554b-fd15-4676-8c82-dc6122af2a80" providerId="ADAL" clId="{4DDFE67E-3346-4537-9945-42D9E6ED630E}" dt="2024-01-05T11:07:37.495" v="4" actId="478"/>
          <ac:spMkLst>
            <pc:docMk/>
            <pc:sldMk cId="586097172" sldId="2147478704"/>
            <ac:spMk id="1132" creationId="{A8DB0FCF-545F-19B8-BCBD-B1C7D65E1FCA}"/>
          </ac:spMkLst>
        </pc:spChg>
        <pc:spChg chg="del">
          <ac:chgData name="Henry Jammes" userId="5f22554b-fd15-4676-8c82-dc6122af2a80" providerId="ADAL" clId="{4DDFE67E-3346-4537-9945-42D9E6ED630E}" dt="2024-01-05T11:07:37.495" v="4" actId="478"/>
          <ac:spMkLst>
            <pc:docMk/>
            <pc:sldMk cId="586097172" sldId="2147478704"/>
            <ac:spMk id="1173" creationId="{A5F2693B-79C3-7BF7-1DEA-C61782E0120F}"/>
          </ac:spMkLst>
        </pc:spChg>
        <pc:grpChg chg="del">
          <ac:chgData name="Henry Jammes" userId="5f22554b-fd15-4676-8c82-dc6122af2a80" providerId="ADAL" clId="{4DDFE67E-3346-4537-9945-42D9E6ED630E}" dt="2024-01-05T11:07:37.495" v="4" actId="478"/>
          <ac:grpSpMkLst>
            <pc:docMk/>
            <pc:sldMk cId="586097172" sldId="2147478704"/>
            <ac:grpSpMk id="18" creationId="{3BEA2BE7-ED8E-9084-C7D7-AD76A3F35CD1}"/>
          </ac:grpSpMkLst>
        </pc:grpChg>
        <pc:grpChg chg="del">
          <ac:chgData name="Henry Jammes" userId="5f22554b-fd15-4676-8c82-dc6122af2a80" providerId="ADAL" clId="{4DDFE67E-3346-4537-9945-42D9E6ED630E}" dt="2024-01-05T11:07:37.495" v="4" actId="478"/>
          <ac:grpSpMkLst>
            <pc:docMk/>
            <pc:sldMk cId="586097172" sldId="2147478704"/>
            <ac:grpSpMk id="19" creationId="{30568863-A2EB-2715-4A12-4499E6376684}"/>
          </ac:grpSpMkLst>
        </pc:grpChg>
        <pc:grpChg chg="del">
          <ac:chgData name="Henry Jammes" userId="5f22554b-fd15-4676-8c82-dc6122af2a80" providerId="ADAL" clId="{4DDFE67E-3346-4537-9945-42D9E6ED630E}" dt="2024-01-05T11:07:37.495" v="4" actId="478"/>
          <ac:grpSpMkLst>
            <pc:docMk/>
            <pc:sldMk cId="586097172" sldId="2147478704"/>
            <ac:grpSpMk id="20" creationId="{6F7DB971-F1E5-DFF4-36C8-7117E00D77F0}"/>
          </ac:grpSpMkLst>
        </pc:grpChg>
        <pc:grpChg chg="del">
          <ac:chgData name="Henry Jammes" userId="5f22554b-fd15-4676-8c82-dc6122af2a80" providerId="ADAL" clId="{4DDFE67E-3346-4537-9945-42D9E6ED630E}" dt="2024-01-05T11:07:37.495" v="4" actId="478"/>
          <ac:grpSpMkLst>
            <pc:docMk/>
            <pc:sldMk cId="586097172" sldId="2147478704"/>
            <ac:grpSpMk id="21" creationId="{B61F8E7F-2639-9038-E968-F9E7A26CB465}"/>
          </ac:grpSpMkLst>
        </pc:grpChg>
        <pc:grpChg chg="del">
          <ac:chgData name="Henry Jammes" userId="5f22554b-fd15-4676-8c82-dc6122af2a80" providerId="ADAL" clId="{4DDFE67E-3346-4537-9945-42D9E6ED630E}" dt="2024-01-05T11:07:37.495" v="4" actId="478"/>
          <ac:grpSpMkLst>
            <pc:docMk/>
            <pc:sldMk cId="586097172" sldId="2147478704"/>
            <ac:grpSpMk id="22" creationId="{4AE14BB9-BAD5-FC50-C3E7-99EFF7955F65}"/>
          </ac:grpSpMkLst>
        </pc:grpChg>
        <pc:picChg chg="del">
          <ac:chgData name="Henry Jammes" userId="5f22554b-fd15-4676-8c82-dc6122af2a80" providerId="ADAL" clId="{4DDFE67E-3346-4537-9945-42D9E6ED630E}" dt="2024-01-05T11:07:37.495" v="4" actId="478"/>
          <ac:picMkLst>
            <pc:docMk/>
            <pc:sldMk cId="586097172" sldId="2147478704"/>
            <ac:picMk id="35" creationId="{F4156DA7-4048-7B0F-E208-703BCA1D5034}"/>
          </ac:picMkLst>
        </pc:picChg>
        <pc:cxnChg chg="del mod">
          <ac:chgData name="Henry Jammes" userId="5f22554b-fd15-4676-8c82-dc6122af2a80" providerId="ADAL" clId="{4DDFE67E-3346-4537-9945-42D9E6ED630E}" dt="2024-01-05T11:07:37.495" v="4" actId="478"/>
          <ac:cxnSpMkLst>
            <pc:docMk/>
            <pc:sldMk cId="586097172" sldId="2147478704"/>
            <ac:cxnSpMk id="51" creationId="{BBB9D8E3-2FBD-6782-DA1F-E4BEF906B862}"/>
          </ac:cxnSpMkLst>
        </pc:cxnChg>
        <pc:cxnChg chg="del mod">
          <ac:chgData name="Henry Jammes" userId="5f22554b-fd15-4676-8c82-dc6122af2a80" providerId="ADAL" clId="{4DDFE67E-3346-4537-9945-42D9E6ED630E}" dt="2024-01-05T11:07:37.495" v="4" actId="478"/>
          <ac:cxnSpMkLst>
            <pc:docMk/>
            <pc:sldMk cId="586097172" sldId="2147478704"/>
            <ac:cxnSpMk id="54" creationId="{85C4932F-F930-0F5D-4FD4-449DCF176A4B}"/>
          </ac:cxnSpMkLst>
        </pc:cxnChg>
        <pc:cxnChg chg="del mod">
          <ac:chgData name="Henry Jammes" userId="5f22554b-fd15-4676-8c82-dc6122af2a80" providerId="ADAL" clId="{4DDFE67E-3346-4537-9945-42D9E6ED630E}" dt="2024-01-05T11:07:37.495" v="4" actId="478"/>
          <ac:cxnSpMkLst>
            <pc:docMk/>
            <pc:sldMk cId="586097172" sldId="2147478704"/>
            <ac:cxnSpMk id="61" creationId="{26C0B07B-3FBB-11D0-05F6-BEB0A94ED250}"/>
          </ac:cxnSpMkLst>
        </pc:cxnChg>
        <pc:cxnChg chg="del mod">
          <ac:chgData name="Henry Jammes" userId="5f22554b-fd15-4676-8c82-dc6122af2a80" providerId="ADAL" clId="{4DDFE67E-3346-4537-9945-42D9E6ED630E}" dt="2024-01-05T11:07:37.495" v="4" actId="478"/>
          <ac:cxnSpMkLst>
            <pc:docMk/>
            <pc:sldMk cId="586097172" sldId="2147478704"/>
            <ac:cxnSpMk id="1024" creationId="{F6906ADF-0031-7C8C-B1D3-5B5762BBE8E2}"/>
          </ac:cxnSpMkLst>
        </pc:cxnChg>
        <pc:cxnChg chg="del mod">
          <ac:chgData name="Henry Jammes" userId="5f22554b-fd15-4676-8c82-dc6122af2a80" providerId="ADAL" clId="{4DDFE67E-3346-4537-9945-42D9E6ED630E}" dt="2024-01-05T11:07:37.495" v="4" actId="478"/>
          <ac:cxnSpMkLst>
            <pc:docMk/>
            <pc:sldMk cId="586097172" sldId="2147478704"/>
            <ac:cxnSpMk id="1046" creationId="{A9540C8F-1191-D3C1-5421-BC5F913D84F3}"/>
          </ac:cxnSpMkLst>
        </pc:cxnChg>
        <pc:cxnChg chg="del mod">
          <ac:chgData name="Henry Jammes" userId="5f22554b-fd15-4676-8c82-dc6122af2a80" providerId="ADAL" clId="{4DDFE67E-3346-4537-9945-42D9E6ED630E}" dt="2024-01-05T11:07:37.495" v="4" actId="478"/>
          <ac:cxnSpMkLst>
            <pc:docMk/>
            <pc:sldMk cId="586097172" sldId="2147478704"/>
            <ac:cxnSpMk id="1103" creationId="{6144C0F7-8567-2AAF-2370-6240256B1F65}"/>
          </ac:cxnSpMkLst>
        </pc:cxnChg>
        <pc:cxnChg chg="del mod">
          <ac:chgData name="Henry Jammes" userId="5f22554b-fd15-4676-8c82-dc6122af2a80" providerId="ADAL" clId="{4DDFE67E-3346-4537-9945-42D9E6ED630E}" dt="2024-01-05T11:07:37.495" v="4" actId="478"/>
          <ac:cxnSpMkLst>
            <pc:docMk/>
            <pc:sldMk cId="586097172" sldId="2147478704"/>
            <ac:cxnSpMk id="1106" creationId="{A56EEC51-4870-3BAC-CC10-8ECD7A9BDFF6}"/>
          </ac:cxnSpMkLst>
        </pc:cxnChg>
      </pc:sldChg>
      <pc:sldChg chg="addSp delSp modSp add mod delCm">
        <pc:chgData name="Henry Jammes" userId="5f22554b-fd15-4676-8c82-dc6122af2a80" providerId="ADAL" clId="{4DDFE67E-3346-4537-9945-42D9E6ED630E}" dt="2024-01-09T20:54:46.748" v="10646" actId="14100"/>
        <pc:sldMkLst>
          <pc:docMk/>
          <pc:sldMk cId="3530680720" sldId="2147478705"/>
        </pc:sldMkLst>
        <pc:spChg chg="mod">
          <ac:chgData name="Henry Jammes" userId="5f22554b-fd15-4676-8c82-dc6122af2a80" providerId="ADAL" clId="{4DDFE67E-3346-4537-9945-42D9E6ED630E}" dt="2024-01-05T15:02:10.590" v="2897" actId="313"/>
          <ac:spMkLst>
            <pc:docMk/>
            <pc:sldMk cId="3530680720" sldId="2147478705"/>
            <ac:spMk id="2" creationId="{FF26FD0C-B334-0E1A-8820-AD540411FC8B}"/>
          </ac:spMkLst>
        </pc:spChg>
        <pc:spChg chg="add mod">
          <ac:chgData name="Henry Jammes" userId="5f22554b-fd15-4676-8c82-dc6122af2a80" providerId="ADAL" clId="{4DDFE67E-3346-4537-9945-42D9E6ED630E}" dt="2024-01-09T20:51:25.825" v="10588" actId="1035"/>
          <ac:spMkLst>
            <pc:docMk/>
            <pc:sldMk cId="3530680720" sldId="2147478705"/>
            <ac:spMk id="4" creationId="{4D9EE895-AA7F-029C-E437-22C31E9325D9}"/>
          </ac:spMkLst>
        </pc:spChg>
        <pc:spChg chg="add mod">
          <ac:chgData name="Henry Jammes" userId="5f22554b-fd15-4676-8c82-dc6122af2a80" providerId="ADAL" clId="{4DDFE67E-3346-4537-9945-42D9E6ED630E}" dt="2024-01-09T20:51:25.825" v="10588" actId="1035"/>
          <ac:spMkLst>
            <pc:docMk/>
            <pc:sldMk cId="3530680720" sldId="2147478705"/>
            <ac:spMk id="5" creationId="{75EA8A56-1FAC-2A04-49BD-6A7BB273F1E3}"/>
          </ac:spMkLst>
        </pc:spChg>
        <pc:spChg chg="add mod">
          <ac:chgData name="Henry Jammes" userId="5f22554b-fd15-4676-8c82-dc6122af2a80" providerId="ADAL" clId="{4DDFE67E-3346-4537-9945-42D9E6ED630E}" dt="2024-01-09T20:54:46.748" v="10646" actId="14100"/>
          <ac:spMkLst>
            <pc:docMk/>
            <pc:sldMk cId="3530680720" sldId="2147478705"/>
            <ac:spMk id="6" creationId="{8017751D-DE33-C1A6-0379-DC36D164A047}"/>
          </ac:spMkLst>
        </pc:spChg>
        <pc:spChg chg="mod">
          <ac:chgData name="Henry Jammes" userId="5f22554b-fd15-4676-8c82-dc6122af2a80" providerId="ADAL" clId="{4DDFE67E-3346-4537-9945-42D9E6ED630E}" dt="2024-01-09T20:46:11.333" v="10442" actId="6549"/>
          <ac:spMkLst>
            <pc:docMk/>
            <pc:sldMk cId="3530680720" sldId="2147478705"/>
            <ac:spMk id="7" creationId="{7DCA120F-B710-9F49-F9DD-61E69567937D}"/>
          </ac:spMkLst>
        </pc:spChg>
        <pc:spChg chg="add mod">
          <ac:chgData name="Henry Jammes" userId="5f22554b-fd15-4676-8c82-dc6122af2a80" providerId="ADAL" clId="{4DDFE67E-3346-4537-9945-42D9E6ED630E}" dt="2024-01-09T20:54:46.748" v="10646" actId="14100"/>
          <ac:spMkLst>
            <pc:docMk/>
            <pc:sldMk cId="3530680720" sldId="2147478705"/>
            <ac:spMk id="8" creationId="{67FA6707-251F-273E-3976-C9BCCCC5022B}"/>
          </ac:spMkLst>
        </pc:spChg>
        <pc:spChg chg="add del mod">
          <ac:chgData name="Henry Jammes" userId="5f22554b-fd15-4676-8c82-dc6122af2a80" providerId="ADAL" clId="{4DDFE67E-3346-4537-9945-42D9E6ED630E}" dt="2024-01-05T13:13:56.657" v="697" actId="478"/>
          <ac:spMkLst>
            <pc:docMk/>
            <pc:sldMk cId="3530680720" sldId="2147478705"/>
            <ac:spMk id="9" creationId="{737EBCA7-DA45-A77E-4736-E047FF497E5E}"/>
          </ac:spMkLst>
        </pc:spChg>
        <pc:spChg chg="add mod">
          <ac:chgData name="Henry Jammes" userId="5f22554b-fd15-4676-8c82-dc6122af2a80" providerId="ADAL" clId="{4DDFE67E-3346-4537-9945-42D9E6ED630E}" dt="2024-01-09T20:51:25.825" v="10588" actId="1035"/>
          <ac:spMkLst>
            <pc:docMk/>
            <pc:sldMk cId="3530680720" sldId="2147478705"/>
            <ac:spMk id="10" creationId="{6B7DD75E-D36B-A5E1-AAE3-F6B3E43C6AC5}"/>
          </ac:spMkLst>
        </pc:spChg>
        <pc:spChg chg="add mod">
          <ac:chgData name="Henry Jammes" userId="5f22554b-fd15-4676-8c82-dc6122af2a80" providerId="ADAL" clId="{4DDFE67E-3346-4537-9945-42D9E6ED630E}" dt="2024-01-09T20:52:07.601" v="10595" actId="12789"/>
          <ac:spMkLst>
            <pc:docMk/>
            <pc:sldMk cId="3530680720" sldId="2147478705"/>
            <ac:spMk id="11" creationId="{28CC0C59-E032-BBD9-3AAF-C0882D695D7B}"/>
          </ac:spMkLst>
        </pc:spChg>
        <pc:spChg chg="add mod">
          <ac:chgData name="Henry Jammes" userId="5f22554b-fd15-4676-8c82-dc6122af2a80" providerId="ADAL" clId="{4DDFE67E-3346-4537-9945-42D9E6ED630E}" dt="2024-01-09T20:54:46.748" v="10646" actId="14100"/>
          <ac:spMkLst>
            <pc:docMk/>
            <pc:sldMk cId="3530680720" sldId="2147478705"/>
            <ac:spMk id="12" creationId="{AA9F3A3D-20B4-583E-831F-67BAFE137A00}"/>
          </ac:spMkLst>
        </pc:spChg>
        <pc:spChg chg="add mod">
          <ac:chgData name="Henry Jammes" userId="5f22554b-fd15-4676-8c82-dc6122af2a80" providerId="ADAL" clId="{4DDFE67E-3346-4537-9945-42D9E6ED630E}" dt="2024-01-09T20:54:46.748" v="10646" actId="14100"/>
          <ac:spMkLst>
            <pc:docMk/>
            <pc:sldMk cId="3530680720" sldId="2147478705"/>
            <ac:spMk id="13" creationId="{CAAC2680-A4A8-09D9-36B2-174448ED9153}"/>
          </ac:spMkLst>
        </pc:spChg>
        <pc:spChg chg="add del mod">
          <ac:chgData name="Henry Jammes" userId="5f22554b-fd15-4676-8c82-dc6122af2a80" providerId="ADAL" clId="{4DDFE67E-3346-4537-9945-42D9E6ED630E}" dt="2024-01-05T13:13:56.657" v="697" actId="478"/>
          <ac:spMkLst>
            <pc:docMk/>
            <pc:sldMk cId="3530680720" sldId="2147478705"/>
            <ac:spMk id="14" creationId="{457B67F3-0CD6-B83E-5510-C31EAFD301A7}"/>
          </ac:spMkLst>
        </pc:spChg>
        <pc:spChg chg="add mod">
          <ac:chgData name="Henry Jammes" userId="5f22554b-fd15-4676-8c82-dc6122af2a80" providerId="ADAL" clId="{4DDFE67E-3346-4537-9945-42D9E6ED630E}" dt="2024-01-09T20:52:01.811" v="10594" actId="14100"/>
          <ac:spMkLst>
            <pc:docMk/>
            <pc:sldMk cId="3530680720" sldId="2147478705"/>
            <ac:spMk id="15" creationId="{8B652CE2-D0BB-4605-CC88-C143FB3FD3B6}"/>
          </ac:spMkLst>
        </pc:spChg>
        <pc:spChg chg="add mod ord">
          <ac:chgData name="Henry Jammes" userId="5f22554b-fd15-4676-8c82-dc6122af2a80" providerId="ADAL" clId="{4DDFE67E-3346-4537-9945-42D9E6ED630E}" dt="2024-01-09T20:52:22.912" v="10598" actId="14100"/>
          <ac:spMkLst>
            <pc:docMk/>
            <pc:sldMk cId="3530680720" sldId="2147478705"/>
            <ac:spMk id="16" creationId="{5DB08030-AA12-0F68-CD18-41315815BF9C}"/>
          </ac:spMkLst>
        </pc:spChg>
        <pc:spChg chg="add mod">
          <ac:chgData name="Henry Jammes" userId="5f22554b-fd15-4676-8c82-dc6122af2a80" providerId="ADAL" clId="{4DDFE67E-3346-4537-9945-42D9E6ED630E}" dt="2024-01-05T17:00:21.780" v="5520" actId="571"/>
          <ac:spMkLst>
            <pc:docMk/>
            <pc:sldMk cId="3530680720" sldId="2147478705"/>
            <ac:spMk id="25" creationId="{7212B5BF-0BF3-DE7C-E6F9-A99E1CA9802A}"/>
          </ac:spMkLst>
        </pc:spChg>
        <pc:spChg chg="add mod">
          <ac:chgData name="Henry Jammes" userId="5f22554b-fd15-4676-8c82-dc6122af2a80" providerId="ADAL" clId="{4DDFE67E-3346-4537-9945-42D9E6ED630E}" dt="2024-01-05T17:00:26.461" v="5522" actId="571"/>
          <ac:spMkLst>
            <pc:docMk/>
            <pc:sldMk cId="3530680720" sldId="2147478705"/>
            <ac:spMk id="27" creationId="{E8BDD491-1912-13EC-05F7-F0C0D6F69E60}"/>
          </ac:spMkLst>
        </pc:spChg>
        <pc:spChg chg="mod">
          <ac:chgData name="Henry Jammes" userId="5f22554b-fd15-4676-8c82-dc6122af2a80" providerId="ADAL" clId="{4DDFE67E-3346-4537-9945-42D9E6ED630E}" dt="2024-01-09T20:54:30.888" v="10644" actId="14100"/>
          <ac:spMkLst>
            <pc:docMk/>
            <pc:sldMk cId="3530680720" sldId="2147478705"/>
            <ac:spMk id="32" creationId="{2022FED3-9F78-8739-2346-6B793CD1DE2F}"/>
          </ac:spMkLst>
        </pc:spChg>
        <pc:spChg chg="del mod">
          <ac:chgData name="Henry Jammes" userId="5f22554b-fd15-4676-8c82-dc6122af2a80" providerId="ADAL" clId="{4DDFE67E-3346-4537-9945-42D9E6ED630E}" dt="2024-01-05T13:13:56.657" v="697" actId="478"/>
          <ac:spMkLst>
            <pc:docMk/>
            <pc:sldMk cId="3530680720" sldId="2147478705"/>
            <ac:spMk id="33" creationId="{81E91AF4-39D4-E7E9-0C15-91C18E87966C}"/>
          </ac:spMkLst>
        </pc:spChg>
        <pc:spChg chg="mod">
          <ac:chgData name="Henry Jammes" userId="5f22554b-fd15-4676-8c82-dc6122af2a80" providerId="ADAL" clId="{4DDFE67E-3346-4537-9945-42D9E6ED630E}" dt="2024-01-09T20:54:35.506" v="10645" actId="14100"/>
          <ac:spMkLst>
            <pc:docMk/>
            <pc:sldMk cId="3530680720" sldId="2147478705"/>
            <ac:spMk id="34" creationId="{76CB481A-0383-0D6D-F25B-6F20C0A4D3F2}"/>
          </ac:spMkLst>
        </pc:spChg>
        <pc:spChg chg="mod">
          <ac:chgData name="Henry Jammes" userId="5f22554b-fd15-4676-8c82-dc6122af2a80" providerId="ADAL" clId="{4DDFE67E-3346-4537-9945-42D9E6ED630E}" dt="2024-01-09T20:51:25.825" v="10588" actId="1035"/>
          <ac:spMkLst>
            <pc:docMk/>
            <pc:sldMk cId="3530680720" sldId="2147478705"/>
            <ac:spMk id="35" creationId="{67BFC488-4DFD-C9AC-4E8A-A7B409FDBEFC}"/>
          </ac:spMkLst>
        </pc:spChg>
        <pc:spChg chg="mod">
          <ac:chgData name="Henry Jammes" userId="5f22554b-fd15-4676-8c82-dc6122af2a80" providerId="ADAL" clId="{4DDFE67E-3346-4537-9945-42D9E6ED630E}" dt="2024-01-09T20:54:46.748" v="10646" actId="14100"/>
          <ac:spMkLst>
            <pc:docMk/>
            <pc:sldMk cId="3530680720" sldId="2147478705"/>
            <ac:spMk id="36" creationId="{8C2B5C04-5E8F-784D-6D4E-212F24F64C56}"/>
          </ac:spMkLst>
        </pc:spChg>
        <pc:spChg chg="mod topLvl">
          <ac:chgData name="Henry Jammes" userId="5f22554b-fd15-4676-8c82-dc6122af2a80" providerId="ADAL" clId="{4DDFE67E-3346-4537-9945-42D9E6ED630E}" dt="2024-01-05T11:59:19.294" v="601" actId="1076"/>
          <ac:spMkLst>
            <pc:docMk/>
            <pc:sldMk cId="3530680720" sldId="2147478705"/>
            <ac:spMk id="41" creationId="{668A1CC4-98BB-8709-DC41-EA94F217900A}"/>
          </ac:spMkLst>
        </pc:spChg>
        <pc:spChg chg="mod topLvl">
          <ac:chgData name="Henry Jammes" userId="5f22554b-fd15-4676-8c82-dc6122af2a80" providerId="ADAL" clId="{4DDFE67E-3346-4537-9945-42D9E6ED630E}" dt="2024-01-05T12:00:05.292" v="620" actId="207"/>
          <ac:spMkLst>
            <pc:docMk/>
            <pc:sldMk cId="3530680720" sldId="2147478705"/>
            <ac:spMk id="42" creationId="{34A0B054-A920-4154-D06E-64281DEECF7B}"/>
          </ac:spMkLst>
        </pc:spChg>
        <pc:spChg chg="del">
          <ac:chgData name="Henry Jammes" userId="5f22554b-fd15-4676-8c82-dc6122af2a80" providerId="ADAL" clId="{4DDFE67E-3346-4537-9945-42D9E6ED630E}" dt="2024-01-05T11:56:54.343" v="458" actId="478"/>
          <ac:spMkLst>
            <pc:docMk/>
            <pc:sldMk cId="3530680720" sldId="2147478705"/>
            <ac:spMk id="46" creationId="{DFE739AA-448E-72A1-4138-16330F1C821C}"/>
          </ac:spMkLst>
        </pc:spChg>
        <pc:spChg chg="del topLvl">
          <ac:chgData name="Henry Jammes" userId="5f22554b-fd15-4676-8c82-dc6122af2a80" providerId="ADAL" clId="{4DDFE67E-3346-4537-9945-42D9E6ED630E}" dt="2024-01-05T11:56:54.343" v="458" actId="478"/>
          <ac:spMkLst>
            <pc:docMk/>
            <pc:sldMk cId="3530680720" sldId="2147478705"/>
            <ac:spMk id="48" creationId="{5232D67F-8D8C-B6BC-D3A8-68AA4EBF6A42}"/>
          </ac:spMkLst>
        </pc:spChg>
        <pc:spChg chg="del topLvl">
          <ac:chgData name="Henry Jammes" userId="5f22554b-fd15-4676-8c82-dc6122af2a80" providerId="ADAL" clId="{4DDFE67E-3346-4537-9945-42D9E6ED630E}" dt="2024-01-05T11:56:54.343" v="458" actId="478"/>
          <ac:spMkLst>
            <pc:docMk/>
            <pc:sldMk cId="3530680720" sldId="2147478705"/>
            <ac:spMk id="49" creationId="{EA7E2517-F9D2-9126-9832-DC9E07855DFA}"/>
          </ac:spMkLst>
        </pc:spChg>
        <pc:spChg chg="mod">
          <ac:chgData name="Henry Jammes" userId="5f22554b-fd15-4676-8c82-dc6122af2a80" providerId="ADAL" clId="{4DDFE67E-3346-4537-9945-42D9E6ED630E}" dt="2024-01-09T20:54:46.748" v="10646" actId="14100"/>
          <ac:spMkLst>
            <pc:docMk/>
            <pc:sldMk cId="3530680720" sldId="2147478705"/>
            <ac:spMk id="53" creationId="{7849B03F-3C07-5F06-5255-DFB248EDAC8F}"/>
          </ac:spMkLst>
        </pc:spChg>
        <pc:spChg chg="del">
          <ac:chgData name="Henry Jammes" userId="5f22554b-fd15-4676-8c82-dc6122af2a80" providerId="ADAL" clId="{4DDFE67E-3346-4537-9945-42D9E6ED630E}" dt="2024-01-05T11:56:54.343" v="458" actId="478"/>
          <ac:spMkLst>
            <pc:docMk/>
            <pc:sldMk cId="3530680720" sldId="2147478705"/>
            <ac:spMk id="54" creationId="{0C698473-0A58-2903-91BE-81AEC62AFDC5}"/>
          </ac:spMkLst>
        </pc:spChg>
        <pc:spChg chg="del mod">
          <ac:chgData name="Henry Jammes" userId="5f22554b-fd15-4676-8c82-dc6122af2a80" providerId="ADAL" clId="{4DDFE67E-3346-4537-9945-42D9E6ED630E}" dt="2024-01-05T13:13:56.657" v="697" actId="478"/>
          <ac:spMkLst>
            <pc:docMk/>
            <pc:sldMk cId="3530680720" sldId="2147478705"/>
            <ac:spMk id="57" creationId="{52C4D401-9815-EE23-C2EB-42192C92D47F}"/>
          </ac:spMkLst>
        </pc:spChg>
        <pc:spChg chg="mod topLvl">
          <ac:chgData name="Henry Jammes" userId="5f22554b-fd15-4676-8c82-dc6122af2a80" providerId="ADAL" clId="{4DDFE67E-3346-4537-9945-42D9E6ED630E}" dt="2024-01-09T20:51:25.825" v="10588" actId="1035"/>
          <ac:spMkLst>
            <pc:docMk/>
            <pc:sldMk cId="3530680720" sldId="2147478705"/>
            <ac:spMk id="196" creationId="{7F8B1217-EAB3-E8D6-89EC-8CA673922F67}"/>
          </ac:spMkLst>
        </pc:spChg>
        <pc:spChg chg="mod topLvl">
          <ac:chgData name="Henry Jammes" userId="5f22554b-fd15-4676-8c82-dc6122af2a80" providerId="ADAL" clId="{4DDFE67E-3346-4537-9945-42D9E6ED630E}" dt="2024-01-09T20:52:42.527" v="10603" actId="20577"/>
          <ac:spMkLst>
            <pc:docMk/>
            <pc:sldMk cId="3530680720" sldId="2147478705"/>
            <ac:spMk id="197" creationId="{18910BE4-C2E7-B566-347B-D972312C83A8}"/>
          </ac:spMkLst>
        </pc:spChg>
        <pc:spChg chg="del mod topLvl">
          <ac:chgData name="Henry Jammes" userId="5f22554b-fd15-4676-8c82-dc6122af2a80" providerId="ADAL" clId="{4DDFE67E-3346-4537-9945-42D9E6ED630E}" dt="2024-01-05T13:13:56.657" v="697" actId="478"/>
          <ac:spMkLst>
            <pc:docMk/>
            <pc:sldMk cId="3530680720" sldId="2147478705"/>
            <ac:spMk id="198" creationId="{B54B7712-083A-A8AE-FF8D-660A75C8C7B5}"/>
          </ac:spMkLst>
        </pc:spChg>
        <pc:spChg chg="del">
          <ac:chgData name="Henry Jammes" userId="5f22554b-fd15-4676-8c82-dc6122af2a80" providerId="ADAL" clId="{4DDFE67E-3346-4537-9945-42D9E6ED630E}" dt="2024-01-05T11:56:54.343" v="458" actId="478"/>
          <ac:spMkLst>
            <pc:docMk/>
            <pc:sldMk cId="3530680720" sldId="2147478705"/>
            <ac:spMk id="199" creationId="{350FA9EB-7C7E-464A-43C0-C9EC50F01FA5}"/>
          </ac:spMkLst>
        </pc:spChg>
        <pc:spChg chg="del">
          <ac:chgData name="Henry Jammes" userId="5f22554b-fd15-4676-8c82-dc6122af2a80" providerId="ADAL" clId="{4DDFE67E-3346-4537-9945-42D9E6ED630E}" dt="2024-01-05T11:56:54.343" v="458" actId="478"/>
          <ac:spMkLst>
            <pc:docMk/>
            <pc:sldMk cId="3530680720" sldId="2147478705"/>
            <ac:spMk id="200" creationId="{94F58B11-D272-B656-90F6-042082E87CF1}"/>
          </ac:spMkLst>
        </pc:spChg>
        <pc:spChg chg="mod">
          <ac:chgData name="Henry Jammes" userId="5f22554b-fd15-4676-8c82-dc6122af2a80" providerId="ADAL" clId="{4DDFE67E-3346-4537-9945-42D9E6ED630E}" dt="2024-01-09T20:43:36.307" v="10186" actId="20577"/>
          <ac:spMkLst>
            <pc:docMk/>
            <pc:sldMk cId="3530680720" sldId="2147478705"/>
            <ac:spMk id="202" creationId="{C0AD6098-E372-E640-53D3-B2714D28F00F}"/>
          </ac:spMkLst>
        </pc:spChg>
        <pc:grpChg chg="add del mod">
          <ac:chgData name="Henry Jammes" userId="5f22554b-fd15-4676-8c82-dc6122af2a80" providerId="ADAL" clId="{4DDFE67E-3346-4537-9945-42D9E6ED630E}" dt="2024-01-05T13:39:14.571" v="1483" actId="478"/>
          <ac:grpSpMkLst>
            <pc:docMk/>
            <pc:sldMk cId="3530680720" sldId="2147478705"/>
            <ac:grpSpMk id="3" creationId="{69CCC83E-9246-09B3-8577-D723B14D14AC}"/>
          </ac:grpSpMkLst>
        </pc:grpChg>
        <pc:grpChg chg="del">
          <ac:chgData name="Henry Jammes" userId="5f22554b-fd15-4676-8c82-dc6122af2a80" providerId="ADAL" clId="{4DDFE67E-3346-4537-9945-42D9E6ED630E}" dt="2024-01-05T11:56:08.243" v="447" actId="165"/>
          <ac:grpSpMkLst>
            <pc:docMk/>
            <pc:sldMk cId="3530680720" sldId="2147478705"/>
            <ac:grpSpMk id="40" creationId="{9042E823-575A-6842-B850-9C09B0DC972F}"/>
          </ac:grpSpMkLst>
        </pc:grpChg>
        <pc:grpChg chg="del">
          <ac:chgData name="Henry Jammes" userId="5f22554b-fd15-4676-8c82-dc6122af2a80" providerId="ADAL" clId="{4DDFE67E-3346-4537-9945-42D9E6ED630E}" dt="2024-01-05T11:56:08.243" v="447" actId="165"/>
          <ac:grpSpMkLst>
            <pc:docMk/>
            <pc:sldMk cId="3530680720" sldId="2147478705"/>
            <ac:grpSpMk id="47" creationId="{3AAA00F4-8BC2-21A0-E383-8CA867456B70}"/>
          </ac:grpSpMkLst>
        </pc:grpChg>
        <pc:grpChg chg="del">
          <ac:chgData name="Henry Jammes" userId="5f22554b-fd15-4676-8c82-dc6122af2a80" providerId="ADAL" clId="{4DDFE67E-3346-4537-9945-42D9E6ED630E}" dt="2024-01-05T11:56:08.243" v="447" actId="165"/>
          <ac:grpSpMkLst>
            <pc:docMk/>
            <pc:sldMk cId="3530680720" sldId="2147478705"/>
            <ac:grpSpMk id="204" creationId="{89C425D7-291C-B878-987A-3A5AC5C3CB2F}"/>
          </ac:grpSpMkLst>
        </pc:grpChg>
        <pc:grpChg chg="del">
          <ac:chgData name="Henry Jammes" userId="5f22554b-fd15-4676-8c82-dc6122af2a80" providerId="ADAL" clId="{4DDFE67E-3346-4537-9945-42D9E6ED630E}" dt="2024-01-05T11:56:08.243" v="447" actId="165"/>
          <ac:grpSpMkLst>
            <pc:docMk/>
            <pc:sldMk cId="3530680720" sldId="2147478705"/>
            <ac:grpSpMk id="205" creationId="{4AFAB2CC-3EA0-A766-121B-5E1B9109AE04}"/>
          </ac:grpSpMkLst>
        </pc:grpChg>
        <pc:grpChg chg="del">
          <ac:chgData name="Henry Jammes" userId="5f22554b-fd15-4676-8c82-dc6122af2a80" providerId="ADAL" clId="{4DDFE67E-3346-4537-9945-42D9E6ED630E}" dt="2024-01-05T11:56:08.243" v="447" actId="165"/>
          <ac:grpSpMkLst>
            <pc:docMk/>
            <pc:sldMk cId="3530680720" sldId="2147478705"/>
            <ac:grpSpMk id="206" creationId="{A52B17E2-0E7F-9F7C-EF5C-CC3059DF9464}"/>
          </ac:grpSpMkLst>
        </pc:grpChg>
        <pc:picChg chg="add del mod">
          <ac:chgData name="Henry Jammes" userId="5f22554b-fd15-4676-8c82-dc6122af2a80" providerId="ADAL" clId="{4DDFE67E-3346-4537-9945-42D9E6ED630E}" dt="2024-01-05T13:31:58.805" v="1124" actId="478"/>
          <ac:picMkLst>
            <pc:docMk/>
            <pc:sldMk cId="3530680720" sldId="2147478705"/>
            <ac:picMk id="17" creationId="{39E62932-8175-3472-1A30-3D0F131E114D}"/>
          </ac:picMkLst>
        </pc:picChg>
        <pc:picChg chg="add mod">
          <ac:chgData name="Henry Jammes" userId="5f22554b-fd15-4676-8c82-dc6122af2a80" providerId="ADAL" clId="{4DDFE67E-3346-4537-9945-42D9E6ED630E}" dt="2024-01-09T20:51:25.825" v="10588" actId="1035"/>
          <ac:picMkLst>
            <pc:docMk/>
            <pc:sldMk cId="3530680720" sldId="2147478705"/>
            <ac:picMk id="19" creationId="{C1BCB61B-F120-F72A-2FCD-F21ED44B5C45}"/>
          </ac:picMkLst>
        </pc:picChg>
        <pc:picChg chg="add mod">
          <ac:chgData name="Henry Jammes" userId="5f22554b-fd15-4676-8c82-dc6122af2a80" providerId="ADAL" clId="{4DDFE67E-3346-4537-9945-42D9E6ED630E}" dt="2024-01-09T20:51:25.825" v="10588" actId="1035"/>
          <ac:picMkLst>
            <pc:docMk/>
            <pc:sldMk cId="3530680720" sldId="2147478705"/>
            <ac:picMk id="21" creationId="{91E76E5C-15B3-E0C8-1F95-D6D00A3316D5}"/>
          </ac:picMkLst>
        </pc:picChg>
        <pc:picChg chg="add mod">
          <ac:chgData name="Henry Jammes" userId="5f22554b-fd15-4676-8c82-dc6122af2a80" providerId="ADAL" clId="{4DDFE67E-3346-4537-9945-42D9E6ED630E}" dt="2024-01-09T20:51:25.825" v="10588" actId="1035"/>
          <ac:picMkLst>
            <pc:docMk/>
            <pc:sldMk cId="3530680720" sldId="2147478705"/>
            <ac:picMk id="22" creationId="{BA192F27-ED09-712E-3605-42BBE2278F07}"/>
          </ac:picMkLst>
        </pc:picChg>
        <pc:picChg chg="add mod">
          <ac:chgData name="Henry Jammes" userId="5f22554b-fd15-4676-8c82-dc6122af2a80" providerId="ADAL" clId="{4DDFE67E-3346-4537-9945-42D9E6ED630E}" dt="2024-01-09T20:51:25.825" v="10588" actId="1035"/>
          <ac:picMkLst>
            <pc:docMk/>
            <pc:sldMk cId="3530680720" sldId="2147478705"/>
            <ac:picMk id="24" creationId="{C45D198A-8C3B-1FFB-35DC-95D99A9AFC2F}"/>
          </ac:picMkLst>
        </pc:picChg>
        <pc:picChg chg="add mod">
          <ac:chgData name="Henry Jammes" userId="5f22554b-fd15-4676-8c82-dc6122af2a80" providerId="ADAL" clId="{4DDFE67E-3346-4537-9945-42D9E6ED630E}" dt="2024-01-05T17:00:21.780" v="5520" actId="571"/>
          <ac:picMkLst>
            <pc:docMk/>
            <pc:sldMk cId="3530680720" sldId="2147478705"/>
            <ac:picMk id="26" creationId="{3024166C-ADBA-7E4B-3B4B-B645FA064227}"/>
          </ac:picMkLst>
        </pc:picChg>
        <pc:picChg chg="add mod">
          <ac:chgData name="Henry Jammes" userId="5f22554b-fd15-4676-8c82-dc6122af2a80" providerId="ADAL" clId="{4DDFE67E-3346-4537-9945-42D9E6ED630E}" dt="2024-01-05T17:00:26.461" v="5522" actId="571"/>
          <ac:picMkLst>
            <pc:docMk/>
            <pc:sldMk cId="3530680720" sldId="2147478705"/>
            <ac:picMk id="28" creationId="{D54D22D4-C168-48AB-D383-41297F3F1395}"/>
          </ac:picMkLst>
        </pc:picChg>
        <pc:picChg chg="mod topLvl">
          <ac:chgData name="Henry Jammes" userId="5f22554b-fd15-4676-8c82-dc6122af2a80" providerId="ADAL" clId="{4DDFE67E-3346-4537-9945-42D9E6ED630E}" dt="2024-01-09T20:52:07.601" v="10595" actId="12789"/>
          <ac:picMkLst>
            <pc:docMk/>
            <pc:sldMk cId="3530680720" sldId="2147478705"/>
            <ac:picMk id="43" creationId="{ACD5B3C8-A679-AC02-7F9B-0CEF954EB18E}"/>
          </ac:picMkLst>
        </pc:picChg>
        <pc:picChg chg="del topLvl">
          <ac:chgData name="Henry Jammes" userId="5f22554b-fd15-4676-8c82-dc6122af2a80" providerId="ADAL" clId="{4DDFE67E-3346-4537-9945-42D9E6ED630E}" dt="2024-01-05T11:56:18.454" v="450" actId="478"/>
          <ac:picMkLst>
            <pc:docMk/>
            <pc:sldMk cId="3530680720" sldId="2147478705"/>
            <ac:picMk id="44" creationId="{53191504-04F4-635B-1DAC-9D60FA00E3B6}"/>
          </ac:picMkLst>
        </pc:picChg>
        <pc:picChg chg="del topLvl">
          <ac:chgData name="Henry Jammes" userId="5f22554b-fd15-4676-8c82-dc6122af2a80" providerId="ADAL" clId="{4DDFE67E-3346-4537-9945-42D9E6ED630E}" dt="2024-01-05T11:56:15.864" v="449" actId="478"/>
          <ac:picMkLst>
            <pc:docMk/>
            <pc:sldMk cId="3530680720" sldId="2147478705"/>
            <ac:picMk id="45" creationId="{CC13B4CE-8680-97DC-E788-43EA2A136FA1}"/>
          </ac:picMkLst>
        </pc:pic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DDFE67E-3346-4537-9945-42D9E6ED630E}" dt="2024-01-09T20:53:05.645" v="10604"/>
              <pc2:cmMkLst xmlns:pc2="http://schemas.microsoft.com/office/powerpoint/2019/9/main/command">
                <pc:docMk/>
                <pc:sldMk cId="3530680720" sldId="2147478705"/>
                <pc2:cmMk id="{6791E807-4A24-4058-8AC3-63642F14AC8A}"/>
              </pc2:cmMkLst>
            </pc226:cmChg>
            <pc226:cmChg xmlns:pc226="http://schemas.microsoft.com/office/powerpoint/2022/06/main/command" chg="del">
              <pc226:chgData name="Henry Jammes" userId="5f22554b-fd15-4676-8c82-dc6122af2a80" providerId="ADAL" clId="{4DDFE67E-3346-4537-9945-42D9E6ED630E}" dt="2024-01-09T20:41:50.109" v="10075"/>
              <pc2:cmMkLst xmlns:pc2="http://schemas.microsoft.com/office/powerpoint/2019/9/main/command">
                <pc:docMk/>
                <pc:sldMk cId="3530680720" sldId="2147478705"/>
                <pc2:cmMk id="{1BACE70E-EE66-4CDC-B716-0241E67AC020}"/>
              </pc2:cmMkLst>
            </pc226:cmChg>
            <pc226:cmChg xmlns:pc226="http://schemas.microsoft.com/office/powerpoint/2022/06/main/command" chg="del">
              <pc226:chgData name="Henry Jammes" userId="5f22554b-fd15-4676-8c82-dc6122af2a80" providerId="ADAL" clId="{4DDFE67E-3346-4537-9945-42D9E6ED630E}" dt="2024-01-09T20:37:28.073" v="9961"/>
              <pc2:cmMkLst xmlns:pc2="http://schemas.microsoft.com/office/powerpoint/2019/9/main/command">
                <pc:docMk/>
                <pc:sldMk cId="3530680720" sldId="2147478705"/>
                <pc2:cmMk id="{CE055853-C64A-425A-AD58-DF974B443A2E}"/>
              </pc2:cmMkLst>
            </pc226:cmChg>
            <pc226:cmChg xmlns:pc226="http://schemas.microsoft.com/office/powerpoint/2022/06/main/command" chg="del">
              <pc226:chgData name="Henry Jammes" userId="5f22554b-fd15-4676-8c82-dc6122af2a80" providerId="ADAL" clId="{4DDFE67E-3346-4537-9945-42D9E6ED630E}" dt="2024-01-09T20:38:01.798" v="9962"/>
              <pc2:cmMkLst xmlns:pc2="http://schemas.microsoft.com/office/powerpoint/2019/9/main/command">
                <pc:docMk/>
                <pc:sldMk cId="3530680720" sldId="2147478705"/>
                <pc2:cmMk id="{403AB876-F882-47B7-97F1-53C6438264F2}"/>
              </pc2:cmMkLst>
            </pc226:cmChg>
            <pc226:cmChg xmlns:pc226="http://schemas.microsoft.com/office/powerpoint/2022/06/main/command" chg="del">
              <pc226:chgData name="Henry Jammes" userId="5f22554b-fd15-4676-8c82-dc6122af2a80" providerId="ADAL" clId="{4DDFE67E-3346-4537-9945-42D9E6ED630E}" dt="2024-01-09T20:41:21.466" v="10074"/>
              <pc2:cmMkLst xmlns:pc2="http://schemas.microsoft.com/office/powerpoint/2019/9/main/command">
                <pc:docMk/>
                <pc:sldMk cId="3530680720" sldId="2147478705"/>
                <pc2:cmMk id="{AD748DBB-E4C3-4F3F-8081-C9A1C1CFA2D3}"/>
              </pc2:cmMkLst>
            </pc226:cmChg>
          </p:ext>
        </pc:extLst>
      </pc:sldChg>
      <pc:sldChg chg="modSp add del mod">
        <pc:chgData name="Henry Jammes" userId="5f22554b-fd15-4676-8c82-dc6122af2a80" providerId="ADAL" clId="{4DDFE67E-3346-4537-9945-42D9E6ED630E}" dt="2024-01-09T20:34:18.224" v="9743" actId="47"/>
        <pc:sldMkLst>
          <pc:docMk/>
          <pc:sldMk cId="2217672727" sldId="2147478706"/>
        </pc:sldMkLst>
        <pc:spChg chg="mod">
          <ac:chgData name="Henry Jammes" userId="5f22554b-fd15-4676-8c82-dc6122af2a80" providerId="ADAL" clId="{4DDFE67E-3346-4537-9945-42D9E6ED630E}" dt="2024-01-09T00:07:40.062" v="8441" actId="20577"/>
          <ac:spMkLst>
            <pc:docMk/>
            <pc:sldMk cId="2217672727" sldId="2147478706"/>
            <ac:spMk id="7" creationId="{793100C3-C4AE-EC5B-72AE-DF4BC46EAB31}"/>
          </ac:spMkLst>
        </pc:spChg>
      </pc:sldChg>
      <pc:sldChg chg="addSp delSp modSp add del mod addCm delCm modCm">
        <pc:chgData name="Henry Jammes" userId="5f22554b-fd15-4676-8c82-dc6122af2a80" providerId="ADAL" clId="{4DDFE67E-3346-4537-9945-42D9E6ED630E}" dt="2024-01-08T23:23:18.723" v="6986" actId="47"/>
        <pc:sldMkLst>
          <pc:docMk/>
          <pc:sldMk cId="2866273311" sldId="2147478707"/>
        </pc:sldMkLst>
        <pc:spChg chg="mod">
          <ac:chgData name="Henry Jammes" userId="5f22554b-fd15-4676-8c82-dc6122af2a80" providerId="ADAL" clId="{4DDFE67E-3346-4537-9945-42D9E6ED630E}" dt="2024-01-08T23:17:15.573" v="6826" actId="20577"/>
          <ac:spMkLst>
            <pc:docMk/>
            <pc:sldMk cId="2866273311" sldId="2147478707"/>
            <ac:spMk id="2" creationId="{9E056A27-A538-F5C5-EFA6-2ACA7E902464}"/>
          </ac:spMkLst>
        </pc:spChg>
        <pc:spChg chg="del">
          <ac:chgData name="Henry Jammes" userId="5f22554b-fd15-4676-8c82-dc6122af2a80" providerId="ADAL" clId="{4DDFE67E-3346-4537-9945-42D9E6ED630E}" dt="2024-01-08T22:54:56.153" v="5863" actId="478"/>
          <ac:spMkLst>
            <pc:docMk/>
            <pc:sldMk cId="2866273311" sldId="2147478707"/>
            <ac:spMk id="4" creationId="{9E816340-45B3-589D-42F6-3EF70996F25F}"/>
          </ac:spMkLst>
        </pc:spChg>
        <pc:spChg chg="del">
          <ac:chgData name="Henry Jammes" userId="5f22554b-fd15-4676-8c82-dc6122af2a80" providerId="ADAL" clId="{4DDFE67E-3346-4537-9945-42D9E6ED630E}" dt="2024-01-08T22:55:17.868" v="5871" actId="478"/>
          <ac:spMkLst>
            <pc:docMk/>
            <pc:sldMk cId="2866273311" sldId="2147478707"/>
            <ac:spMk id="5" creationId="{6E2D8AE8-D2BA-DDB3-97C9-BA59EE1FAE88}"/>
          </ac:spMkLst>
        </pc:spChg>
        <pc:spChg chg="del">
          <ac:chgData name="Henry Jammes" userId="5f22554b-fd15-4676-8c82-dc6122af2a80" providerId="ADAL" clId="{4DDFE67E-3346-4537-9945-42D9E6ED630E}" dt="2024-01-08T22:55:17.868" v="5871" actId="478"/>
          <ac:spMkLst>
            <pc:docMk/>
            <pc:sldMk cId="2866273311" sldId="2147478707"/>
            <ac:spMk id="6" creationId="{89FD6527-97F7-7F42-9DBB-7DBEDF7AA878}"/>
          </ac:spMkLst>
        </pc:spChg>
        <pc:spChg chg="mod">
          <ac:chgData name="Henry Jammes" userId="5f22554b-fd15-4676-8c82-dc6122af2a80" providerId="ADAL" clId="{4DDFE67E-3346-4537-9945-42D9E6ED630E}" dt="2024-01-08T22:54:27.703" v="5857" actId="20577"/>
          <ac:spMkLst>
            <pc:docMk/>
            <pc:sldMk cId="2866273311" sldId="2147478707"/>
            <ac:spMk id="7" creationId="{F0DE5308-2E3F-2BB7-9A01-EBE3744203F4}"/>
          </ac:spMkLst>
        </pc:spChg>
        <pc:spChg chg="del">
          <ac:chgData name="Henry Jammes" userId="5f22554b-fd15-4676-8c82-dc6122af2a80" providerId="ADAL" clId="{4DDFE67E-3346-4537-9945-42D9E6ED630E}" dt="2024-01-08T22:55:17.868" v="5871" actId="478"/>
          <ac:spMkLst>
            <pc:docMk/>
            <pc:sldMk cId="2866273311" sldId="2147478707"/>
            <ac:spMk id="8" creationId="{CA819EC4-83B7-1DDD-6C52-0E800E69526D}"/>
          </ac:spMkLst>
        </pc:spChg>
        <pc:spChg chg="del">
          <ac:chgData name="Henry Jammes" userId="5f22554b-fd15-4676-8c82-dc6122af2a80" providerId="ADAL" clId="{4DDFE67E-3346-4537-9945-42D9E6ED630E}" dt="2024-01-08T22:54:52.533" v="5862" actId="478"/>
          <ac:spMkLst>
            <pc:docMk/>
            <pc:sldMk cId="2866273311" sldId="2147478707"/>
            <ac:spMk id="10" creationId="{3C7F2353-C570-981E-003E-D4A30358E383}"/>
          </ac:spMkLst>
        </pc:spChg>
        <pc:spChg chg="del">
          <ac:chgData name="Henry Jammes" userId="5f22554b-fd15-4676-8c82-dc6122af2a80" providerId="ADAL" clId="{4DDFE67E-3346-4537-9945-42D9E6ED630E}" dt="2024-01-08T22:55:17.868" v="5871" actId="478"/>
          <ac:spMkLst>
            <pc:docMk/>
            <pc:sldMk cId="2866273311" sldId="2147478707"/>
            <ac:spMk id="11" creationId="{99017CCA-A776-0BBA-61C5-D01B30FDD5BE}"/>
          </ac:spMkLst>
        </pc:spChg>
        <pc:spChg chg="del">
          <ac:chgData name="Henry Jammes" userId="5f22554b-fd15-4676-8c82-dc6122af2a80" providerId="ADAL" clId="{4DDFE67E-3346-4537-9945-42D9E6ED630E}" dt="2024-01-08T22:55:17.868" v="5871" actId="478"/>
          <ac:spMkLst>
            <pc:docMk/>
            <pc:sldMk cId="2866273311" sldId="2147478707"/>
            <ac:spMk id="12" creationId="{CC38AFB6-2400-2C1A-8546-92DE89C86845}"/>
          </ac:spMkLst>
        </pc:spChg>
        <pc:spChg chg="del">
          <ac:chgData name="Henry Jammes" userId="5f22554b-fd15-4676-8c82-dc6122af2a80" providerId="ADAL" clId="{4DDFE67E-3346-4537-9945-42D9E6ED630E}" dt="2024-01-08T22:55:17.868" v="5871" actId="478"/>
          <ac:spMkLst>
            <pc:docMk/>
            <pc:sldMk cId="2866273311" sldId="2147478707"/>
            <ac:spMk id="13" creationId="{F351F6D9-17F6-1F55-17FF-5ECAB606E84D}"/>
          </ac:spMkLst>
        </pc:spChg>
        <pc:spChg chg="del">
          <ac:chgData name="Henry Jammes" userId="5f22554b-fd15-4676-8c82-dc6122af2a80" providerId="ADAL" clId="{4DDFE67E-3346-4537-9945-42D9E6ED630E}" dt="2024-01-08T22:54:57.277" v="5864" actId="478"/>
          <ac:spMkLst>
            <pc:docMk/>
            <pc:sldMk cId="2866273311" sldId="2147478707"/>
            <ac:spMk id="15" creationId="{B76B81C1-ABF7-1331-99A0-AD75B0C54EF9}"/>
          </ac:spMkLst>
        </pc:spChg>
        <pc:spChg chg="del">
          <ac:chgData name="Henry Jammes" userId="5f22554b-fd15-4676-8c82-dc6122af2a80" providerId="ADAL" clId="{4DDFE67E-3346-4537-9945-42D9E6ED630E}" dt="2024-01-08T22:54:57.277" v="5864" actId="478"/>
          <ac:spMkLst>
            <pc:docMk/>
            <pc:sldMk cId="2866273311" sldId="2147478707"/>
            <ac:spMk id="16" creationId="{1EEF1AC8-403B-9E53-33EB-68A3C7F2957A}"/>
          </ac:spMkLst>
        </pc:spChg>
        <pc:spChg chg="add mod">
          <ac:chgData name="Henry Jammes" userId="5f22554b-fd15-4676-8c82-dc6122af2a80" providerId="ADAL" clId="{4DDFE67E-3346-4537-9945-42D9E6ED630E}" dt="2024-01-08T23:22:07.682" v="6963" actId="14100"/>
          <ac:spMkLst>
            <pc:docMk/>
            <pc:sldMk cId="2866273311" sldId="2147478707"/>
            <ac:spMk id="18" creationId="{5A75FF60-CFA2-77B5-DD3C-5F5E6ECF1A9D}"/>
          </ac:spMkLst>
        </pc:spChg>
        <pc:spChg chg="add mod">
          <ac:chgData name="Henry Jammes" userId="5f22554b-fd15-4676-8c82-dc6122af2a80" providerId="ADAL" clId="{4DDFE67E-3346-4537-9945-42D9E6ED630E}" dt="2024-01-08T23:22:07.682" v="6963" actId="14100"/>
          <ac:spMkLst>
            <pc:docMk/>
            <pc:sldMk cId="2866273311" sldId="2147478707"/>
            <ac:spMk id="26" creationId="{9F5FBE21-1063-8A1E-AC1C-E4DF2E1EA8CE}"/>
          </ac:spMkLst>
        </pc:spChg>
        <pc:spChg chg="add mod">
          <ac:chgData name="Henry Jammes" userId="5f22554b-fd15-4676-8c82-dc6122af2a80" providerId="ADAL" clId="{4DDFE67E-3346-4537-9945-42D9E6ED630E}" dt="2024-01-08T23:22:07.682" v="6963" actId="14100"/>
          <ac:spMkLst>
            <pc:docMk/>
            <pc:sldMk cId="2866273311" sldId="2147478707"/>
            <ac:spMk id="27" creationId="{BB2B5C69-E908-A6F7-8A40-F2BC9477F09A}"/>
          </ac:spMkLst>
        </pc:spChg>
        <pc:spChg chg="add mod">
          <ac:chgData name="Henry Jammes" userId="5f22554b-fd15-4676-8c82-dc6122af2a80" providerId="ADAL" clId="{4DDFE67E-3346-4537-9945-42D9E6ED630E}" dt="2024-01-08T23:18:31.943" v="6918" actId="1035"/>
          <ac:spMkLst>
            <pc:docMk/>
            <pc:sldMk cId="2866273311" sldId="2147478707"/>
            <ac:spMk id="29" creationId="{3479B194-D384-97F3-99A3-6314AD73379D}"/>
          </ac:spMkLst>
        </pc:spChg>
        <pc:spChg chg="add mod">
          <ac:chgData name="Henry Jammes" userId="5f22554b-fd15-4676-8c82-dc6122af2a80" providerId="ADAL" clId="{4DDFE67E-3346-4537-9945-42D9E6ED630E}" dt="2024-01-08T23:18:31.943" v="6918" actId="1035"/>
          <ac:spMkLst>
            <pc:docMk/>
            <pc:sldMk cId="2866273311" sldId="2147478707"/>
            <ac:spMk id="30" creationId="{A2C0E9D0-054A-343F-FC24-AA28F2B950FA}"/>
          </ac:spMkLst>
        </pc:spChg>
        <pc:spChg chg="del mod">
          <ac:chgData name="Henry Jammes" userId="5f22554b-fd15-4676-8c82-dc6122af2a80" providerId="ADAL" clId="{4DDFE67E-3346-4537-9945-42D9E6ED630E}" dt="2024-01-08T22:58:35.892" v="6026" actId="478"/>
          <ac:spMkLst>
            <pc:docMk/>
            <pc:sldMk cId="2866273311" sldId="2147478707"/>
            <ac:spMk id="32" creationId="{7ADC36B3-DD37-3632-6D3C-954C8D2C4A36}"/>
          </ac:spMkLst>
        </pc:spChg>
        <pc:spChg chg="mod ord">
          <ac:chgData name="Henry Jammes" userId="5f22554b-fd15-4676-8c82-dc6122af2a80" providerId="ADAL" clId="{4DDFE67E-3346-4537-9945-42D9E6ED630E}" dt="2024-01-08T23:18:31.943" v="6918" actId="1035"/>
          <ac:spMkLst>
            <pc:docMk/>
            <pc:sldMk cId="2866273311" sldId="2147478707"/>
            <ac:spMk id="34" creationId="{01ED7865-DC39-F554-94F2-D205D4995EB8}"/>
          </ac:spMkLst>
        </pc:spChg>
        <pc:spChg chg="mod">
          <ac:chgData name="Henry Jammes" userId="5f22554b-fd15-4676-8c82-dc6122af2a80" providerId="ADAL" clId="{4DDFE67E-3346-4537-9945-42D9E6ED630E}" dt="2024-01-08T23:22:07.682" v="6963" actId="14100"/>
          <ac:spMkLst>
            <pc:docMk/>
            <pc:sldMk cId="2866273311" sldId="2147478707"/>
            <ac:spMk id="35" creationId="{E9BBA255-868E-D92C-0124-14E71EEB485C}"/>
          </ac:spMkLst>
        </pc:spChg>
        <pc:spChg chg="del mod">
          <ac:chgData name="Henry Jammes" userId="5f22554b-fd15-4676-8c82-dc6122af2a80" providerId="ADAL" clId="{4DDFE67E-3346-4537-9945-42D9E6ED630E}" dt="2024-01-08T22:55:20.095" v="5872" actId="478"/>
          <ac:spMkLst>
            <pc:docMk/>
            <pc:sldMk cId="2866273311" sldId="2147478707"/>
            <ac:spMk id="36" creationId="{00A51767-F4B6-9ACD-6E7B-74068D14E520}"/>
          </ac:spMkLst>
        </pc:spChg>
        <pc:spChg chg="add mod">
          <ac:chgData name="Henry Jammes" userId="5f22554b-fd15-4676-8c82-dc6122af2a80" providerId="ADAL" clId="{4DDFE67E-3346-4537-9945-42D9E6ED630E}" dt="2024-01-08T23:18:31.943" v="6918" actId="1035"/>
          <ac:spMkLst>
            <pc:docMk/>
            <pc:sldMk cId="2866273311" sldId="2147478707"/>
            <ac:spMk id="50" creationId="{85319FA9-0972-8A16-4B57-EB6912FE0922}"/>
          </ac:spMkLst>
        </pc:spChg>
        <pc:spChg chg="add mod ord">
          <ac:chgData name="Henry Jammes" userId="5f22554b-fd15-4676-8c82-dc6122af2a80" providerId="ADAL" clId="{4DDFE67E-3346-4537-9945-42D9E6ED630E}" dt="2024-01-08T23:21:58.828" v="6959" actId="167"/>
          <ac:spMkLst>
            <pc:docMk/>
            <pc:sldMk cId="2866273311" sldId="2147478707"/>
            <ac:spMk id="51" creationId="{AC73CD2F-095C-46FF-DFF5-9FF0BFEA019D}"/>
          </ac:spMkLst>
        </pc:spChg>
        <pc:spChg chg="del">
          <ac:chgData name="Henry Jammes" userId="5f22554b-fd15-4676-8c82-dc6122af2a80" providerId="ADAL" clId="{4DDFE67E-3346-4537-9945-42D9E6ED630E}" dt="2024-01-08T22:55:14.019" v="5870" actId="478"/>
          <ac:spMkLst>
            <pc:docMk/>
            <pc:sldMk cId="2866273311" sldId="2147478707"/>
            <ac:spMk id="53" creationId="{9A26D4E6-7B98-24B5-65B5-E02AE0286768}"/>
          </ac:spMkLst>
        </pc:spChg>
        <pc:spChg chg="add mod">
          <ac:chgData name="Henry Jammes" userId="5f22554b-fd15-4676-8c82-dc6122af2a80" providerId="ADAL" clId="{4DDFE67E-3346-4537-9945-42D9E6ED630E}" dt="2024-01-08T23:18:31.943" v="6918" actId="1035"/>
          <ac:spMkLst>
            <pc:docMk/>
            <pc:sldMk cId="2866273311" sldId="2147478707"/>
            <ac:spMk id="55" creationId="{B4C030A3-2E04-70E0-AE6E-65DCF3CF4810}"/>
          </ac:spMkLst>
        </pc:spChg>
        <pc:spChg chg="add mod ord">
          <ac:chgData name="Henry Jammes" userId="5f22554b-fd15-4676-8c82-dc6122af2a80" providerId="ADAL" clId="{4DDFE67E-3346-4537-9945-42D9E6ED630E}" dt="2024-01-08T23:22:36.944" v="6969" actId="14100"/>
          <ac:spMkLst>
            <pc:docMk/>
            <pc:sldMk cId="2866273311" sldId="2147478707"/>
            <ac:spMk id="58" creationId="{33A7F4BD-2CE6-4603-797C-715830BC8E4D}"/>
          </ac:spMkLst>
        </pc:spChg>
        <pc:spChg chg="add mod">
          <ac:chgData name="Henry Jammes" userId="5f22554b-fd15-4676-8c82-dc6122af2a80" providerId="ADAL" clId="{4DDFE67E-3346-4537-9945-42D9E6ED630E}" dt="2024-01-08T23:18:31.943" v="6918" actId="1035"/>
          <ac:spMkLst>
            <pc:docMk/>
            <pc:sldMk cId="2866273311" sldId="2147478707"/>
            <ac:spMk id="61" creationId="{671A9431-91CC-BC04-FD64-8F3FEDF729CB}"/>
          </ac:spMkLst>
        </pc:spChg>
        <pc:spChg chg="add mod">
          <ac:chgData name="Henry Jammes" userId="5f22554b-fd15-4676-8c82-dc6122af2a80" providerId="ADAL" clId="{4DDFE67E-3346-4537-9945-42D9E6ED630E}" dt="2024-01-08T23:09:17.416" v="6297" actId="571"/>
          <ac:spMkLst>
            <pc:docMk/>
            <pc:sldMk cId="2866273311" sldId="2147478707"/>
            <ac:spMk id="62" creationId="{5BFA0D77-1994-A3E8-3070-44EA8FABEE8C}"/>
          </ac:spMkLst>
        </pc:spChg>
        <pc:spChg chg="add mod">
          <ac:chgData name="Henry Jammes" userId="5f22554b-fd15-4676-8c82-dc6122af2a80" providerId="ADAL" clId="{4DDFE67E-3346-4537-9945-42D9E6ED630E}" dt="2024-01-08T23:09:17.416" v="6297" actId="571"/>
          <ac:spMkLst>
            <pc:docMk/>
            <pc:sldMk cId="2866273311" sldId="2147478707"/>
            <ac:spMk id="63" creationId="{81899A67-0E4A-C1A6-A1A6-2E148DB70897}"/>
          </ac:spMkLst>
        </pc:spChg>
        <pc:spChg chg="add mod">
          <ac:chgData name="Henry Jammes" userId="5f22554b-fd15-4676-8c82-dc6122af2a80" providerId="ADAL" clId="{4DDFE67E-3346-4537-9945-42D9E6ED630E}" dt="2024-01-08T23:09:17.416" v="6297" actId="571"/>
          <ac:spMkLst>
            <pc:docMk/>
            <pc:sldMk cId="2866273311" sldId="2147478707"/>
            <ac:spMk id="192" creationId="{69839C90-CCBC-B905-6912-33F39E66B02E}"/>
          </ac:spMkLst>
        </pc:spChg>
        <pc:spChg chg="del">
          <ac:chgData name="Henry Jammes" userId="5f22554b-fd15-4676-8c82-dc6122af2a80" providerId="ADAL" clId="{4DDFE67E-3346-4537-9945-42D9E6ED630E}" dt="2024-01-08T22:55:01.216" v="5865" actId="478"/>
          <ac:spMkLst>
            <pc:docMk/>
            <pc:sldMk cId="2866273311" sldId="2147478707"/>
            <ac:spMk id="196" creationId="{BFB9FB20-4CB4-8D8D-6912-453333FCC0AA}"/>
          </ac:spMkLst>
        </pc:spChg>
        <pc:spChg chg="del mod">
          <ac:chgData name="Henry Jammes" userId="5f22554b-fd15-4676-8c82-dc6122af2a80" providerId="ADAL" clId="{4DDFE67E-3346-4537-9945-42D9E6ED630E}" dt="2024-01-08T22:55:07.830" v="5868" actId="478"/>
          <ac:spMkLst>
            <pc:docMk/>
            <pc:sldMk cId="2866273311" sldId="2147478707"/>
            <ac:spMk id="197" creationId="{0172E316-2268-D98F-79E4-AACAB4946A08}"/>
          </ac:spMkLst>
        </pc:spChg>
        <pc:spChg chg="add mod">
          <ac:chgData name="Henry Jammes" userId="5f22554b-fd15-4676-8c82-dc6122af2a80" providerId="ADAL" clId="{4DDFE67E-3346-4537-9945-42D9E6ED630E}" dt="2024-01-08T23:09:17.416" v="6297" actId="571"/>
          <ac:spMkLst>
            <pc:docMk/>
            <pc:sldMk cId="2866273311" sldId="2147478707"/>
            <ac:spMk id="199" creationId="{69FCF52F-DF77-1B3C-0AA1-F4EBA8651445}"/>
          </ac:spMkLst>
        </pc:spChg>
        <pc:spChg chg="add mod">
          <ac:chgData name="Henry Jammes" userId="5f22554b-fd15-4676-8c82-dc6122af2a80" providerId="ADAL" clId="{4DDFE67E-3346-4537-9945-42D9E6ED630E}" dt="2024-01-08T23:09:17.416" v="6297" actId="571"/>
          <ac:spMkLst>
            <pc:docMk/>
            <pc:sldMk cId="2866273311" sldId="2147478707"/>
            <ac:spMk id="200" creationId="{4FC5B0DA-5F03-78D0-5903-7D17BD2EA105}"/>
          </ac:spMkLst>
        </pc:spChg>
        <pc:spChg chg="add mod">
          <ac:chgData name="Henry Jammes" userId="5f22554b-fd15-4676-8c82-dc6122af2a80" providerId="ADAL" clId="{4DDFE67E-3346-4537-9945-42D9E6ED630E}" dt="2024-01-08T23:09:17.416" v="6297" actId="571"/>
          <ac:spMkLst>
            <pc:docMk/>
            <pc:sldMk cId="2866273311" sldId="2147478707"/>
            <ac:spMk id="201" creationId="{8C1C6DA5-897C-0C2C-59E4-06ACA9A350BA}"/>
          </ac:spMkLst>
        </pc:spChg>
        <pc:spChg chg="mod">
          <ac:chgData name="Henry Jammes" userId="5f22554b-fd15-4676-8c82-dc6122af2a80" providerId="ADAL" clId="{4DDFE67E-3346-4537-9945-42D9E6ED630E}" dt="2024-01-08T23:21:24.421" v="6928" actId="20577"/>
          <ac:spMkLst>
            <pc:docMk/>
            <pc:sldMk cId="2866273311" sldId="2147478707"/>
            <ac:spMk id="202" creationId="{A77B0512-7000-894F-ED50-1D4C64A0F771}"/>
          </ac:spMkLst>
        </pc:spChg>
        <pc:spChg chg="add mod">
          <ac:chgData name="Henry Jammes" userId="5f22554b-fd15-4676-8c82-dc6122af2a80" providerId="ADAL" clId="{4DDFE67E-3346-4537-9945-42D9E6ED630E}" dt="2024-01-08T23:09:17.416" v="6297" actId="571"/>
          <ac:spMkLst>
            <pc:docMk/>
            <pc:sldMk cId="2866273311" sldId="2147478707"/>
            <ac:spMk id="203" creationId="{B0254D56-5BCB-D5C8-1876-A038ED1D0C16}"/>
          </ac:spMkLst>
        </pc:spChg>
        <pc:spChg chg="add mod">
          <ac:chgData name="Henry Jammes" userId="5f22554b-fd15-4676-8c82-dc6122af2a80" providerId="ADAL" clId="{4DDFE67E-3346-4537-9945-42D9E6ED630E}" dt="2024-01-08T23:09:17.416" v="6297" actId="571"/>
          <ac:spMkLst>
            <pc:docMk/>
            <pc:sldMk cId="2866273311" sldId="2147478707"/>
            <ac:spMk id="204" creationId="{C469012B-8ED1-9DBB-0B37-82861720B021}"/>
          </ac:spMkLst>
        </pc:spChg>
        <pc:spChg chg="add mod">
          <ac:chgData name="Henry Jammes" userId="5f22554b-fd15-4676-8c82-dc6122af2a80" providerId="ADAL" clId="{4DDFE67E-3346-4537-9945-42D9E6ED630E}" dt="2024-01-08T23:09:17.416" v="6297" actId="571"/>
          <ac:spMkLst>
            <pc:docMk/>
            <pc:sldMk cId="2866273311" sldId="2147478707"/>
            <ac:spMk id="209" creationId="{4A1EB80F-01EC-D96F-0885-650B40D0826C}"/>
          </ac:spMkLst>
        </pc:spChg>
        <pc:spChg chg="add mod">
          <ac:chgData name="Henry Jammes" userId="5f22554b-fd15-4676-8c82-dc6122af2a80" providerId="ADAL" clId="{4DDFE67E-3346-4537-9945-42D9E6ED630E}" dt="2024-01-08T23:09:17.416" v="6297" actId="571"/>
          <ac:spMkLst>
            <pc:docMk/>
            <pc:sldMk cId="2866273311" sldId="2147478707"/>
            <ac:spMk id="210" creationId="{EAD87388-4185-EF5B-B5D9-90931DFC54C6}"/>
          </ac:spMkLst>
        </pc:spChg>
        <pc:spChg chg="add mod">
          <ac:chgData name="Henry Jammes" userId="5f22554b-fd15-4676-8c82-dc6122af2a80" providerId="ADAL" clId="{4DDFE67E-3346-4537-9945-42D9E6ED630E}" dt="2024-01-08T23:09:17.416" v="6297" actId="571"/>
          <ac:spMkLst>
            <pc:docMk/>
            <pc:sldMk cId="2866273311" sldId="2147478707"/>
            <ac:spMk id="211" creationId="{A3A657FC-6DEF-45F0-F688-91D59BAB0698}"/>
          </ac:spMkLst>
        </pc:spChg>
        <pc:spChg chg="add mod">
          <ac:chgData name="Henry Jammes" userId="5f22554b-fd15-4676-8c82-dc6122af2a80" providerId="ADAL" clId="{4DDFE67E-3346-4537-9945-42D9E6ED630E}" dt="2024-01-08T23:09:17.416" v="6297" actId="571"/>
          <ac:spMkLst>
            <pc:docMk/>
            <pc:sldMk cId="2866273311" sldId="2147478707"/>
            <ac:spMk id="214" creationId="{B2CA5D55-242A-8B61-576F-D18C639132C1}"/>
          </ac:spMkLst>
        </pc:spChg>
        <pc:spChg chg="add mod">
          <ac:chgData name="Henry Jammes" userId="5f22554b-fd15-4676-8c82-dc6122af2a80" providerId="ADAL" clId="{4DDFE67E-3346-4537-9945-42D9E6ED630E}" dt="2024-01-08T23:22:38.730" v="6970" actId="14100"/>
          <ac:spMkLst>
            <pc:docMk/>
            <pc:sldMk cId="2866273311" sldId="2147478707"/>
            <ac:spMk id="215" creationId="{824B85C7-9CBD-B1C5-1C89-E682DF200AB6}"/>
          </ac:spMkLst>
        </pc:spChg>
        <pc:spChg chg="add mod">
          <ac:chgData name="Henry Jammes" userId="5f22554b-fd15-4676-8c82-dc6122af2a80" providerId="ADAL" clId="{4DDFE67E-3346-4537-9945-42D9E6ED630E}" dt="2024-01-08T23:18:22.870" v="6889" actId="1036"/>
          <ac:spMkLst>
            <pc:docMk/>
            <pc:sldMk cId="2866273311" sldId="2147478707"/>
            <ac:spMk id="216" creationId="{E64028A7-C45F-3499-4839-E1D7ED028D33}"/>
          </ac:spMkLst>
        </pc:spChg>
        <pc:spChg chg="add mod">
          <ac:chgData name="Henry Jammes" userId="5f22554b-fd15-4676-8c82-dc6122af2a80" providerId="ADAL" clId="{4DDFE67E-3346-4537-9945-42D9E6ED630E}" dt="2024-01-08T23:18:22.870" v="6889" actId="1036"/>
          <ac:spMkLst>
            <pc:docMk/>
            <pc:sldMk cId="2866273311" sldId="2147478707"/>
            <ac:spMk id="220" creationId="{A84E67F7-091E-05C3-911F-C5B9DF2399DB}"/>
          </ac:spMkLst>
        </pc:spChg>
        <pc:spChg chg="add mod">
          <ac:chgData name="Henry Jammes" userId="5f22554b-fd15-4676-8c82-dc6122af2a80" providerId="ADAL" clId="{4DDFE67E-3346-4537-9945-42D9E6ED630E}" dt="2024-01-08T23:18:22.870" v="6889" actId="1036"/>
          <ac:spMkLst>
            <pc:docMk/>
            <pc:sldMk cId="2866273311" sldId="2147478707"/>
            <ac:spMk id="221" creationId="{4706C206-625B-4F52-BF7F-841D71BBEA6F}"/>
          </ac:spMkLst>
        </pc:spChg>
        <pc:spChg chg="add mod">
          <ac:chgData name="Henry Jammes" userId="5f22554b-fd15-4676-8c82-dc6122af2a80" providerId="ADAL" clId="{4DDFE67E-3346-4537-9945-42D9E6ED630E}" dt="2024-01-08T23:18:27.483" v="6901" actId="1036"/>
          <ac:spMkLst>
            <pc:docMk/>
            <pc:sldMk cId="2866273311" sldId="2147478707"/>
            <ac:spMk id="222" creationId="{B404A236-EED6-612B-6352-2388CEB3C48E}"/>
          </ac:spMkLst>
        </pc:spChg>
        <pc:spChg chg="add mod">
          <ac:chgData name="Henry Jammes" userId="5f22554b-fd15-4676-8c82-dc6122af2a80" providerId="ADAL" clId="{4DDFE67E-3346-4537-9945-42D9E6ED630E}" dt="2024-01-08T23:15:25.165" v="6755" actId="571"/>
          <ac:spMkLst>
            <pc:docMk/>
            <pc:sldMk cId="2866273311" sldId="2147478707"/>
            <ac:spMk id="223" creationId="{70F96455-E55C-0D1D-8EE9-99586A7F96B5}"/>
          </ac:spMkLst>
        </pc:spChg>
        <pc:spChg chg="add mod">
          <ac:chgData name="Henry Jammes" userId="5f22554b-fd15-4676-8c82-dc6122af2a80" providerId="ADAL" clId="{4DDFE67E-3346-4537-9945-42D9E6ED630E}" dt="2024-01-08T23:18:27.483" v="6901" actId="1036"/>
          <ac:spMkLst>
            <pc:docMk/>
            <pc:sldMk cId="2866273311" sldId="2147478707"/>
            <ac:spMk id="224" creationId="{2EBF5113-A9B8-9DE6-2873-85F2D9DEFCE7}"/>
          </ac:spMkLst>
        </pc:spChg>
        <pc:spChg chg="add mod">
          <ac:chgData name="Henry Jammes" userId="5f22554b-fd15-4676-8c82-dc6122af2a80" providerId="ADAL" clId="{4DDFE67E-3346-4537-9945-42D9E6ED630E}" dt="2024-01-08T23:18:27.483" v="6901" actId="1036"/>
          <ac:spMkLst>
            <pc:docMk/>
            <pc:sldMk cId="2866273311" sldId="2147478707"/>
            <ac:spMk id="225" creationId="{F689D2AB-47D0-096D-4064-4927064BA4D1}"/>
          </ac:spMkLst>
        </pc:spChg>
        <pc:picChg chg="add mod">
          <ac:chgData name="Henry Jammes" userId="5f22554b-fd15-4676-8c82-dc6122af2a80" providerId="ADAL" clId="{4DDFE67E-3346-4537-9945-42D9E6ED630E}" dt="2024-01-08T23:18:31.943" v="6918" actId="1035"/>
          <ac:picMkLst>
            <pc:docMk/>
            <pc:sldMk cId="2866273311" sldId="2147478707"/>
            <ac:picMk id="9" creationId="{959A2E9C-396A-393E-3B7C-5BF323898F84}"/>
          </ac:picMkLst>
        </pc:picChg>
        <pc:picChg chg="del">
          <ac:chgData name="Henry Jammes" userId="5f22554b-fd15-4676-8c82-dc6122af2a80" providerId="ADAL" clId="{4DDFE67E-3346-4537-9945-42D9E6ED630E}" dt="2024-01-08T22:54:52.533" v="5862" actId="478"/>
          <ac:picMkLst>
            <pc:docMk/>
            <pc:sldMk cId="2866273311" sldId="2147478707"/>
            <ac:picMk id="19" creationId="{120E15FA-4F1B-3D4F-1FA7-05A19C103860}"/>
          </ac:picMkLst>
        </pc:picChg>
        <pc:picChg chg="del">
          <ac:chgData name="Henry Jammes" userId="5f22554b-fd15-4676-8c82-dc6122af2a80" providerId="ADAL" clId="{4DDFE67E-3346-4537-9945-42D9E6ED630E}" dt="2024-01-08T22:54:52.533" v="5862" actId="478"/>
          <ac:picMkLst>
            <pc:docMk/>
            <pc:sldMk cId="2866273311" sldId="2147478707"/>
            <ac:picMk id="21" creationId="{83C634E1-5342-7D49-A6AB-22C06C9C9215}"/>
          </ac:picMkLst>
        </pc:picChg>
        <pc:picChg chg="del">
          <ac:chgData name="Henry Jammes" userId="5f22554b-fd15-4676-8c82-dc6122af2a80" providerId="ADAL" clId="{4DDFE67E-3346-4537-9945-42D9E6ED630E}" dt="2024-01-08T22:55:01.216" v="5865" actId="478"/>
          <ac:picMkLst>
            <pc:docMk/>
            <pc:sldMk cId="2866273311" sldId="2147478707"/>
            <ac:picMk id="22" creationId="{9F78F4A8-7B22-5991-99A6-F099BAA14B1A}"/>
          </ac:picMkLst>
        </pc:picChg>
        <pc:picChg chg="mod">
          <ac:chgData name="Henry Jammes" userId="5f22554b-fd15-4676-8c82-dc6122af2a80" providerId="ADAL" clId="{4DDFE67E-3346-4537-9945-42D9E6ED630E}" dt="2024-01-08T23:18:31.943" v="6918" actId="1035"/>
          <ac:picMkLst>
            <pc:docMk/>
            <pc:sldMk cId="2866273311" sldId="2147478707"/>
            <ac:picMk id="24" creationId="{6F3172AC-2BCB-CE4D-F57C-F818360210B5}"/>
          </ac:picMkLst>
        </pc:picChg>
        <pc:picChg chg="mod">
          <ac:chgData name="Henry Jammes" userId="5f22554b-fd15-4676-8c82-dc6122af2a80" providerId="ADAL" clId="{4DDFE67E-3346-4537-9945-42D9E6ED630E}" dt="2024-01-08T23:18:31.943" v="6918" actId="1035"/>
          <ac:picMkLst>
            <pc:docMk/>
            <pc:sldMk cId="2866273311" sldId="2147478707"/>
            <ac:picMk id="43" creationId="{3CF626C6-F528-0F33-E6F6-AA901862E418}"/>
          </ac:picMkLst>
        </pc:picChg>
        <pc:picChg chg="add del mod">
          <ac:chgData name="Henry Jammes" userId="5f22554b-fd15-4676-8c82-dc6122af2a80" providerId="ADAL" clId="{4DDFE67E-3346-4537-9945-42D9E6ED630E}" dt="2024-01-08T23:06:40.139" v="6189" actId="478"/>
          <ac:picMkLst>
            <pc:docMk/>
            <pc:sldMk cId="2866273311" sldId="2147478707"/>
            <ac:picMk id="54" creationId="{BD3CB0E2-5378-9DEB-9B8A-0D9A0ED6B8AF}"/>
          </ac:picMkLst>
        </pc:picChg>
        <pc:picChg chg="add mod">
          <ac:chgData name="Henry Jammes" userId="5f22554b-fd15-4676-8c82-dc6122af2a80" providerId="ADAL" clId="{4DDFE67E-3346-4537-9945-42D9E6ED630E}" dt="2024-01-08T23:18:31.943" v="6918" actId="1035"/>
          <ac:picMkLst>
            <pc:docMk/>
            <pc:sldMk cId="2866273311" sldId="2147478707"/>
            <ac:picMk id="57" creationId="{BD4DD13E-8060-1E99-061A-1738556EC6E9}"/>
          </ac:picMkLst>
        </pc:picChg>
        <pc:picChg chg="add mod">
          <ac:chgData name="Henry Jammes" userId="5f22554b-fd15-4676-8c82-dc6122af2a80" providerId="ADAL" clId="{4DDFE67E-3346-4537-9945-42D9E6ED630E}" dt="2024-01-08T23:18:31.943" v="6918" actId="1035"/>
          <ac:picMkLst>
            <pc:docMk/>
            <pc:sldMk cId="2866273311" sldId="2147478707"/>
            <ac:picMk id="60" creationId="{10999AAC-84BF-2D02-FEE1-AF565B5EF651}"/>
          </ac:picMkLst>
        </pc:picChg>
        <pc:picChg chg="add mod">
          <ac:chgData name="Henry Jammes" userId="5f22554b-fd15-4676-8c82-dc6122af2a80" providerId="ADAL" clId="{4DDFE67E-3346-4537-9945-42D9E6ED630E}" dt="2024-01-08T23:09:17.416" v="6297" actId="571"/>
          <ac:picMkLst>
            <pc:docMk/>
            <pc:sldMk cId="2866273311" sldId="2147478707"/>
            <ac:picMk id="193" creationId="{54E8A096-DE04-2A5A-CDF6-81CC5C13D423}"/>
          </ac:picMkLst>
        </pc:picChg>
        <pc:picChg chg="add mod">
          <ac:chgData name="Henry Jammes" userId="5f22554b-fd15-4676-8c82-dc6122af2a80" providerId="ADAL" clId="{4DDFE67E-3346-4537-9945-42D9E6ED630E}" dt="2024-01-08T23:09:17.416" v="6297" actId="571"/>
          <ac:picMkLst>
            <pc:docMk/>
            <pc:sldMk cId="2866273311" sldId="2147478707"/>
            <ac:picMk id="194" creationId="{DEE52F71-DB89-77F3-B23B-3B8A820C2FB5}"/>
          </ac:picMkLst>
        </pc:picChg>
        <pc:picChg chg="add mod">
          <ac:chgData name="Henry Jammes" userId="5f22554b-fd15-4676-8c82-dc6122af2a80" providerId="ADAL" clId="{4DDFE67E-3346-4537-9945-42D9E6ED630E}" dt="2024-01-08T23:09:17.416" v="6297" actId="571"/>
          <ac:picMkLst>
            <pc:docMk/>
            <pc:sldMk cId="2866273311" sldId="2147478707"/>
            <ac:picMk id="195" creationId="{C4164D50-B435-39EE-6C83-578D8D7C65F9}"/>
          </ac:picMkLst>
        </pc:picChg>
        <pc:picChg chg="add mod">
          <ac:chgData name="Henry Jammes" userId="5f22554b-fd15-4676-8c82-dc6122af2a80" providerId="ADAL" clId="{4DDFE67E-3346-4537-9945-42D9E6ED630E}" dt="2024-01-08T23:09:17.416" v="6297" actId="571"/>
          <ac:picMkLst>
            <pc:docMk/>
            <pc:sldMk cId="2866273311" sldId="2147478707"/>
            <ac:picMk id="212" creationId="{4CD79820-72DE-F217-4005-2464A4F15495}"/>
          </ac:picMkLst>
        </pc:picChg>
        <pc:picChg chg="add mod">
          <ac:chgData name="Henry Jammes" userId="5f22554b-fd15-4676-8c82-dc6122af2a80" providerId="ADAL" clId="{4DDFE67E-3346-4537-9945-42D9E6ED630E}" dt="2024-01-08T23:09:17.416" v="6297" actId="571"/>
          <ac:picMkLst>
            <pc:docMk/>
            <pc:sldMk cId="2866273311" sldId="2147478707"/>
            <ac:picMk id="213" creationId="{6E84480C-0B2D-9144-6A5E-29514EA6A105}"/>
          </ac:picMkLst>
        </pc:picChg>
        <pc:picChg chg="add mod">
          <ac:chgData name="Henry Jammes" userId="5f22554b-fd15-4676-8c82-dc6122af2a80" providerId="ADAL" clId="{4DDFE67E-3346-4537-9945-42D9E6ED630E}" dt="2024-01-08T23:18:31.943" v="6918" actId="1035"/>
          <ac:picMkLst>
            <pc:docMk/>
            <pc:sldMk cId="2866273311" sldId="2147478707"/>
            <ac:picMk id="218" creationId="{16089922-45FA-51AB-2184-42F239824701}"/>
          </ac:picMkLst>
        </pc:picChg>
        <pc:picChg chg="add mod">
          <ac:chgData name="Henry Jammes" userId="5f22554b-fd15-4676-8c82-dc6122af2a80" providerId="ADAL" clId="{4DDFE67E-3346-4537-9945-42D9E6ED630E}" dt="2024-01-08T23:18:31.943" v="6918" actId="1035"/>
          <ac:picMkLst>
            <pc:docMk/>
            <pc:sldMk cId="2866273311" sldId="2147478707"/>
            <ac:picMk id="219" creationId="{DDC36542-432F-BFAE-07E9-DDA0EB31430F}"/>
          </ac:picMkLst>
        </pc:picChg>
        <pc:cxnChg chg="add mod">
          <ac:chgData name="Henry Jammes" userId="5f22554b-fd15-4676-8c82-dc6122af2a80" providerId="ADAL" clId="{4DDFE67E-3346-4537-9945-42D9E6ED630E}" dt="2024-01-08T23:22:07.682" v="6963" actId="14100"/>
          <ac:cxnSpMkLst>
            <pc:docMk/>
            <pc:sldMk cId="2866273311" sldId="2147478707"/>
            <ac:cxnSpMk id="14" creationId="{BDFA5E68-114B-8FA4-F55B-76F32872D7A5}"/>
          </ac:cxnSpMkLst>
        </pc:cxnChg>
        <pc:cxnChg chg="add mod">
          <ac:chgData name="Henry Jammes" userId="5f22554b-fd15-4676-8c82-dc6122af2a80" providerId="ADAL" clId="{4DDFE67E-3346-4537-9945-42D9E6ED630E}" dt="2024-01-08T23:22:07.682" v="6963" actId="14100"/>
          <ac:cxnSpMkLst>
            <pc:docMk/>
            <pc:sldMk cId="2866273311" sldId="2147478707"/>
            <ac:cxnSpMk id="31" creationId="{3DB242F6-F473-4DA8-B413-4B282B28DBA3}"/>
          </ac:cxnSpMkLst>
        </pc:cxnChg>
        <pc:cxnChg chg="add mod">
          <ac:chgData name="Henry Jammes" userId="5f22554b-fd15-4676-8c82-dc6122af2a80" providerId="ADAL" clId="{4DDFE67E-3346-4537-9945-42D9E6ED630E}" dt="2024-01-08T23:22:07.682" v="6963" actId="14100"/>
          <ac:cxnSpMkLst>
            <pc:docMk/>
            <pc:sldMk cId="2866273311" sldId="2147478707"/>
            <ac:cxnSpMk id="38" creationId="{3EE6555F-0781-8D68-7D84-4638B774174D}"/>
          </ac:cxnSpMkLst>
        </pc:cxnChg>
        <pc:cxnChg chg="add mod">
          <ac:chgData name="Henry Jammes" userId="5f22554b-fd15-4676-8c82-dc6122af2a80" providerId="ADAL" clId="{4DDFE67E-3346-4537-9945-42D9E6ED630E}" dt="2024-01-08T23:18:31.943" v="6918" actId="1035"/>
          <ac:cxnSpMkLst>
            <pc:docMk/>
            <pc:sldMk cId="2866273311" sldId="2147478707"/>
            <ac:cxnSpMk id="42" creationId="{C1232BCA-E661-9B8D-52EE-D21D8F9BC631}"/>
          </ac:cxnSpMkLst>
        </pc:cxnChg>
        <pc:cxnChg chg="add mod">
          <ac:chgData name="Henry Jammes" userId="5f22554b-fd15-4676-8c82-dc6122af2a80" providerId="ADAL" clId="{4DDFE67E-3346-4537-9945-42D9E6ED630E}" dt="2024-01-08T23:22:07.682" v="6963" actId="14100"/>
          <ac:cxnSpMkLst>
            <pc:docMk/>
            <pc:sldMk cId="2866273311" sldId="2147478707"/>
            <ac:cxnSpMk id="46" creationId="{70E2842D-0518-0BAF-956B-590BF0678076}"/>
          </ac:cxnSpMkLst>
        </pc:cxnChg>
        <pc:cxnChg chg="add mod">
          <ac:chgData name="Henry Jammes" userId="5f22554b-fd15-4676-8c82-dc6122af2a80" providerId="ADAL" clId="{4DDFE67E-3346-4537-9945-42D9E6ED630E}" dt="2024-01-08T23:09:17.416" v="6297" actId="571"/>
          <ac:cxnSpMkLst>
            <pc:docMk/>
            <pc:sldMk cId="2866273311" sldId="2147478707"/>
            <ac:cxnSpMk id="198" creationId="{99DE5BE4-4209-5669-8FF2-5E4F0CC5B4A3}"/>
          </ac:cxnSpMkLst>
        </pc:cxnChg>
        <pc:cxnChg chg="add mod">
          <ac:chgData name="Henry Jammes" userId="5f22554b-fd15-4676-8c82-dc6122af2a80" providerId="ADAL" clId="{4DDFE67E-3346-4537-9945-42D9E6ED630E}" dt="2024-01-08T23:09:17.416" v="6297" actId="571"/>
          <ac:cxnSpMkLst>
            <pc:docMk/>
            <pc:sldMk cId="2866273311" sldId="2147478707"/>
            <ac:cxnSpMk id="205" creationId="{19BCC677-203F-3628-981C-44B74100BED0}"/>
          </ac:cxnSpMkLst>
        </pc:cxnChg>
        <pc:cxnChg chg="add mod">
          <ac:chgData name="Henry Jammes" userId="5f22554b-fd15-4676-8c82-dc6122af2a80" providerId="ADAL" clId="{4DDFE67E-3346-4537-9945-42D9E6ED630E}" dt="2024-01-08T23:09:17.416" v="6297" actId="571"/>
          <ac:cxnSpMkLst>
            <pc:docMk/>
            <pc:sldMk cId="2866273311" sldId="2147478707"/>
            <ac:cxnSpMk id="206" creationId="{7B382580-2E0E-E8F2-36FA-D61AD148C870}"/>
          </ac:cxnSpMkLst>
        </pc:cxnChg>
        <pc:cxnChg chg="add mod">
          <ac:chgData name="Henry Jammes" userId="5f22554b-fd15-4676-8c82-dc6122af2a80" providerId="ADAL" clId="{4DDFE67E-3346-4537-9945-42D9E6ED630E}" dt="2024-01-08T23:09:17.416" v="6297" actId="571"/>
          <ac:cxnSpMkLst>
            <pc:docMk/>
            <pc:sldMk cId="2866273311" sldId="2147478707"/>
            <ac:cxnSpMk id="207" creationId="{EE7216E1-125E-1458-9548-00F97DBF258F}"/>
          </ac:cxnSpMkLst>
        </pc:cxnChg>
        <pc:cxnChg chg="add mod">
          <ac:chgData name="Henry Jammes" userId="5f22554b-fd15-4676-8c82-dc6122af2a80" providerId="ADAL" clId="{4DDFE67E-3346-4537-9945-42D9E6ED630E}" dt="2024-01-08T23:09:17.416" v="6297" actId="571"/>
          <ac:cxnSpMkLst>
            <pc:docMk/>
            <pc:sldMk cId="2866273311" sldId="2147478707"/>
            <ac:cxnSpMk id="208" creationId="{4773FDC7-B3AC-AB7A-DCFD-352192F0B49C}"/>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DDFE67E-3346-4537-9945-42D9E6ED630E}" dt="2024-01-08T22:54:16.176" v="5851"/>
              <pc2:cmMkLst xmlns:pc2="http://schemas.microsoft.com/office/powerpoint/2019/9/main/command">
                <pc:docMk/>
                <pc:sldMk cId="2866273311" sldId="2147478707"/>
                <pc2:cmMk id="{92810506-980D-4FFC-8597-178F7DEF0FF4}"/>
              </pc2:cmMkLst>
            </pc226:cmChg>
            <pc226:cmChg xmlns:pc226="http://schemas.microsoft.com/office/powerpoint/2022/06/main/command" chg="del mod">
              <pc226:chgData name="Henry Jammes" userId="5f22554b-fd15-4676-8c82-dc6122af2a80" providerId="ADAL" clId="{4DDFE67E-3346-4537-9945-42D9E6ED630E}" dt="2024-01-08T22:54:13.175" v="5849"/>
              <pc2:cmMkLst xmlns:pc2="http://schemas.microsoft.com/office/powerpoint/2019/9/main/command">
                <pc:docMk/>
                <pc:sldMk cId="2866273311" sldId="2147478707"/>
                <pc2:cmMk id="{7779B80C-4834-4E01-9B7C-E4EDCEB4ECE9}"/>
              </pc2:cmMkLst>
            </pc226:cmChg>
            <pc226:cmChg xmlns:pc226="http://schemas.microsoft.com/office/powerpoint/2022/06/main/command" chg="del">
              <pc226:chgData name="Henry Jammes" userId="5f22554b-fd15-4676-8c82-dc6122af2a80" providerId="ADAL" clId="{4DDFE67E-3346-4537-9945-42D9E6ED630E}" dt="2024-01-08T22:54:11.079" v="5847"/>
              <pc2:cmMkLst xmlns:pc2="http://schemas.microsoft.com/office/powerpoint/2019/9/main/command">
                <pc:docMk/>
                <pc:sldMk cId="2866273311" sldId="2147478707"/>
                <pc2:cmMk id="{AAEE6E11-26AE-4049-BA42-9E80139A608C}"/>
              </pc2:cmMkLst>
            </pc226:cmChg>
            <pc226:cmChg xmlns:pc226="http://schemas.microsoft.com/office/powerpoint/2022/06/main/command" chg="add">
              <pc226:chgData name="Henry Jammes" userId="5f22554b-fd15-4676-8c82-dc6122af2a80" providerId="ADAL" clId="{4DDFE67E-3346-4537-9945-42D9E6ED630E}" dt="2024-01-08T23:19:26.090" v="6919"/>
              <pc2:cmMkLst xmlns:pc2="http://schemas.microsoft.com/office/powerpoint/2019/9/main/command">
                <pc:docMk/>
                <pc:sldMk cId="2866273311" sldId="2147478707"/>
                <pc2:cmMk id="{DFBB451C-A118-4DD9-9F24-1A20671B0C75}"/>
              </pc2:cmMkLst>
            </pc226:cmChg>
            <pc226:cmChg xmlns:pc226="http://schemas.microsoft.com/office/powerpoint/2022/06/main/command" chg="del">
              <pc226:chgData name="Henry Jammes" userId="5f22554b-fd15-4676-8c82-dc6122af2a80" providerId="ADAL" clId="{4DDFE67E-3346-4537-9945-42D9E6ED630E}" dt="2024-01-08T22:54:14.819" v="5850"/>
              <pc2:cmMkLst xmlns:pc2="http://schemas.microsoft.com/office/powerpoint/2019/9/main/command">
                <pc:docMk/>
                <pc:sldMk cId="2866273311" sldId="2147478707"/>
                <pc2:cmMk id="{5C5A5632-7E8E-4B7B-B282-6BC62E054766}"/>
              </pc2:cmMkLst>
            </pc226:cmChg>
            <pc226:cmChg xmlns:pc226="http://schemas.microsoft.com/office/powerpoint/2022/06/main/command" chg="del">
              <pc226:chgData name="Henry Jammes" userId="5f22554b-fd15-4676-8c82-dc6122af2a80" providerId="ADAL" clId="{4DDFE67E-3346-4537-9945-42D9E6ED630E}" dt="2024-01-08T22:54:17.236" v="5852"/>
              <pc2:cmMkLst xmlns:pc2="http://schemas.microsoft.com/office/powerpoint/2019/9/main/command">
                <pc:docMk/>
                <pc:sldMk cId="2866273311" sldId="2147478707"/>
                <pc2:cmMk id="{36AC45A5-EF97-42FA-97B8-BBDF5F54E3AB}"/>
              </pc2:cmMkLst>
            </pc226:cmChg>
          </p:ext>
        </pc:extLst>
      </pc:sldChg>
      <pc:sldChg chg="addSp delSp modSp add mod addCm delCm">
        <pc:chgData name="Henry Jammes" userId="5f22554b-fd15-4676-8c82-dc6122af2a80" providerId="ADAL" clId="{4DDFE67E-3346-4537-9945-42D9E6ED630E}" dt="2024-01-09T20:36:34.896" v="9959" actId="20577"/>
        <pc:sldMkLst>
          <pc:docMk/>
          <pc:sldMk cId="1366042579" sldId="2147478708"/>
        </pc:sldMkLst>
        <pc:spChg chg="add mod">
          <ac:chgData name="Henry Jammes" userId="5f22554b-fd15-4676-8c82-dc6122af2a80" providerId="ADAL" clId="{4DDFE67E-3346-4537-9945-42D9E6ED630E}" dt="2024-01-08T23:42:12.564" v="7847" actId="1035"/>
          <ac:spMkLst>
            <pc:docMk/>
            <pc:sldMk cId="1366042579" sldId="2147478708"/>
            <ac:spMk id="4" creationId="{7F89D8B9-D37F-F622-EB10-1098AA670790}"/>
          </ac:spMkLst>
        </pc:spChg>
        <pc:spChg chg="mod">
          <ac:chgData name="Henry Jammes" userId="5f22554b-fd15-4676-8c82-dc6122af2a80" providerId="ADAL" clId="{4DDFE67E-3346-4537-9945-42D9E6ED630E}" dt="2024-01-09T20:36:34.896" v="9959" actId="20577"/>
          <ac:spMkLst>
            <pc:docMk/>
            <pc:sldMk cId="1366042579" sldId="2147478708"/>
            <ac:spMk id="7" creationId="{5A386A19-199B-23FC-24AC-0239895449B4}"/>
          </ac:spMkLst>
        </pc:spChg>
        <pc:spChg chg="mod">
          <ac:chgData name="Henry Jammes" userId="5f22554b-fd15-4676-8c82-dc6122af2a80" providerId="ADAL" clId="{4DDFE67E-3346-4537-9945-42D9E6ED630E}" dt="2024-01-08T23:42:12.564" v="7847" actId="1035"/>
          <ac:spMkLst>
            <pc:docMk/>
            <pc:sldMk cId="1366042579" sldId="2147478708"/>
            <ac:spMk id="18" creationId="{607FDCE8-6905-AA75-1894-D13A2F04213A}"/>
          </ac:spMkLst>
        </pc:spChg>
        <pc:spChg chg="mod">
          <ac:chgData name="Henry Jammes" userId="5f22554b-fd15-4676-8c82-dc6122af2a80" providerId="ADAL" clId="{4DDFE67E-3346-4537-9945-42D9E6ED630E}" dt="2024-01-09T00:26:42.418" v="9392" actId="20577"/>
          <ac:spMkLst>
            <pc:docMk/>
            <pc:sldMk cId="1366042579" sldId="2147478708"/>
            <ac:spMk id="26" creationId="{A0176524-6C23-5683-6D4D-31A7B9EB86C1}"/>
          </ac:spMkLst>
        </pc:spChg>
        <pc:spChg chg="mod">
          <ac:chgData name="Henry Jammes" userId="5f22554b-fd15-4676-8c82-dc6122af2a80" providerId="ADAL" clId="{4DDFE67E-3346-4537-9945-42D9E6ED630E}" dt="2024-01-08T23:42:12.564" v="7847" actId="1035"/>
          <ac:spMkLst>
            <pc:docMk/>
            <pc:sldMk cId="1366042579" sldId="2147478708"/>
            <ac:spMk id="27" creationId="{3F6483D8-4F56-2D9C-395F-683679A6F3E9}"/>
          </ac:spMkLst>
        </pc:spChg>
        <pc:spChg chg="mod">
          <ac:chgData name="Henry Jammes" userId="5f22554b-fd15-4676-8c82-dc6122af2a80" providerId="ADAL" clId="{4DDFE67E-3346-4537-9945-42D9E6ED630E}" dt="2024-01-08T23:42:12.564" v="7847" actId="1035"/>
          <ac:spMkLst>
            <pc:docMk/>
            <pc:sldMk cId="1366042579" sldId="2147478708"/>
            <ac:spMk id="29" creationId="{DE9A64C0-0E2E-D353-2F95-ED63188F3DA0}"/>
          </ac:spMkLst>
        </pc:spChg>
        <pc:spChg chg="mod">
          <ac:chgData name="Henry Jammes" userId="5f22554b-fd15-4676-8c82-dc6122af2a80" providerId="ADAL" clId="{4DDFE67E-3346-4537-9945-42D9E6ED630E}" dt="2024-01-08T23:42:12.564" v="7847" actId="1035"/>
          <ac:spMkLst>
            <pc:docMk/>
            <pc:sldMk cId="1366042579" sldId="2147478708"/>
            <ac:spMk id="30" creationId="{986336A1-0458-E23F-0E5F-91A1B0B0B7BA}"/>
          </ac:spMkLst>
        </pc:spChg>
        <pc:spChg chg="mod">
          <ac:chgData name="Henry Jammes" userId="5f22554b-fd15-4676-8c82-dc6122af2a80" providerId="ADAL" clId="{4DDFE67E-3346-4537-9945-42D9E6ED630E}" dt="2024-01-08T23:42:12.564" v="7847" actId="1035"/>
          <ac:spMkLst>
            <pc:docMk/>
            <pc:sldMk cId="1366042579" sldId="2147478708"/>
            <ac:spMk id="34" creationId="{51F7249F-055E-AA93-CDBF-1FA6C4CE239A}"/>
          </ac:spMkLst>
        </pc:spChg>
        <pc:spChg chg="mod">
          <ac:chgData name="Henry Jammes" userId="5f22554b-fd15-4676-8c82-dc6122af2a80" providerId="ADAL" clId="{4DDFE67E-3346-4537-9945-42D9E6ED630E}" dt="2024-01-08T23:42:12.564" v="7847" actId="1035"/>
          <ac:spMkLst>
            <pc:docMk/>
            <pc:sldMk cId="1366042579" sldId="2147478708"/>
            <ac:spMk id="35" creationId="{EAC526A6-78D2-F18F-60A6-0F58D3C01983}"/>
          </ac:spMkLst>
        </pc:spChg>
        <pc:spChg chg="mod">
          <ac:chgData name="Henry Jammes" userId="5f22554b-fd15-4676-8c82-dc6122af2a80" providerId="ADAL" clId="{4DDFE67E-3346-4537-9945-42D9E6ED630E}" dt="2024-01-08T23:42:12.564" v="7847" actId="1035"/>
          <ac:spMkLst>
            <pc:docMk/>
            <pc:sldMk cId="1366042579" sldId="2147478708"/>
            <ac:spMk id="50" creationId="{2AB12FC5-4680-1B9B-3C64-F845B652C55A}"/>
          </ac:spMkLst>
        </pc:spChg>
        <pc:spChg chg="mod ord">
          <ac:chgData name="Henry Jammes" userId="5f22554b-fd15-4676-8c82-dc6122af2a80" providerId="ADAL" clId="{4DDFE67E-3346-4537-9945-42D9E6ED630E}" dt="2024-01-08T23:42:12.564" v="7847" actId="1035"/>
          <ac:spMkLst>
            <pc:docMk/>
            <pc:sldMk cId="1366042579" sldId="2147478708"/>
            <ac:spMk id="51" creationId="{8153A8D5-3D45-B979-8679-3F27A35B49D6}"/>
          </ac:spMkLst>
        </pc:spChg>
        <pc:spChg chg="mod">
          <ac:chgData name="Henry Jammes" userId="5f22554b-fd15-4676-8c82-dc6122af2a80" providerId="ADAL" clId="{4DDFE67E-3346-4537-9945-42D9E6ED630E}" dt="2024-01-08T23:42:12.564" v="7847" actId="1035"/>
          <ac:spMkLst>
            <pc:docMk/>
            <pc:sldMk cId="1366042579" sldId="2147478708"/>
            <ac:spMk id="55" creationId="{029AE159-B1C4-82A3-B543-0C38ED3ED783}"/>
          </ac:spMkLst>
        </pc:spChg>
        <pc:spChg chg="mod">
          <ac:chgData name="Henry Jammes" userId="5f22554b-fd15-4676-8c82-dc6122af2a80" providerId="ADAL" clId="{4DDFE67E-3346-4537-9945-42D9E6ED630E}" dt="2024-01-08T23:42:12.564" v="7847" actId="1035"/>
          <ac:spMkLst>
            <pc:docMk/>
            <pc:sldMk cId="1366042579" sldId="2147478708"/>
            <ac:spMk id="58" creationId="{C780F6D0-4A56-3B17-1DB7-6CD110E6C7AD}"/>
          </ac:spMkLst>
        </pc:spChg>
        <pc:spChg chg="mod">
          <ac:chgData name="Henry Jammes" userId="5f22554b-fd15-4676-8c82-dc6122af2a80" providerId="ADAL" clId="{4DDFE67E-3346-4537-9945-42D9E6ED630E}" dt="2024-01-08T23:42:12.564" v="7847" actId="1035"/>
          <ac:spMkLst>
            <pc:docMk/>
            <pc:sldMk cId="1366042579" sldId="2147478708"/>
            <ac:spMk id="61" creationId="{C6A4C168-4440-3A56-9853-88D9F21F6556}"/>
          </ac:spMkLst>
        </pc:spChg>
        <pc:spChg chg="mod">
          <ac:chgData name="Henry Jammes" userId="5f22554b-fd15-4676-8c82-dc6122af2a80" providerId="ADAL" clId="{4DDFE67E-3346-4537-9945-42D9E6ED630E}" dt="2024-01-08T23:57:45.942" v="7965" actId="20577"/>
          <ac:spMkLst>
            <pc:docMk/>
            <pc:sldMk cId="1366042579" sldId="2147478708"/>
            <ac:spMk id="202" creationId="{CB31E967-7A41-ECA9-DB01-AB98C79B9847}"/>
          </ac:spMkLst>
        </pc:spChg>
        <pc:spChg chg="mod">
          <ac:chgData name="Henry Jammes" userId="5f22554b-fd15-4676-8c82-dc6122af2a80" providerId="ADAL" clId="{4DDFE67E-3346-4537-9945-42D9E6ED630E}" dt="2024-01-08T23:42:12.564" v="7847" actId="1035"/>
          <ac:spMkLst>
            <pc:docMk/>
            <pc:sldMk cId="1366042579" sldId="2147478708"/>
            <ac:spMk id="215" creationId="{BBA5112A-6100-F81E-D3C2-F213840B6DAC}"/>
          </ac:spMkLst>
        </pc:spChg>
        <pc:spChg chg="mod">
          <ac:chgData name="Henry Jammes" userId="5f22554b-fd15-4676-8c82-dc6122af2a80" providerId="ADAL" clId="{4DDFE67E-3346-4537-9945-42D9E6ED630E}" dt="2024-01-08T23:42:12.564" v="7847" actId="1035"/>
          <ac:spMkLst>
            <pc:docMk/>
            <pc:sldMk cId="1366042579" sldId="2147478708"/>
            <ac:spMk id="216" creationId="{294269B0-2690-4E1A-C3F2-0DBEC3968B2F}"/>
          </ac:spMkLst>
        </pc:spChg>
        <pc:spChg chg="mod">
          <ac:chgData name="Henry Jammes" userId="5f22554b-fd15-4676-8c82-dc6122af2a80" providerId="ADAL" clId="{4DDFE67E-3346-4537-9945-42D9E6ED630E}" dt="2024-01-08T23:42:12.564" v="7847" actId="1035"/>
          <ac:spMkLst>
            <pc:docMk/>
            <pc:sldMk cId="1366042579" sldId="2147478708"/>
            <ac:spMk id="220" creationId="{CF5E9727-310E-311F-6235-B8F7CA96D122}"/>
          </ac:spMkLst>
        </pc:spChg>
        <pc:spChg chg="del">
          <ac:chgData name="Henry Jammes" userId="5f22554b-fd15-4676-8c82-dc6122af2a80" providerId="ADAL" clId="{4DDFE67E-3346-4537-9945-42D9E6ED630E}" dt="2024-01-08T23:32:12.005" v="7762" actId="478"/>
          <ac:spMkLst>
            <pc:docMk/>
            <pc:sldMk cId="1366042579" sldId="2147478708"/>
            <ac:spMk id="221" creationId="{D7FF3084-5CAF-2D9C-C074-01C02B3B582D}"/>
          </ac:spMkLst>
        </pc:spChg>
        <pc:spChg chg="mod">
          <ac:chgData name="Henry Jammes" userId="5f22554b-fd15-4676-8c82-dc6122af2a80" providerId="ADAL" clId="{4DDFE67E-3346-4537-9945-42D9E6ED630E}" dt="2024-01-08T23:42:12.564" v="7847" actId="1035"/>
          <ac:spMkLst>
            <pc:docMk/>
            <pc:sldMk cId="1366042579" sldId="2147478708"/>
            <ac:spMk id="222" creationId="{ECD0EF55-7229-745A-2362-3108CF84D72F}"/>
          </ac:spMkLst>
        </pc:spChg>
        <pc:spChg chg="mod">
          <ac:chgData name="Henry Jammes" userId="5f22554b-fd15-4676-8c82-dc6122af2a80" providerId="ADAL" clId="{4DDFE67E-3346-4537-9945-42D9E6ED630E}" dt="2024-01-08T23:42:12.564" v="7847" actId="1035"/>
          <ac:spMkLst>
            <pc:docMk/>
            <pc:sldMk cId="1366042579" sldId="2147478708"/>
            <ac:spMk id="224" creationId="{AE1C70CE-5B9B-0294-32E0-60B88A6572C4}"/>
          </ac:spMkLst>
        </pc:spChg>
        <pc:spChg chg="mod">
          <ac:chgData name="Henry Jammes" userId="5f22554b-fd15-4676-8c82-dc6122af2a80" providerId="ADAL" clId="{4DDFE67E-3346-4537-9945-42D9E6ED630E}" dt="2024-01-08T23:42:12.564" v="7847" actId="1035"/>
          <ac:spMkLst>
            <pc:docMk/>
            <pc:sldMk cId="1366042579" sldId="2147478708"/>
            <ac:spMk id="225" creationId="{533E3652-75DE-512A-584A-CBF2E8F63C06}"/>
          </ac:spMkLst>
        </pc:spChg>
        <pc:picChg chg="mod">
          <ac:chgData name="Henry Jammes" userId="5f22554b-fd15-4676-8c82-dc6122af2a80" providerId="ADAL" clId="{4DDFE67E-3346-4537-9945-42D9E6ED630E}" dt="2024-01-08T23:42:12.564" v="7847" actId="1035"/>
          <ac:picMkLst>
            <pc:docMk/>
            <pc:sldMk cId="1366042579" sldId="2147478708"/>
            <ac:picMk id="9" creationId="{307FF6AC-8D2D-6821-638A-9F3DF2186E3C}"/>
          </ac:picMkLst>
        </pc:picChg>
        <pc:picChg chg="add mod">
          <ac:chgData name="Henry Jammes" userId="5f22554b-fd15-4676-8c82-dc6122af2a80" providerId="ADAL" clId="{4DDFE67E-3346-4537-9945-42D9E6ED630E}" dt="2024-01-08T23:42:12.564" v="7847" actId="1035"/>
          <ac:picMkLst>
            <pc:docMk/>
            <pc:sldMk cId="1366042579" sldId="2147478708"/>
            <ac:picMk id="17" creationId="{5274EC07-C66A-BCA5-5CF3-6CB8EE5B6074}"/>
          </ac:picMkLst>
        </pc:picChg>
        <pc:picChg chg="mod">
          <ac:chgData name="Henry Jammes" userId="5f22554b-fd15-4676-8c82-dc6122af2a80" providerId="ADAL" clId="{4DDFE67E-3346-4537-9945-42D9E6ED630E}" dt="2024-01-08T23:42:12.564" v="7847" actId="1035"/>
          <ac:picMkLst>
            <pc:docMk/>
            <pc:sldMk cId="1366042579" sldId="2147478708"/>
            <ac:picMk id="24" creationId="{3B0892BC-FA17-3050-4A17-1B5036C05F3A}"/>
          </ac:picMkLst>
        </pc:picChg>
        <pc:picChg chg="mod">
          <ac:chgData name="Henry Jammes" userId="5f22554b-fd15-4676-8c82-dc6122af2a80" providerId="ADAL" clId="{4DDFE67E-3346-4537-9945-42D9E6ED630E}" dt="2024-01-08T23:42:12.564" v="7847" actId="1035"/>
          <ac:picMkLst>
            <pc:docMk/>
            <pc:sldMk cId="1366042579" sldId="2147478708"/>
            <ac:picMk id="43" creationId="{DE30C65B-26F6-0727-EB68-BB484D6F9AC8}"/>
          </ac:picMkLst>
        </pc:picChg>
        <pc:picChg chg="mod">
          <ac:chgData name="Henry Jammes" userId="5f22554b-fd15-4676-8c82-dc6122af2a80" providerId="ADAL" clId="{4DDFE67E-3346-4537-9945-42D9E6ED630E}" dt="2024-01-08T23:42:12.564" v="7847" actId="1035"/>
          <ac:picMkLst>
            <pc:docMk/>
            <pc:sldMk cId="1366042579" sldId="2147478708"/>
            <ac:picMk id="57" creationId="{5F4AA896-FEF5-11FF-2243-30B7CDFE025F}"/>
          </ac:picMkLst>
        </pc:picChg>
        <pc:picChg chg="mod">
          <ac:chgData name="Henry Jammes" userId="5f22554b-fd15-4676-8c82-dc6122af2a80" providerId="ADAL" clId="{4DDFE67E-3346-4537-9945-42D9E6ED630E}" dt="2024-01-08T23:42:12.564" v="7847" actId="1035"/>
          <ac:picMkLst>
            <pc:docMk/>
            <pc:sldMk cId="1366042579" sldId="2147478708"/>
            <ac:picMk id="60" creationId="{D80E2B16-5D8E-98C0-9B0A-E659D4392075}"/>
          </ac:picMkLst>
        </pc:picChg>
        <pc:picChg chg="mod">
          <ac:chgData name="Henry Jammes" userId="5f22554b-fd15-4676-8c82-dc6122af2a80" providerId="ADAL" clId="{4DDFE67E-3346-4537-9945-42D9E6ED630E}" dt="2024-01-08T23:42:12.564" v="7847" actId="1035"/>
          <ac:picMkLst>
            <pc:docMk/>
            <pc:sldMk cId="1366042579" sldId="2147478708"/>
            <ac:picMk id="218" creationId="{7C68E0FF-5DB3-7720-3D6E-1AE13E66B531}"/>
          </ac:picMkLst>
        </pc:picChg>
        <pc:picChg chg="mod">
          <ac:chgData name="Henry Jammes" userId="5f22554b-fd15-4676-8c82-dc6122af2a80" providerId="ADAL" clId="{4DDFE67E-3346-4537-9945-42D9E6ED630E}" dt="2024-01-08T23:42:12.564" v="7847" actId="1035"/>
          <ac:picMkLst>
            <pc:docMk/>
            <pc:sldMk cId="1366042579" sldId="2147478708"/>
            <ac:picMk id="219" creationId="{C323CF3C-D9D9-2A42-7020-3BE28812B794}"/>
          </ac:picMkLst>
        </pc:picChg>
        <pc:cxnChg chg="add mod ord">
          <ac:chgData name="Henry Jammes" userId="5f22554b-fd15-4676-8c82-dc6122af2a80" providerId="ADAL" clId="{4DDFE67E-3346-4537-9945-42D9E6ED630E}" dt="2024-01-08T23:42:12.564" v="7847" actId="1035"/>
          <ac:cxnSpMkLst>
            <pc:docMk/>
            <pc:sldMk cId="1366042579" sldId="2147478708"/>
            <ac:cxnSpMk id="6" creationId="{4CBE67AF-DF39-59D1-800C-15978322F5DD}"/>
          </ac:cxnSpMkLst>
        </pc:cxnChg>
        <pc:cxnChg chg="mod">
          <ac:chgData name="Henry Jammes" userId="5f22554b-fd15-4676-8c82-dc6122af2a80" providerId="ADAL" clId="{4DDFE67E-3346-4537-9945-42D9E6ED630E}" dt="2024-01-08T23:42:12.564" v="7847" actId="1035"/>
          <ac:cxnSpMkLst>
            <pc:docMk/>
            <pc:sldMk cId="1366042579" sldId="2147478708"/>
            <ac:cxnSpMk id="14" creationId="{0899DFF2-A678-EDDE-2E34-734FE262392C}"/>
          </ac:cxnSpMkLst>
        </pc:cxnChg>
        <pc:cxnChg chg="mod">
          <ac:chgData name="Henry Jammes" userId="5f22554b-fd15-4676-8c82-dc6122af2a80" providerId="ADAL" clId="{4DDFE67E-3346-4537-9945-42D9E6ED630E}" dt="2024-01-08T23:42:12.564" v="7847" actId="1035"/>
          <ac:cxnSpMkLst>
            <pc:docMk/>
            <pc:sldMk cId="1366042579" sldId="2147478708"/>
            <ac:cxnSpMk id="31" creationId="{A87118E3-40B0-6FFF-3C89-EE9399E4C9BE}"/>
          </ac:cxnSpMkLst>
        </pc:cxnChg>
        <pc:cxnChg chg="mod">
          <ac:chgData name="Henry Jammes" userId="5f22554b-fd15-4676-8c82-dc6122af2a80" providerId="ADAL" clId="{4DDFE67E-3346-4537-9945-42D9E6ED630E}" dt="2024-01-08T23:42:12.564" v="7847" actId="1035"/>
          <ac:cxnSpMkLst>
            <pc:docMk/>
            <pc:sldMk cId="1366042579" sldId="2147478708"/>
            <ac:cxnSpMk id="38" creationId="{9936F287-1853-A475-4D09-4F185CD85D7A}"/>
          </ac:cxnSpMkLst>
        </pc:cxnChg>
        <pc:cxnChg chg="mod">
          <ac:chgData name="Henry Jammes" userId="5f22554b-fd15-4676-8c82-dc6122af2a80" providerId="ADAL" clId="{4DDFE67E-3346-4537-9945-42D9E6ED630E}" dt="2024-01-08T23:42:12.564" v="7847" actId="1035"/>
          <ac:cxnSpMkLst>
            <pc:docMk/>
            <pc:sldMk cId="1366042579" sldId="2147478708"/>
            <ac:cxnSpMk id="42" creationId="{B47B054C-4C97-A0A3-63FF-D08B6BAF6118}"/>
          </ac:cxnSpMkLst>
        </pc:cxnChg>
        <pc:cxnChg chg="mod">
          <ac:chgData name="Henry Jammes" userId="5f22554b-fd15-4676-8c82-dc6122af2a80" providerId="ADAL" clId="{4DDFE67E-3346-4537-9945-42D9E6ED630E}" dt="2024-01-08T23:42:12.564" v="7847" actId="1035"/>
          <ac:cxnSpMkLst>
            <pc:docMk/>
            <pc:sldMk cId="1366042579" sldId="2147478708"/>
            <ac:cxnSpMk id="46" creationId="{C9D4DDDC-40BA-A223-B425-3D8490D869D0}"/>
          </ac:cxnSpMkLst>
        </pc:cxn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1-09T20:33:50.001" v="9739"/>
              <pc2:cmMkLst xmlns:pc2="http://schemas.microsoft.com/office/powerpoint/2019/9/main/command">
                <pc:docMk/>
                <pc:sldMk cId="1366042579" sldId="2147478708"/>
                <pc2:cmMk id="{513DC059-CB2C-4190-9FAC-8B6DAA08DE5F}"/>
              </pc2:cmMkLst>
            </pc226:cmChg>
            <pc226:cmChg xmlns:pc226="http://schemas.microsoft.com/office/powerpoint/2022/06/main/command" chg="add del">
              <pc226:chgData name="Henry Jammes" userId="5f22554b-fd15-4676-8c82-dc6122af2a80" providerId="ADAL" clId="{4DDFE67E-3346-4537-9945-42D9E6ED630E}" dt="2024-01-09T20:33:51.532" v="9740"/>
              <pc2:cmMkLst xmlns:pc2="http://schemas.microsoft.com/office/powerpoint/2019/9/main/command">
                <pc:docMk/>
                <pc:sldMk cId="1366042579" sldId="2147478708"/>
                <pc2:cmMk id="{489EC4B5-E403-496E-9443-23EAC054FCB7}"/>
              </pc2:cmMkLst>
            </pc226:cmChg>
          </p:ext>
        </pc:extLst>
      </pc:sldChg>
      <pc:sldChg chg="addSp delSp modSp add mod addCm delCm">
        <pc:chgData name="Henry Jammes" userId="5f22554b-fd15-4676-8c82-dc6122af2a80" providerId="ADAL" clId="{4DDFE67E-3346-4537-9945-42D9E6ED630E}" dt="2024-01-09T20:36:47.034" v="9960" actId="20577"/>
        <pc:sldMkLst>
          <pc:docMk/>
          <pc:sldMk cId="2762331464" sldId="2147478709"/>
        </pc:sldMkLst>
        <pc:spChg chg="mod">
          <ac:chgData name="Henry Jammes" userId="5f22554b-fd15-4676-8c82-dc6122af2a80" providerId="ADAL" clId="{4DDFE67E-3346-4537-9945-42D9E6ED630E}" dt="2024-01-09T20:36:47.034" v="9960" actId="20577"/>
          <ac:spMkLst>
            <pc:docMk/>
            <pc:sldMk cId="2762331464" sldId="2147478709"/>
            <ac:spMk id="7" creationId="{50937901-AF5B-0833-F079-66FE0091F36C}"/>
          </ac:spMkLst>
        </pc:spChg>
        <pc:spChg chg="mod">
          <ac:chgData name="Henry Jammes" userId="5f22554b-fd15-4676-8c82-dc6122af2a80" providerId="ADAL" clId="{4DDFE67E-3346-4537-9945-42D9E6ED630E}" dt="2024-01-08T23:42:17.466" v="7848" actId="1036"/>
          <ac:spMkLst>
            <pc:docMk/>
            <pc:sldMk cId="2762331464" sldId="2147478709"/>
            <ac:spMk id="18" creationId="{67DF9B5A-149E-3774-3CF4-598332C69EE6}"/>
          </ac:spMkLst>
        </pc:spChg>
        <pc:spChg chg="mod">
          <ac:chgData name="Henry Jammes" userId="5f22554b-fd15-4676-8c82-dc6122af2a80" providerId="ADAL" clId="{4DDFE67E-3346-4537-9945-42D9E6ED630E}" dt="2024-01-08T23:42:17.466" v="7848" actId="1036"/>
          <ac:spMkLst>
            <pc:docMk/>
            <pc:sldMk cId="2762331464" sldId="2147478709"/>
            <ac:spMk id="26" creationId="{47911CDD-CA53-CF44-18F8-B4C5AFD0B243}"/>
          </ac:spMkLst>
        </pc:spChg>
        <pc:spChg chg="mod">
          <ac:chgData name="Henry Jammes" userId="5f22554b-fd15-4676-8c82-dc6122af2a80" providerId="ADAL" clId="{4DDFE67E-3346-4537-9945-42D9E6ED630E}" dt="2024-01-08T23:42:17.466" v="7848" actId="1036"/>
          <ac:spMkLst>
            <pc:docMk/>
            <pc:sldMk cId="2762331464" sldId="2147478709"/>
            <ac:spMk id="27" creationId="{9404678F-22FC-D8B9-7383-CBC0F5AD8AF4}"/>
          </ac:spMkLst>
        </pc:spChg>
        <pc:spChg chg="mod">
          <ac:chgData name="Henry Jammes" userId="5f22554b-fd15-4676-8c82-dc6122af2a80" providerId="ADAL" clId="{4DDFE67E-3346-4537-9945-42D9E6ED630E}" dt="2024-01-08T23:42:17.466" v="7848" actId="1036"/>
          <ac:spMkLst>
            <pc:docMk/>
            <pc:sldMk cId="2762331464" sldId="2147478709"/>
            <ac:spMk id="29" creationId="{2D9630E7-3C80-CDCE-410E-8A994BE61667}"/>
          </ac:spMkLst>
        </pc:spChg>
        <pc:spChg chg="mod">
          <ac:chgData name="Henry Jammes" userId="5f22554b-fd15-4676-8c82-dc6122af2a80" providerId="ADAL" clId="{4DDFE67E-3346-4537-9945-42D9E6ED630E}" dt="2024-01-08T23:42:17.466" v="7848" actId="1036"/>
          <ac:spMkLst>
            <pc:docMk/>
            <pc:sldMk cId="2762331464" sldId="2147478709"/>
            <ac:spMk id="30" creationId="{296B2095-10DC-EE5A-2CE4-F4BFEA0CE28F}"/>
          </ac:spMkLst>
        </pc:spChg>
        <pc:spChg chg="mod">
          <ac:chgData name="Henry Jammes" userId="5f22554b-fd15-4676-8c82-dc6122af2a80" providerId="ADAL" clId="{4DDFE67E-3346-4537-9945-42D9E6ED630E}" dt="2024-01-08T23:42:17.466" v="7848" actId="1036"/>
          <ac:spMkLst>
            <pc:docMk/>
            <pc:sldMk cId="2762331464" sldId="2147478709"/>
            <ac:spMk id="34" creationId="{2B73F8C7-2D4F-418B-37B2-09A3E2B1554E}"/>
          </ac:spMkLst>
        </pc:spChg>
        <pc:spChg chg="mod">
          <ac:chgData name="Henry Jammes" userId="5f22554b-fd15-4676-8c82-dc6122af2a80" providerId="ADAL" clId="{4DDFE67E-3346-4537-9945-42D9E6ED630E}" dt="2024-01-09T10:59:22.340" v="9736" actId="6549"/>
          <ac:spMkLst>
            <pc:docMk/>
            <pc:sldMk cId="2762331464" sldId="2147478709"/>
            <ac:spMk id="35" creationId="{3447D120-1833-12D7-5AFC-A7D75C2666F9}"/>
          </ac:spMkLst>
        </pc:spChg>
        <pc:spChg chg="mod">
          <ac:chgData name="Henry Jammes" userId="5f22554b-fd15-4676-8c82-dc6122af2a80" providerId="ADAL" clId="{4DDFE67E-3346-4537-9945-42D9E6ED630E}" dt="2024-01-08T23:42:17.466" v="7848" actId="1036"/>
          <ac:spMkLst>
            <pc:docMk/>
            <pc:sldMk cId="2762331464" sldId="2147478709"/>
            <ac:spMk id="50" creationId="{A598CEC8-6932-48C2-1965-C9E180C96B4B}"/>
          </ac:spMkLst>
        </pc:spChg>
        <pc:spChg chg="mod">
          <ac:chgData name="Henry Jammes" userId="5f22554b-fd15-4676-8c82-dc6122af2a80" providerId="ADAL" clId="{4DDFE67E-3346-4537-9945-42D9E6ED630E}" dt="2024-01-08T23:42:17.466" v="7848" actId="1036"/>
          <ac:spMkLst>
            <pc:docMk/>
            <pc:sldMk cId="2762331464" sldId="2147478709"/>
            <ac:spMk id="51" creationId="{C02C39B9-A280-B3AD-708A-8AC5071179F4}"/>
          </ac:spMkLst>
        </pc:spChg>
        <pc:spChg chg="mod">
          <ac:chgData name="Henry Jammes" userId="5f22554b-fd15-4676-8c82-dc6122af2a80" providerId="ADAL" clId="{4DDFE67E-3346-4537-9945-42D9E6ED630E}" dt="2024-01-09T00:31:15.960" v="9451" actId="14100"/>
          <ac:spMkLst>
            <pc:docMk/>
            <pc:sldMk cId="2762331464" sldId="2147478709"/>
            <ac:spMk id="55" creationId="{8AC1D7D3-141C-CDF1-2839-117D707A46A3}"/>
          </ac:spMkLst>
        </pc:spChg>
        <pc:spChg chg="mod">
          <ac:chgData name="Henry Jammes" userId="5f22554b-fd15-4676-8c82-dc6122af2a80" providerId="ADAL" clId="{4DDFE67E-3346-4537-9945-42D9E6ED630E}" dt="2024-01-08T23:42:17.466" v="7848" actId="1036"/>
          <ac:spMkLst>
            <pc:docMk/>
            <pc:sldMk cId="2762331464" sldId="2147478709"/>
            <ac:spMk id="58" creationId="{8B55735C-6E6A-B42C-E80A-E74DD10564B7}"/>
          </ac:spMkLst>
        </pc:spChg>
        <pc:spChg chg="mod">
          <ac:chgData name="Henry Jammes" userId="5f22554b-fd15-4676-8c82-dc6122af2a80" providerId="ADAL" clId="{4DDFE67E-3346-4537-9945-42D9E6ED630E}" dt="2024-01-08T23:42:17.466" v="7848" actId="1036"/>
          <ac:spMkLst>
            <pc:docMk/>
            <pc:sldMk cId="2762331464" sldId="2147478709"/>
            <ac:spMk id="61" creationId="{1CCA824D-812A-283F-D58C-02EDD7D844A2}"/>
          </ac:spMkLst>
        </pc:spChg>
        <pc:spChg chg="mod">
          <ac:chgData name="Henry Jammes" userId="5f22554b-fd15-4676-8c82-dc6122af2a80" providerId="ADAL" clId="{4DDFE67E-3346-4537-9945-42D9E6ED630E}" dt="2024-01-08T23:57:57.329" v="7972" actId="20577"/>
          <ac:spMkLst>
            <pc:docMk/>
            <pc:sldMk cId="2762331464" sldId="2147478709"/>
            <ac:spMk id="202" creationId="{11DD3230-0F07-D798-D3FF-2A2BB3B463E6}"/>
          </ac:spMkLst>
        </pc:spChg>
        <pc:spChg chg="mod">
          <ac:chgData name="Henry Jammes" userId="5f22554b-fd15-4676-8c82-dc6122af2a80" providerId="ADAL" clId="{4DDFE67E-3346-4537-9945-42D9E6ED630E}" dt="2024-01-09T10:55:13.355" v="9570" actId="6549"/>
          <ac:spMkLst>
            <pc:docMk/>
            <pc:sldMk cId="2762331464" sldId="2147478709"/>
            <ac:spMk id="215" creationId="{32A24C3F-DB1D-1EDA-EF0E-A521EAE66CE9}"/>
          </ac:spMkLst>
        </pc:spChg>
        <pc:spChg chg="mod">
          <ac:chgData name="Henry Jammes" userId="5f22554b-fd15-4676-8c82-dc6122af2a80" providerId="ADAL" clId="{4DDFE67E-3346-4537-9945-42D9E6ED630E}" dt="2024-01-08T23:42:17.466" v="7848" actId="1036"/>
          <ac:spMkLst>
            <pc:docMk/>
            <pc:sldMk cId="2762331464" sldId="2147478709"/>
            <ac:spMk id="216" creationId="{642819E9-5B7A-96DA-C368-E3BA1CCB557A}"/>
          </ac:spMkLst>
        </pc:spChg>
        <pc:spChg chg="mod">
          <ac:chgData name="Henry Jammes" userId="5f22554b-fd15-4676-8c82-dc6122af2a80" providerId="ADAL" clId="{4DDFE67E-3346-4537-9945-42D9E6ED630E}" dt="2024-01-08T23:42:17.466" v="7848" actId="1036"/>
          <ac:spMkLst>
            <pc:docMk/>
            <pc:sldMk cId="2762331464" sldId="2147478709"/>
            <ac:spMk id="220" creationId="{A9ACA80C-6214-F7B5-5E9B-BBEEE2CC4B9D}"/>
          </ac:spMkLst>
        </pc:spChg>
        <pc:spChg chg="mod">
          <ac:chgData name="Henry Jammes" userId="5f22554b-fd15-4676-8c82-dc6122af2a80" providerId="ADAL" clId="{4DDFE67E-3346-4537-9945-42D9E6ED630E}" dt="2024-01-08T23:42:17.466" v="7848" actId="1036"/>
          <ac:spMkLst>
            <pc:docMk/>
            <pc:sldMk cId="2762331464" sldId="2147478709"/>
            <ac:spMk id="221" creationId="{200BAE36-DA92-BD10-F6D7-0E60B4784666}"/>
          </ac:spMkLst>
        </pc:spChg>
        <pc:spChg chg="mod">
          <ac:chgData name="Henry Jammes" userId="5f22554b-fd15-4676-8c82-dc6122af2a80" providerId="ADAL" clId="{4DDFE67E-3346-4537-9945-42D9E6ED630E}" dt="2024-01-08T23:42:17.466" v="7848" actId="1036"/>
          <ac:spMkLst>
            <pc:docMk/>
            <pc:sldMk cId="2762331464" sldId="2147478709"/>
            <ac:spMk id="222" creationId="{26F4C8FB-EAA1-4D8E-BA36-8C262BE065C1}"/>
          </ac:spMkLst>
        </pc:spChg>
        <pc:spChg chg="mod">
          <ac:chgData name="Henry Jammes" userId="5f22554b-fd15-4676-8c82-dc6122af2a80" providerId="ADAL" clId="{4DDFE67E-3346-4537-9945-42D9E6ED630E}" dt="2024-01-08T23:42:17.466" v="7848" actId="1036"/>
          <ac:spMkLst>
            <pc:docMk/>
            <pc:sldMk cId="2762331464" sldId="2147478709"/>
            <ac:spMk id="224" creationId="{36D4DC74-FDEF-B782-5C5C-90D292E0D7D2}"/>
          </ac:spMkLst>
        </pc:spChg>
        <pc:spChg chg="mod">
          <ac:chgData name="Henry Jammes" userId="5f22554b-fd15-4676-8c82-dc6122af2a80" providerId="ADAL" clId="{4DDFE67E-3346-4537-9945-42D9E6ED630E}" dt="2024-01-08T23:42:26.807" v="7850" actId="1036"/>
          <ac:spMkLst>
            <pc:docMk/>
            <pc:sldMk cId="2762331464" sldId="2147478709"/>
            <ac:spMk id="225" creationId="{4D3C859A-DBE9-4082-E4FE-689BBC8C7958}"/>
          </ac:spMkLst>
        </pc:spChg>
        <pc:picChg chg="mod">
          <ac:chgData name="Henry Jammes" userId="5f22554b-fd15-4676-8c82-dc6122af2a80" providerId="ADAL" clId="{4DDFE67E-3346-4537-9945-42D9E6ED630E}" dt="2024-01-08T23:42:17.466" v="7848" actId="1036"/>
          <ac:picMkLst>
            <pc:docMk/>
            <pc:sldMk cId="2762331464" sldId="2147478709"/>
            <ac:picMk id="9" creationId="{9752AAA8-E2F8-2CA4-19BC-30FF29B0C63F}"/>
          </ac:picMkLst>
        </pc:picChg>
        <pc:picChg chg="add mod">
          <ac:chgData name="Henry Jammes" userId="5f22554b-fd15-4676-8c82-dc6122af2a80" providerId="ADAL" clId="{4DDFE67E-3346-4537-9945-42D9E6ED630E}" dt="2024-01-08T23:42:17.466" v="7848" actId="1036"/>
          <ac:picMkLst>
            <pc:docMk/>
            <pc:sldMk cId="2762331464" sldId="2147478709"/>
            <ac:picMk id="13" creationId="{4EA1863F-E597-DEB6-F798-4DF33E162C7F}"/>
          </ac:picMkLst>
        </pc:picChg>
        <pc:picChg chg="add del mod">
          <ac:chgData name="Henry Jammes" userId="5f22554b-fd15-4676-8c82-dc6122af2a80" providerId="ADAL" clId="{4DDFE67E-3346-4537-9945-42D9E6ED630E}" dt="2024-01-09T00:29:56.821" v="9410" actId="478"/>
          <ac:picMkLst>
            <pc:docMk/>
            <pc:sldMk cId="2762331464" sldId="2147478709"/>
            <ac:picMk id="16" creationId="{8D9F6DA7-5B2F-C0DD-AC3C-281BAE4E746C}"/>
          </ac:picMkLst>
        </pc:picChg>
        <pc:picChg chg="add del mod">
          <ac:chgData name="Henry Jammes" userId="5f22554b-fd15-4676-8c82-dc6122af2a80" providerId="ADAL" clId="{4DDFE67E-3346-4537-9945-42D9E6ED630E}" dt="2024-01-09T00:31:25.922" v="9452" actId="478"/>
          <ac:picMkLst>
            <pc:docMk/>
            <pc:sldMk cId="2762331464" sldId="2147478709"/>
            <ac:picMk id="19" creationId="{61C32D25-C39F-2871-BCAA-40E675F25ED8}"/>
          </ac:picMkLst>
        </pc:picChg>
        <pc:picChg chg="add mod">
          <ac:chgData name="Henry Jammes" userId="5f22554b-fd15-4676-8c82-dc6122af2a80" providerId="ADAL" clId="{4DDFE67E-3346-4537-9945-42D9E6ED630E}" dt="2024-01-09T00:31:10.085" v="9438" actId="208"/>
          <ac:picMkLst>
            <pc:docMk/>
            <pc:sldMk cId="2762331464" sldId="2147478709"/>
            <ac:picMk id="21" creationId="{B932C54A-6249-349A-A311-87983905D724}"/>
          </ac:picMkLst>
        </pc:picChg>
        <pc:picChg chg="mod">
          <ac:chgData name="Henry Jammes" userId="5f22554b-fd15-4676-8c82-dc6122af2a80" providerId="ADAL" clId="{4DDFE67E-3346-4537-9945-42D9E6ED630E}" dt="2024-01-08T23:42:17.466" v="7848" actId="1036"/>
          <ac:picMkLst>
            <pc:docMk/>
            <pc:sldMk cId="2762331464" sldId="2147478709"/>
            <ac:picMk id="24" creationId="{5B69B071-8540-E7D8-3C13-2F72C332F222}"/>
          </ac:picMkLst>
        </pc:picChg>
        <pc:picChg chg="mod">
          <ac:chgData name="Henry Jammes" userId="5f22554b-fd15-4676-8c82-dc6122af2a80" providerId="ADAL" clId="{4DDFE67E-3346-4537-9945-42D9E6ED630E}" dt="2024-01-08T23:42:17.466" v="7848" actId="1036"/>
          <ac:picMkLst>
            <pc:docMk/>
            <pc:sldMk cId="2762331464" sldId="2147478709"/>
            <ac:picMk id="43" creationId="{90A49F98-D723-FA5E-D82A-816F1AA7361F}"/>
          </ac:picMkLst>
        </pc:picChg>
        <pc:picChg chg="add del mod">
          <ac:chgData name="Henry Jammes" userId="5f22554b-fd15-4676-8c82-dc6122af2a80" providerId="ADAL" clId="{4DDFE67E-3346-4537-9945-42D9E6ED630E}" dt="2024-01-09T00:31:05.137" v="9429" actId="478"/>
          <ac:picMkLst>
            <pc:docMk/>
            <pc:sldMk cId="2762331464" sldId="2147478709"/>
            <ac:picMk id="57" creationId="{4353D772-7338-17DF-1D31-5C5CD5E09AA9}"/>
          </ac:picMkLst>
        </pc:picChg>
        <pc:picChg chg="mod">
          <ac:chgData name="Henry Jammes" userId="5f22554b-fd15-4676-8c82-dc6122af2a80" providerId="ADAL" clId="{4DDFE67E-3346-4537-9945-42D9E6ED630E}" dt="2024-01-08T23:42:17.466" v="7848" actId="1036"/>
          <ac:picMkLst>
            <pc:docMk/>
            <pc:sldMk cId="2762331464" sldId="2147478709"/>
            <ac:picMk id="60" creationId="{5C608504-FD33-28E4-76AA-4E6158804266}"/>
          </ac:picMkLst>
        </pc:picChg>
        <pc:picChg chg="mod">
          <ac:chgData name="Henry Jammes" userId="5f22554b-fd15-4676-8c82-dc6122af2a80" providerId="ADAL" clId="{4DDFE67E-3346-4537-9945-42D9E6ED630E}" dt="2024-01-08T23:42:17.466" v="7848" actId="1036"/>
          <ac:picMkLst>
            <pc:docMk/>
            <pc:sldMk cId="2762331464" sldId="2147478709"/>
            <ac:picMk id="218" creationId="{B95C7237-4B16-650C-A590-E74013E34EA0}"/>
          </ac:picMkLst>
        </pc:picChg>
        <pc:picChg chg="mod">
          <ac:chgData name="Henry Jammes" userId="5f22554b-fd15-4676-8c82-dc6122af2a80" providerId="ADAL" clId="{4DDFE67E-3346-4537-9945-42D9E6ED630E}" dt="2024-01-08T23:42:17.466" v="7848" actId="1036"/>
          <ac:picMkLst>
            <pc:docMk/>
            <pc:sldMk cId="2762331464" sldId="2147478709"/>
            <ac:picMk id="219" creationId="{44FD5179-2306-D719-003B-468211839AC5}"/>
          </ac:picMkLst>
        </pc:picChg>
        <pc:cxnChg chg="add mod ord">
          <ac:chgData name="Henry Jammes" userId="5f22554b-fd15-4676-8c82-dc6122af2a80" providerId="ADAL" clId="{4DDFE67E-3346-4537-9945-42D9E6ED630E}" dt="2024-01-08T23:42:17.466" v="7848" actId="1036"/>
          <ac:cxnSpMkLst>
            <pc:docMk/>
            <pc:sldMk cId="2762331464" sldId="2147478709"/>
            <ac:cxnSpMk id="3" creationId="{BC22712D-B984-4771-F840-C8B116BD2F1F}"/>
          </ac:cxnSpMkLst>
        </pc:cxnChg>
        <pc:cxnChg chg="mod">
          <ac:chgData name="Henry Jammes" userId="5f22554b-fd15-4676-8c82-dc6122af2a80" providerId="ADAL" clId="{4DDFE67E-3346-4537-9945-42D9E6ED630E}" dt="2024-01-08T23:42:17.466" v="7848" actId="1036"/>
          <ac:cxnSpMkLst>
            <pc:docMk/>
            <pc:sldMk cId="2762331464" sldId="2147478709"/>
            <ac:cxnSpMk id="14" creationId="{4A9F9D18-FDC5-1BB5-93F9-6BB82B446992}"/>
          </ac:cxnSpMkLst>
        </pc:cxnChg>
        <pc:cxnChg chg="mod">
          <ac:chgData name="Henry Jammes" userId="5f22554b-fd15-4676-8c82-dc6122af2a80" providerId="ADAL" clId="{4DDFE67E-3346-4537-9945-42D9E6ED630E}" dt="2024-01-08T23:42:17.466" v="7848" actId="1036"/>
          <ac:cxnSpMkLst>
            <pc:docMk/>
            <pc:sldMk cId="2762331464" sldId="2147478709"/>
            <ac:cxnSpMk id="31" creationId="{CF97D627-D7BB-18A3-AF77-F63164E681A3}"/>
          </ac:cxnSpMkLst>
        </pc:cxnChg>
        <pc:cxnChg chg="mod">
          <ac:chgData name="Henry Jammes" userId="5f22554b-fd15-4676-8c82-dc6122af2a80" providerId="ADAL" clId="{4DDFE67E-3346-4537-9945-42D9E6ED630E}" dt="2024-01-08T23:42:17.466" v="7848" actId="1036"/>
          <ac:cxnSpMkLst>
            <pc:docMk/>
            <pc:sldMk cId="2762331464" sldId="2147478709"/>
            <ac:cxnSpMk id="38" creationId="{7DAAB333-7575-EE9F-B69D-FDD72742BF2D}"/>
          </ac:cxnSpMkLst>
        </pc:cxnChg>
        <pc:cxnChg chg="mod">
          <ac:chgData name="Henry Jammes" userId="5f22554b-fd15-4676-8c82-dc6122af2a80" providerId="ADAL" clId="{4DDFE67E-3346-4537-9945-42D9E6ED630E}" dt="2024-01-08T23:42:17.466" v="7848" actId="1036"/>
          <ac:cxnSpMkLst>
            <pc:docMk/>
            <pc:sldMk cId="2762331464" sldId="2147478709"/>
            <ac:cxnSpMk id="42" creationId="{36297FE4-BEAA-CAA6-86B6-BC0E55CAF6EF}"/>
          </ac:cxnSpMkLst>
        </pc:cxnChg>
        <pc:cxnChg chg="mod">
          <ac:chgData name="Henry Jammes" userId="5f22554b-fd15-4676-8c82-dc6122af2a80" providerId="ADAL" clId="{4DDFE67E-3346-4537-9945-42D9E6ED630E}" dt="2024-01-08T23:42:17.466" v="7848" actId="1036"/>
          <ac:cxnSpMkLst>
            <pc:docMk/>
            <pc:sldMk cId="2762331464" sldId="2147478709"/>
            <ac:cxnSpMk id="46" creationId="{DA62B2CF-322D-C70F-614F-575B40C46176}"/>
          </ac:cxnSpMkLst>
        </pc:cxn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DDFE67E-3346-4537-9945-42D9E6ED630E}" dt="2024-01-09T20:33:56.982" v="9741"/>
              <pc2:cmMkLst xmlns:pc2="http://schemas.microsoft.com/office/powerpoint/2019/9/main/command">
                <pc:docMk/>
                <pc:sldMk cId="2762331464" sldId="2147478709"/>
                <pc2:cmMk id="{04E1449F-D984-412D-BAB7-BE6F9E11F7D8}"/>
              </pc2:cmMkLst>
            </pc226:cmChg>
            <pc226:cmChg xmlns:pc226="http://schemas.microsoft.com/office/powerpoint/2022/06/main/command" chg="add del">
              <pc226:chgData name="Henry Jammes" userId="5f22554b-fd15-4676-8c82-dc6122af2a80" providerId="ADAL" clId="{4DDFE67E-3346-4537-9945-42D9E6ED630E}" dt="2024-01-09T20:33:58.314" v="9742"/>
              <pc2:cmMkLst xmlns:pc2="http://schemas.microsoft.com/office/powerpoint/2019/9/main/command">
                <pc:docMk/>
                <pc:sldMk cId="2762331464" sldId="2147478709"/>
                <pc2:cmMk id="{C73A06F5-1515-4264-B50D-B5B6AF5DE219}"/>
              </pc2:cmMkLst>
            </pc226:cmChg>
          </p:ext>
        </pc:extLst>
      </pc:sldChg>
      <pc:sldMasterChg chg="modSldLayout">
        <pc:chgData name="Henry Jammes" userId="5f22554b-fd15-4676-8c82-dc6122af2a80" providerId="ADAL" clId="{4DDFE67E-3346-4537-9945-42D9E6ED630E}" dt="2024-01-09T20:32:38.697" v="9738" actId="20577"/>
        <pc:sldMasterMkLst>
          <pc:docMk/>
          <pc:sldMasterMk cId="816294142" sldId="2147484980"/>
        </pc:sldMasterMkLst>
        <pc:sldLayoutChg chg="modSp mod">
          <pc:chgData name="Henry Jammes" userId="5f22554b-fd15-4676-8c82-dc6122af2a80" providerId="ADAL" clId="{4DDFE67E-3346-4537-9945-42D9E6ED630E}" dt="2024-01-09T20:32:38.697" v="9738" actId="20577"/>
          <pc:sldLayoutMkLst>
            <pc:docMk/>
            <pc:sldMasterMk cId="816294142" sldId="2147484980"/>
            <pc:sldLayoutMk cId="306819273" sldId="2147484981"/>
          </pc:sldLayoutMkLst>
          <pc:spChg chg="mod">
            <ac:chgData name="Henry Jammes" userId="5f22554b-fd15-4676-8c82-dc6122af2a80" providerId="ADAL" clId="{4DDFE67E-3346-4537-9945-42D9E6ED630E}" dt="2024-01-09T20:32:38.697" v="9738" actId="20577"/>
            <ac:spMkLst>
              <pc:docMk/>
              <pc:sldMasterMk cId="816294142" sldId="2147484980"/>
              <pc:sldLayoutMk cId="306819273" sldId="2147484981"/>
              <ac:spMk id="14" creationId="{9BA0F039-E998-3713-F6A2-6320E3C08797}"/>
            </ac:spMkLst>
          </pc:spChg>
        </pc:sldLayoutChg>
      </pc:sldMasterChg>
    </pc:docChg>
  </pc:docChgLst>
  <pc:docChgLst>
    <pc:chgData name="Peter Swimm" userId="S::peterswimm@microsoft.com::d0d260a2-a118-4791-baf9-dd33bfa8b435" providerId="AD" clId="Web-{FA895994-B777-4EA1-97B1-A7D9208B5FA1}"/>
    <pc:docChg chg="mod">
      <pc:chgData name="Peter Swimm" userId="S::peterswimm@microsoft.com::d0d260a2-a118-4791-baf9-dd33bfa8b435" providerId="AD" clId="Web-{FA895994-B777-4EA1-97B1-A7D9208B5FA1}" dt="2023-12-04T21:40:58.155" v="1"/>
      <pc:docMkLst>
        <pc:docMk/>
      </pc:docMkLst>
      <pc:sldChg chg="addCm">
        <pc:chgData name="Peter Swimm" userId="S::peterswimm@microsoft.com::d0d260a2-a118-4791-baf9-dd33bfa8b435" providerId="AD" clId="Web-{FA895994-B777-4EA1-97B1-A7D9208B5FA1}" dt="2023-12-04T21:40:58.155" v="1"/>
        <pc:sldMkLst>
          <pc:docMk/>
          <pc:sldMk cId="273431919" sldId="2147478703"/>
        </pc:sldMkLst>
        <pc:extLst>
          <p:ext xmlns:p="http://schemas.openxmlformats.org/presentationml/2006/main" uri="{D6D511B9-2390-475A-947B-AFAB55BFBCF1}">
            <pc226:cmChg xmlns:pc226="http://schemas.microsoft.com/office/powerpoint/2022/06/main/command" chg="add">
              <pc226:chgData name="Peter Swimm" userId="S::peterswimm@microsoft.com::d0d260a2-a118-4791-baf9-dd33bfa8b435" providerId="AD" clId="Web-{FA895994-B777-4EA1-97B1-A7D9208B5FA1}" dt="2023-12-04T21:40:58.155" v="1"/>
              <pc2:cmMkLst xmlns:pc2="http://schemas.microsoft.com/office/powerpoint/2019/9/main/command">
                <pc:docMk/>
                <pc:sldMk cId="273431919" sldId="2147478703"/>
                <pc2:cmMk id="{4D6FDF93-07BB-4169-9C4D-D4DBC1BDB0F1}"/>
              </pc2:cmMkLst>
            </pc226:cmChg>
          </p:ext>
        </pc:extLst>
      </pc:sldChg>
    </pc:docChg>
  </pc:docChgLst>
  <pc:docChgLst>
    <pc:chgData clId="Web-{AC8EEFB2-CA82-4B0B-837D-2F42E92048BD}"/>
    <pc:docChg chg="">
      <pc:chgData name="" userId="" providerId="" clId="Web-{AC8EEFB2-CA82-4B0B-837D-2F42E92048BD}" dt="2023-10-05T18:36:22.623" v="0"/>
      <pc:docMkLst>
        <pc:docMk/>
      </pc:docMkLst>
      <pc:sldChg chg="modCm">
        <pc:chgData name="" userId="" providerId="" clId="Web-{AC8EEFB2-CA82-4B0B-837D-2F42E92048BD}" dt="2023-10-05T18:36:22.623" v="0"/>
        <pc:sldMkLst>
          <pc:docMk/>
          <pc:sldMk cId="4193858857" sldId="2147478684"/>
        </pc:sldMkLst>
        <pc:extLst>
          <p:ext xmlns:p="http://schemas.openxmlformats.org/presentationml/2006/main" uri="{D6D511B9-2390-475A-947B-AFAB55BFBCF1}">
            <pc226:cmChg xmlns:pc226="http://schemas.microsoft.com/office/powerpoint/2022/06/main/command" chg="">
              <pc226:chgData name="" userId="" providerId="" clId="Web-{AC8EEFB2-CA82-4B0B-837D-2F42E92048BD}" dt="2023-10-05T18:36:22.623" v="0"/>
              <pc2:cmMkLst xmlns:pc2="http://schemas.microsoft.com/office/powerpoint/2019/9/main/command">
                <pc:docMk/>
                <pc:sldMk cId="4193858857" sldId="2147478684"/>
                <pc2:cmMk id="{43D0D2E5-1776-490E-83D3-9EF8D695490D}"/>
              </pc2:cmMkLst>
              <pc226:cmRplyChg chg="add">
                <pc226:chgData name="" userId="" providerId="" clId="Web-{AC8EEFB2-CA82-4B0B-837D-2F42E92048BD}" dt="2023-10-05T18:36:22.623" v="0"/>
                <pc2:cmRplyMkLst xmlns:pc2="http://schemas.microsoft.com/office/powerpoint/2019/9/main/command">
                  <pc:docMk/>
                  <pc:sldMk cId="4193858857" sldId="2147478684"/>
                  <pc2:cmMk id="{43D0D2E5-1776-490E-83D3-9EF8D695490D}"/>
                  <pc2:cmRplyMk id="{6A035A81-3D22-4FB4-B74F-CAACF96E899A}"/>
                </pc2:cmRplyMkLst>
              </pc226:cmRplyChg>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1/9/2024 9:32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1/9/2024 9:32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5437734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2509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8189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662346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1/9/2024 9:32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7750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462473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99666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54526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448767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1458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42294972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66B356-2F22-40D0-A92B-C8127227BBA1}" type="slidenum">
              <a:rPr lang="en-US" smtClean="0"/>
              <a:t>7</a:t>
            </a:fld>
            <a:endParaRPr lang="en-US"/>
          </a:p>
        </p:txBody>
      </p:sp>
    </p:spTree>
    <p:extLst>
      <p:ext uri="{BB962C8B-B14F-4D97-AF65-F5344CB8AC3E}">
        <p14:creationId xmlns:p14="http://schemas.microsoft.com/office/powerpoint/2010/main" val="22159845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213928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1/9/2024 9:32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6264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dirty="0">
                <a:solidFill>
                  <a:schemeClr val="bg2">
                    <a:lumMod val="75000"/>
                    <a:lumOff val="25000"/>
                  </a:schemeClr>
                </a:solidFill>
                <a:latin typeface="Aptos" panose="020B0004020202020204" pitchFamily="34" charset="0"/>
              </a:rPr>
              <a:t>V1.3</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5.sv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4.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9.svg"/><Relationship Id="rId29" Type="http://schemas.openxmlformats.org/officeDocument/2006/relationships/image" Target="../media/image68.sv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10.svg"/><Relationship Id="rId40"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9.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sv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hyperlink" Target="https://nguyeindo.com/watch/microsoft-365-copilot-in-excel/" TargetMode="External"/><Relationship Id="rId8" Type="http://schemas.openxmlformats.org/officeDocument/2006/relationships/image" Target="../media/image47.png"/><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png"/><Relationship Id="rId3" Type="http://schemas.openxmlformats.org/officeDocument/2006/relationships/image" Target="../media/image78.png"/><Relationship Id="rId7" Type="http://schemas.openxmlformats.org/officeDocument/2006/relationships/image" Target="../media/image82.svg"/><Relationship Id="rId12"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51.svg"/><Relationship Id="rId5" Type="http://schemas.openxmlformats.org/officeDocument/2006/relationships/image" Target="../media/image80.png"/><Relationship Id="rId10" Type="http://schemas.openxmlformats.org/officeDocument/2006/relationships/image" Target="../media/image50.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88.sv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86.sv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90.svg"/><Relationship Id="rId10" Type="http://schemas.openxmlformats.org/officeDocument/2006/relationships/image" Target="../media/image85.png"/><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microsoft-copilot-studio/guidance/trigger-phrases-best-practices"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slot-filling-best-practic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clu-integr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94.svg"/><Relationship Id="rId12" Type="http://schemas.openxmlformats.org/officeDocument/2006/relationships/image" Target="../media/image99.png"/><Relationship Id="rId17" Type="http://schemas.openxmlformats.org/officeDocument/2006/relationships/image" Target="../media/image104.svg"/><Relationship Id="rId2" Type="http://schemas.openxmlformats.org/officeDocument/2006/relationships/notesSlide" Target="../notesSlides/notesSlide20.xml"/><Relationship Id="rId16" Type="http://schemas.openxmlformats.org/officeDocument/2006/relationships/image" Target="../media/image103.png"/><Relationship Id="rId1" Type="http://schemas.openxmlformats.org/officeDocument/2006/relationships/slideLayout" Target="../slideLayouts/slideLayout3.xml"/><Relationship Id="rId6" Type="http://schemas.openxmlformats.org/officeDocument/2006/relationships/image" Target="../media/image93.png"/><Relationship Id="rId11" Type="http://schemas.openxmlformats.org/officeDocument/2006/relationships/image" Target="../media/image98.svg"/><Relationship Id="rId5" Type="http://schemas.openxmlformats.org/officeDocument/2006/relationships/image" Target="../media/image92.svg"/><Relationship Id="rId15" Type="http://schemas.openxmlformats.org/officeDocument/2006/relationships/image" Target="../media/image102.sv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svg"/><Relationship Id="rId1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microsoft-copilot-studio/guidance/topics-overview"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microsoft-copilot-studio/nlu-boost-conversations"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fallback-topic"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0M0C8YSUw8" TargetMode="External"/><Relationship Id="rId3" Type="http://schemas.openxmlformats.org/officeDocument/2006/relationships/hyperlink" Target="https://learn.microsoft.com/en-us/microsoft-copilot-studio/authoring-language-support" TargetMode="External"/><Relationship Id="rId7" Type="http://schemas.openxmlformats.org/officeDocument/2006/relationships/hyperlink" Target="https://www.youtube.com/watch?v=SDmFMXRZR5o"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hyperlink" Target="https://learn.microsoft.com/en-us/microsoft-copilot-studio/multilingual" TargetMode="Externa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microsoft-copilot-studio/advanced-clu-integrati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3.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tabs=preview#inactivity"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6.svg"/></Relationships>
</file>

<file path=ppt/slides/_rels/slide34.xml.rels><?xml version="1.0" encoding="UTF-8" standalone="yes"?>
<Relationships xmlns="http://schemas.openxmlformats.org/package/2006/relationships"><Relationship Id="rId8" Type="http://schemas.openxmlformats.org/officeDocument/2006/relationships/image" Target="../media/image117.svg"/><Relationship Id="rId13" Type="http://schemas.openxmlformats.org/officeDocument/2006/relationships/image" Target="../media/image122.png"/><Relationship Id="rId3" Type="http://schemas.openxmlformats.org/officeDocument/2006/relationships/image" Target="../media/image112.png"/><Relationship Id="rId7" Type="http://schemas.openxmlformats.org/officeDocument/2006/relationships/image" Target="../media/image116.png"/><Relationship Id="rId12" Type="http://schemas.openxmlformats.org/officeDocument/2006/relationships/image" Target="../media/image121.svg"/><Relationship Id="rId2" Type="http://schemas.openxmlformats.org/officeDocument/2006/relationships/notesSlide" Target="../notesSlides/notesSlide28.xml"/><Relationship Id="rId16" Type="http://schemas.openxmlformats.org/officeDocument/2006/relationships/image" Target="../media/image125.svg"/><Relationship Id="rId1" Type="http://schemas.openxmlformats.org/officeDocument/2006/relationships/slideLayout" Target="../slideLayouts/slideLayout5.xml"/><Relationship Id="rId6" Type="http://schemas.openxmlformats.org/officeDocument/2006/relationships/image" Target="../media/image115.sv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124.png"/><Relationship Id="rId10" Type="http://schemas.openxmlformats.org/officeDocument/2006/relationships/image" Target="../media/image119.svg"/><Relationship Id="rId4" Type="http://schemas.openxmlformats.org/officeDocument/2006/relationships/image" Target="../media/image113.svg"/><Relationship Id="rId9" Type="http://schemas.openxmlformats.org/officeDocument/2006/relationships/image" Target="../media/image118.png"/><Relationship Id="rId14" Type="http://schemas.openxmlformats.org/officeDocument/2006/relationships/image" Target="../media/image123.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27.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26.png"/></Relationships>
</file>

<file path=ppt/slides/_rels/slide37.xml.rels><?xml version="1.0" encoding="UTF-8" standalone="yes"?>
<Relationships xmlns="http://schemas.openxmlformats.org/package/2006/relationships"><Relationship Id="rId8" Type="http://schemas.openxmlformats.org/officeDocument/2006/relationships/image" Target="../media/image133.svg"/><Relationship Id="rId13" Type="http://schemas.openxmlformats.org/officeDocument/2006/relationships/hyperlink" Target="https://learn.microsoft.com/en-us/microsoft-copilot-studio/nlu-generative-answers-sharepoint-onedrive" TargetMode="External"/><Relationship Id="rId18" Type="http://schemas.openxmlformats.org/officeDocument/2006/relationships/image" Target="../media/image137.svg"/><Relationship Id="rId26" Type="http://schemas.openxmlformats.org/officeDocument/2006/relationships/image" Target="../media/image144.svg"/><Relationship Id="rId3" Type="http://schemas.openxmlformats.org/officeDocument/2006/relationships/image" Target="../media/image128.png"/><Relationship Id="rId21" Type="http://schemas.openxmlformats.org/officeDocument/2006/relationships/image" Target="../media/image139.png"/><Relationship Id="rId7" Type="http://schemas.openxmlformats.org/officeDocument/2006/relationships/image" Target="../media/image132.png"/><Relationship Id="rId12" Type="http://schemas.openxmlformats.org/officeDocument/2006/relationships/hyperlink" Target="https://learn.microsoft.com/en-us/microsoft-copilot-studio/nlu-generative-answers-bing" TargetMode="External"/><Relationship Id="rId17" Type="http://schemas.openxmlformats.org/officeDocument/2006/relationships/image" Target="../media/image136.png"/><Relationship Id="rId25" Type="http://schemas.openxmlformats.org/officeDocument/2006/relationships/image" Target="../media/image143.png"/><Relationship Id="rId2" Type="http://schemas.openxmlformats.org/officeDocument/2006/relationships/notesSlide" Target="../notesSlides/notesSlide31.xml"/><Relationship Id="rId16" Type="http://schemas.openxmlformats.org/officeDocument/2006/relationships/hyperlink" Target="https://learn.microsoft.com/en-us/microsoft-copilot-studio/nlu-generative-answers-azure-openai" TargetMode="External"/><Relationship Id="rId20" Type="http://schemas.microsoft.com/office/2007/relationships/hdphoto" Target="../media/hdphoto6.wdp"/><Relationship Id="rId29"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31.svg"/><Relationship Id="rId11" Type="http://schemas.openxmlformats.org/officeDocument/2006/relationships/hyperlink" Target="https://learn.microsoft.com/en-us/microsoft-copilot-studio/nlu-boost-conversations#url-considerations" TargetMode="External"/><Relationship Id="rId24" Type="http://schemas.openxmlformats.org/officeDocument/2006/relationships/image" Target="../media/image142.svg"/><Relationship Id="rId32" Type="http://schemas.openxmlformats.org/officeDocument/2006/relationships/image" Target="../media/image150.svg"/><Relationship Id="rId5" Type="http://schemas.openxmlformats.org/officeDocument/2006/relationships/image" Target="../media/image130.png"/><Relationship Id="rId15" Type="http://schemas.openxmlformats.org/officeDocument/2006/relationships/hyperlink" Target="https://learn.microsoft.com/en-us/microsoft-copilot-studio/nlu-documents" TargetMode="External"/><Relationship Id="rId23" Type="http://schemas.openxmlformats.org/officeDocument/2006/relationships/image" Target="../media/image141.png"/><Relationship Id="rId28" Type="http://schemas.openxmlformats.org/officeDocument/2006/relationships/image" Target="../media/image146.svg"/><Relationship Id="rId10" Type="http://schemas.openxmlformats.org/officeDocument/2006/relationships/image" Target="../media/image135.svg"/><Relationship Id="rId19" Type="http://schemas.openxmlformats.org/officeDocument/2006/relationships/image" Target="../media/image138.png"/><Relationship Id="rId31" Type="http://schemas.openxmlformats.org/officeDocument/2006/relationships/image" Target="../media/image149.png"/><Relationship Id="rId4" Type="http://schemas.openxmlformats.org/officeDocument/2006/relationships/image" Target="../media/image129.svg"/><Relationship Id="rId9" Type="http://schemas.openxmlformats.org/officeDocument/2006/relationships/image" Target="../media/image134.png"/><Relationship Id="rId14" Type="http://schemas.openxmlformats.org/officeDocument/2006/relationships/hyperlink" Target="https://learn.microsoft.com/en-us/microsoft-copilot-studio/nlu-generative-answers-custom-data" TargetMode="External"/><Relationship Id="rId22" Type="http://schemas.openxmlformats.org/officeDocument/2006/relationships/image" Target="../media/image140.svg"/><Relationship Id="rId27" Type="http://schemas.openxmlformats.org/officeDocument/2006/relationships/image" Target="../media/image145.png"/><Relationship Id="rId30" Type="http://schemas.openxmlformats.org/officeDocument/2006/relationships/image" Target="../media/image148.svg"/></Relationships>
</file>

<file path=ppt/slides/_rels/slide38.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youtube.com/watch?v=YDX5aixOic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microsoft-copilot-studio/nlu-authoring"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hyperlink" Target="https://www.youtube.com/watch?v=dJA_SJoU2O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152.png"/><Relationship Id="rId4" Type="http://schemas.openxmlformats.org/officeDocument/2006/relationships/hyperlink" Target="https://mattjimison.com/2023/05/16/the-execution-of-template-action-return_values_to_power_virtual_agents-is-fail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proactive-message" TargetMode="External"/><Relationship Id="rId4" Type="http://schemas.openxmlformats.org/officeDocument/2006/relationships/hyperlink" Target="https://learn.microsoft.com/en-us/microsoft-copilot-studio/error-codes?tabs=webApp#flowactiontimedou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markdownguide.org/"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learn.microsoft.com/en-us/microsoftteams/platform/bots/how-to/format-your-bot-messages"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learn.microsoft.com/en-us/azure/bot-service/bot-builder-webchat-overview?view=azure-bot-service-4.0" TargetMode="External"/><Relationship Id="rId5" Type="http://schemas.openxmlformats.org/officeDocument/2006/relationships/hyperlink" Target="https://learn.microsoft.com/en-us/microsoft-copilot-studio/customize-default-canvas?tabs=web#customize-and-host-your-chat-canvas-advanced" TargetMode="External"/><Relationship Id="rId4" Type="http://schemas.openxmlformats.org/officeDocument/2006/relationships/hyperlink" Target="https://learn.microsoft.com/en-us/microsoft-copilot-studio/customize-default-canvas?tabs=web#customize-the-default-canvas-simple" TargetMode="External"/><Relationship Id="rId9" Type="http://schemas.openxmlformats.org/officeDocument/2006/relationships/hyperlink" Target="https://adaptivecards.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CopilotStudioImplementationGuideFeedback"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generic-handoff"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157.svg"/><Relationship Id="rId18" Type="http://schemas.openxmlformats.org/officeDocument/2006/relationships/image" Target="../media/image162.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165.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156.png"/><Relationship Id="rId17" Type="http://schemas.openxmlformats.org/officeDocument/2006/relationships/image" Target="../media/image161.svg"/><Relationship Id="rId2" Type="http://schemas.openxmlformats.org/officeDocument/2006/relationships/notesSlide" Target="../notesSlides/notesSlide42.xml"/><Relationship Id="rId16" Type="http://schemas.openxmlformats.org/officeDocument/2006/relationships/image" Target="../media/image160.png"/><Relationship Id="rId20"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155.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159.svg"/><Relationship Id="rId23" Type="http://schemas.openxmlformats.org/officeDocument/2006/relationships/image" Target="../media/image167.svg"/><Relationship Id="rId10" Type="http://schemas.openxmlformats.org/officeDocument/2006/relationships/image" Target="../media/image154.png"/><Relationship Id="rId19" Type="http://schemas.openxmlformats.org/officeDocument/2006/relationships/image" Target="../media/image163.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158.png"/><Relationship Id="rId22" Type="http://schemas.openxmlformats.org/officeDocument/2006/relationships/image" Target="../media/image166.png"/></Relationships>
</file>

<file path=ppt/slides/_rels/slide52.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62.png"/><Relationship Id="rId18" Type="http://schemas.openxmlformats.org/officeDocument/2006/relationships/image" Target="../media/image167.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156.png"/><Relationship Id="rId12" Type="http://schemas.openxmlformats.org/officeDocument/2006/relationships/image" Target="../media/image161.svg"/><Relationship Id="rId17" Type="http://schemas.openxmlformats.org/officeDocument/2006/relationships/image" Target="../media/image166.png"/><Relationship Id="rId2" Type="http://schemas.openxmlformats.org/officeDocument/2006/relationships/notesSlide" Target="../notesSlides/notesSlide43.xml"/><Relationship Id="rId16" Type="http://schemas.openxmlformats.org/officeDocument/2006/relationships/image" Target="../media/image165.svg"/><Relationship Id="rId20" Type="http://schemas.openxmlformats.org/officeDocument/2006/relationships/image" Target="../media/image169.svg"/><Relationship Id="rId1" Type="http://schemas.openxmlformats.org/officeDocument/2006/relationships/slideLayout" Target="../slideLayouts/slideLayout3.xml"/><Relationship Id="rId6" Type="http://schemas.openxmlformats.org/officeDocument/2006/relationships/image" Target="../media/image155.svg"/><Relationship Id="rId11" Type="http://schemas.openxmlformats.org/officeDocument/2006/relationships/image" Target="../media/image160.png"/><Relationship Id="rId5" Type="http://schemas.openxmlformats.org/officeDocument/2006/relationships/image" Target="../media/image154.png"/><Relationship Id="rId15" Type="http://schemas.openxmlformats.org/officeDocument/2006/relationships/image" Target="../media/image164.png"/><Relationship Id="rId10" Type="http://schemas.openxmlformats.org/officeDocument/2006/relationships/image" Target="../media/image159.svg"/><Relationship Id="rId19" Type="http://schemas.openxmlformats.org/officeDocument/2006/relationships/image" Target="../media/image168.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158.png"/><Relationship Id="rId14" Type="http://schemas.openxmlformats.org/officeDocument/2006/relationships/image" Target="../media/image163.sv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aka.ms/PVAforTeams" TargetMode="External"/><Relationship Id="rId18" Type="http://schemas.openxmlformats.org/officeDocument/2006/relationships/image" Target="../media/image174.pn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177.sv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copilotstudio.microsoft.com/" TargetMode="External"/><Relationship Id="rId17" Type="http://schemas.openxmlformats.org/officeDocument/2006/relationships/image" Target="../media/image173.svg"/><Relationship Id="rId2" Type="http://schemas.openxmlformats.org/officeDocument/2006/relationships/notesSlide" Target="../notesSlides/notesSlide44.xml"/><Relationship Id="rId16" Type="http://schemas.openxmlformats.org/officeDocument/2006/relationships/image" Target="../media/image172.png"/><Relationship Id="rId20" Type="http://schemas.openxmlformats.org/officeDocument/2006/relationships/image" Target="../media/image176.png"/><Relationship Id="rId1" Type="http://schemas.openxmlformats.org/officeDocument/2006/relationships/slideLayout" Target="../slideLayouts/slideLayout3.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171.svg"/><Relationship Id="rId23" Type="http://schemas.openxmlformats.org/officeDocument/2006/relationships/image" Target="../media/image179.sv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175.sv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image" Target="../media/image170.png"/><Relationship Id="rId22" Type="http://schemas.openxmlformats.org/officeDocument/2006/relationships/image" Target="../media/image178.png"/></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microsoft-copilot-studio/configuration-fundamentals?tabs=web"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learn.microsoft.com/en-us/microsoft-copilot-studio/security-and-governance"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hyperlink" Target="https://learn.microsoft.com/en-us/power-platform/admin/connector-endpoint-filtering" TargetMode="External"/><Relationship Id="rId4" Type="http://schemas.openxmlformats.org/officeDocument/2006/relationships/hyperlink" Target="https://learn.microsoft.com/en-us/microsoft-copilot-studio/admin-data-loss-prevention" TargetMode="External"/></Relationships>
</file>

<file path=ppt/slides/_rels/slide57.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10" Type="http://schemas.openxmlformats.org/officeDocument/2006/relationships/hyperlink" Target="https://learn.microsoft.com/en-us/power-platform/admin/about-lockbox" TargetMode="External"/><Relationship Id="rId4" Type="http://schemas.openxmlformats.org/officeDocument/2006/relationships/hyperlink" Target="https://learn.microsoft.com/en-us/entra/identity/authentication/concept-mfa-howitworks" TargetMode="External"/><Relationship Id="rId9" Type="http://schemas.openxmlformats.org/officeDocument/2006/relationships/hyperlink" Target="https://learn.microsoft.com/en-us/power-platform/admin/manage-group-teams"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microsoft-copilot-studio/configuration-end-user-authentication"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hyperlink" Target="https://learn.microsoft.com/en-us/microsoft-copilot-studio/configure-web-security" TargetMode="External"/><Relationship Id="rId4" Type="http://schemas.openxmlformats.org/officeDocument/2006/relationships/hyperlink" Target="https://learn.microsoft.com/en-us/microsoft-copilot-studio/configuration-authentication-azure-ad"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sso-team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s://learn.microsoft.com/en-us/microsoft-copilot-studio/analytics-sessions-transcripts#change-the-default-retention-period" TargetMode="External"/><Relationship Id="rId3" Type="http://schemas.openxmlformats.org/officeDocument/2006/relationships/hyperlink" Target="https://learn.microsoft.com/en-us/microsoft-copilot-studio/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microsoft-copilot-studio/data-location?tabs=web" TargetMode="External"/><Relationship Id="rId4" Type="http://schemas.openxmlformats.org/officeDocument/2006/relationships/hyperlink" Target="https://learn.microsoft.com/en-us/microsoft-copilot-studio/personal-data-summary" TargetMode="External"/><Relationship Id="rId9" Type="http://schemas.openxmlformats.org/officeDocument/2006/relationships/hyperlink" Target="https://learn.microsoft.com/en-us/microsoft-copilot-studio/manage-data-movement-outside-u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n-us/power-platform/guidance/alm-accelerator/overview" TargetMode="External"/><Relationship Id="rId13" Type="http://schemas.openxmlformats.org/officeDocument/2006/relationships/image" Target="../media/image184.svg"/><Relationship Id="rId18" Type="http://schemas.openxmlformats.org/officeDocument/2006/relationships/image" Target="../media/image65.png"/><Relationship Id="rId26" Type="http://schemas.openxmlformats.org/officeDocument/2006/relationships/image" Target="../media/image194.png"/><Relationship Id="rId3" Type="http://schemas.openxmlformats.org/officeDocument/2006/relationships/hyperlink" Target="https://learn.microsoft.com/en-us/power-apps/maker/data-platform/environmentvariables" TargetMode="External"/><Relationship Id="rId21" Type="http://schemas.microsoft.com/office/2007/relationships/hdphoto" Target="../media/hdphoto7.wdp"/><Relationship Id="rId7" Type="http://schemas.openxmlformats.org/officeDocument/2006/relationships/hyperlink" Target="https://learn.microsoft.com/en-us/power-platform/alm/devops-github-actions" TargetMode="External"/><Relationship Id="rId12" Type="http://schemas.openxmlformats.org/officeDocument/2006/relationships/image" Target="../media/image183.png"/><Relationship Id="rId17" Type="http://schemas.openxmlformats.org/officeDocument/2006/relationships/image" Target="../media/image188.svg"/><Relationship Id="rId25" Type="http://schemas.openxmlformats.org/officeDocument/2006/relationships/image" Target="../media/image193.svg"/><Relationship Id="rId2" Type="http://schemas.openxmlformats.org/officeDocument/2006/relationships/notesSlide" Target="../notesSlides/notesSlide53.xml"/><Relationship Id="rId16" Type="http://schemas.openxmlformats.org/officeDocument/2006/relationships/image" Target="../media/image187.png"/><Relationship Id="rId20" Type="http://schemas.openxmlformats.org/officeDocument/2006/relationships/image" Target="../media/image189.png"/><Relationship Id="rId29" Type="http://schemas.openxmlformats.org/officeDocument/2006/relationships/image" Target="../media/image197.svg"/><Relationship Id="rId1" Type="http://schemas.openxmlformats.org/officeDocument/2006/relationships/slideLayout" Target="../slideLayouts/slideLayout3.xml"/><Relationship Id="rId6" Type="http://schemas.openxmlformats.org/officeDocument/2006/relationships/hyperlink" Target="https://learn.microsoft.com/en-us/power-platform/alm/devops-build-tools" TargetMode="External"/><Relationship Id="rId11" Type="http://schemas.openxmlformats.org/officeDocument/2006/relationships/image" Target="../media/image182.svg"/><Relationship Id="rId24" Type="http://schemas.openxmlformats.org/officeDocument/2006/relationships/image" Target="../media/image192.png"/><Relationship Id="rId5" Type="http://schemas.openxmlformats.org/officeDocument/2006/relationships/hyperlink" Target="https://learn.microsoft.com/en-us/power-platform/alm/pipelines" TargetMode="External"/><Relationship Id="rId15" Type="http://schemas.openxmlformats.org/officeDocument/2006/relationships/image" Target="../media/image186.svg"/><Relationship Id="rId23" Type="http://schemas.openxmlformats.org/officeDocument/2006/relationships/image" Target="../media/image191.svg"/><Relationship Id="rId28" Type="http://schemas.openxmlformats.org/officeDocument/2006/relationships/image" Target="../media/image196.png"/><Relationship Id="rId10" Type="http://schemas.openxmlformats.org/officeDocument/2006/relationships/image" Target="../media/image181.png"/><Relationship Id="rId19" Type="http://schemas.openxmlformats.org/officeDocument/2006/relationships/image" Target="../media/image66.svg"/><Relationship Id="rId4" Type="http://schemas.openxmlformats.org/officeDocument/2006/relationships/hyperlink" Target="https://learn.microsoft.com/en-us/power-platform/alm/" TargetMode="External"/><Relationship Id="rId9" Type="http://schemas.openxmlformats.org/officeDocument/2006/relationships/hyperlink" Target="https://aka.ms/PVASamples/PVATestFramework" TargetMode="External"/><Relationship Id="rId14" Type="http://schemas.openxmlformats.org/officeDocument/2006/relationships/image" Target="../media/image185.png"/><Relationship Id="rId22" Type="http://schemas.openxmlformats.org/officeDocument/2006/relationships/image" Target="../media/image190.png"/><Relationship Id="rId27" Type="http://schemas.openxmlformats.org/officeDocument/2006/relationships/image" Target="../media/image195.svg"/></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hyperlink" Target="https://learn.microsoft.com/en-us/power-platform/admin/control-user-access" TargetMode="External"/></Relationships>
</file>

<file path=ppt/slides/_rels/slide68.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cognitive-services/openai-servic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powervirtualagents.microsoft.com/en-us/blog/automate-testing-of-your-power-virtual-agents-chatbots-with-the-pva-test-framework-sample-solution/"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8Qc9-0mPF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198.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79.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Guidance" TargetMode="External"/><Relationship Id="rId2" Type="http://schemas.openxmlformats.org/officeDocument/2006/relationships/hyperlink" Target="https://aka.ms/TryCopilotStudio" TargetMode="External"/><Relationship Id="rId1" Type="http://schemas.openxmlformats.org/officeDocument/2006/relationships/slideLayout" Target="../slideLayouts/slideLayout5.xml"/><Relationship Id="rId6" Type="http://schemas.openxmlformats.org/officeDocument/2006/relationships/hyperlink" Target="https://aka.ms/CopilotStudioDocs" TargetMode="External"/><Relationship Id="rId5" Type="http://schemas.openxmlformats.org/officeDocument/2006/relationships/hyperlink" Target="https://aka.ms/CopilotStudioDemo" TargetMode="External"/><Relationship Id="rId4" Type="http://schemas.openxmlformats.org/officeDocument/2006/relationships/hyperlink" Target="https://aka.ms/CopilotStudioBlog" TargetMode="External"/><Relationship Id="rId9" Type="http://schemas.openxmlformats.org/officeDocument/2006/relationships/hyperlink" Target="https://aka.ms/CopilotStudioCommun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532148"/>
            <a:ext cx="4164583" cy="461665"/>
          </a:xfrm>
        </p:spPr>
        <p:txBody>
          <a:bodyPr/>
          <a:lstStyle/>
          <a:p>
            <a:r>
              <a:rPr lang="en-US" sz="3000" b="1">
                <a:solidFill>
                  <a:schemeClr val="tx1"/>
                </a:solidFill>
                <a:latin typeface="Aptos SemiBold" panose="020B0004020202020204" pitchFamily="34" charset="0"/>
              </a:rPr>
              <a:t>Implementation Guide</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
        <p:nvSpPr>
          <p:cNvPr id="6" name="Title 1">
            <a:extLst>
              <a:ext uri="{FF2B5EF4-FFF2-40B4-BE49-F238E27FC236}">
                <a16:creationId xmlns:a16="http://schemas.microsoft.com/office/drawing/2014/main" id="{79B72EC2-2FF0-672A-D6F1-9B60715F25F6}"/>
              </a:ext>
            </a:extLst>
          </p:cNvPr>
          <p:cNvSpPr txBox="1">
            <a:spLocks/>
          </p:cNvSpPr>
          <p:nvPr/>
        </p:nvSpPr>
        <p:spPr>
          <a:xfrm>
            <a:off x="1533984" y="2933779"/>
            <a:ext cx="3079207" cy="584775"/>
          </a:xfrm>
          <a:prstGeom prst="rect">
            <a:avLst/>
          </a:prstGeom>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3600" b="0" kern="1200" cap="none" spc="-51" baseline="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sz="3700">
                <a:solidFill>
                  <a:srgbClr val="16BDDE"/>
                </a:solidFill>
              </a:rPr>
              <a:t>Copilot Studio</a:t>
            </a:r>
            <a:endParaRPr lang="en-US" sz="3700" b="1">
              <a:solidFill>
                <a:srgbClr val="16BDDE"/>
              </a:solidFill>
            </a:endParaRPr>
          </a:p>
        </p:txBody>
      </p:sp>
      <p:pic>
        <p:nvPicPr>
          <p:cNvPr id="9" name="Graphic 8">
            <a:extLst>
              <a:ext uri="{FF2B5EF4-FFF2-40B4-BE49-F238E27FC236}">
                <a16:creationId xmlns:a16="http://schemas.microsoft.com/office/drawing/2014/main" id="{DEC55A38-6369-2866-A3A8-4A7A43F58C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4" y="2759629"/>
            <a:ext cx="792000" cy="792000"/>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Account Technology Strategist</a:t>
            </a:r>
          </a:p>
          <a:p>
            <a:pPr>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a:t>What is the project timeline, from start to go-live, and the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copilot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2"/>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copilots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copilot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60% deflection rate</a:t>
              </a:r>
              <a:r>
                <a:rPr lang="en-US" sz="140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4.5+ CSAT score</a:t>
              </a:r>
              <a:r>
                <a:rPr lang="en-US" sz="140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20,000 conversations / month</a:t>
              </a:r>
              <a:r>
                <a:rPr lang="en-US" sz="1400">
                  <a:solidFill>
                    <a:srgbClr val="000000"/>
                  </a:solidFill>
                  <a:latin typeface="Aptos" panose="020B0004020202020204" pitchFamily="34" charset="0"/>
                  <a:cs typeface="Segoe UI" pitchFamily="34" charset="0"/>
                </a:rPr>
                <a:t>: employees are expected on average to use the copilot once every two months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$1m. support savings/year: </a:t>
              </a:r>
              <a:r>
                <a:rPr lang="en-US" sz="140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Same-day updates and deployments: </a:t>
              </a:r>
              <a:r>
                <a:rPr lang="en-US" sz="1400">
                  <a:solidFill>
                    <a:srgbClr val="000000"/>
                  </a:solidFill>
                  <a:latin typeface="Aptos" panose="020B0004020202020204" pitchFamily="34" charset="0"/>
                  <a:cs typeface="Segoe UI" pitchFamily="34" charset="0"/>
                </a:rPr>
                <a:t>business subject matter experts can autonomously update, test and deploy the copilot.</a:t>
              </a:r>
            </a:p>
            <a:p>
              <a:pPr defTabSz="932472" fontAlgn="base">
                <a:spcAft>
                  <a:spcPts val="600"/>
                </a:spcAft>
              </a:pPr>
              <a:endParaRPr lang="en-US" sz="140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0">
              <a:extLst>
                <a:ext uri="{96DAC541-7B7A-43D3-8B79-37D633B846F1}">
                  <asvg:svgBlip xmlns:asvg="http://schemas.microsoft.com/office/drawing/2016/SVG/main" r:embed="rId11"/>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Generative AI is expected to fully remove the need to maintain knowledge within the copilot itself.</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Limited control of the answers generated by a large language model (LLM).</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employee pushback about copilots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Copilot Studio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Copilot Studio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Copilot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copilot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887752" y="3201113"/>
              <a:ext cx="1899634" cy="194281"/>
            </a:xfrm>
            <a:prstGeom prst="rect">
              <a:avLst/>
            </a:prstGeom>
            <a:noFill/>
          </p:spPr>
          <p:txBody>
            <a:bodyPr wrap="square" lIns="0" tIns="0" rIns="0" bIns="0" rtlCol="0">
              <a:spAutoFit/>
            </a:bodyPr>
            <a:lstStyle/>
            <a:p>
              <a:pPr algn="ct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20301" y="3201113"/>
              <a:ext cx="1190062" cy="19428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Bot Framework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97433" y="3798285"/>
              <a:ext cx="81421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Prebuilt LLM</a:t>
              </a: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684899"/>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Bring your own model (Azure CLU)</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706216" y="4395455"/>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Dynamics 365</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304796" y="4393100"/>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Azure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1000+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sp>
        <p:nvSpPr>
          <p:cNvPr id="181" name="TextBox 180">
            <a:extLst>
              <a:ext uri="{FF2B5EF4-FFF2-40B4-BE49-F238E27FC236}">
                <a16:creationId xmlns:a16="http://schemas.microsoft.com/office/drawing/2014/main" id="{2AE92983-D7BD-27DE-FB40-3A286E79557A}"/>
              </a:ext>
            </a:extLst>
          </p:cNvPr>
          <p:cNvSpPr txBox="1"/>
          <p:nvPr/>
        </p:nvSpPr>
        <p:spPr>
          <a:xfrm>
            <a:off x="6874970" y="1826880"/>
            <a:ext cx="1310308" cy="338554"/>
          </a:xfrm>
          <a:prstGeom prst="rect">
            <a:avLst/>
          </a:prstGeom>
          <a:noFill/>
        </p:spPr>
        <p:txBody>
          <a:bodyPr wrap="square" lIns="0" tIns="0" rIns="0" bIns="0" rtlCol="0">
            <a:spAutoFit/>
          </a:bodyPr>
          <a:lstStyle/>
          <a:p>
            <a:pPr defTabSz="914400">
              <a:defRPr/>
            </a:pPr>
            <a:r>
              <a:rPr lang="en-US" sz="1100">
                <a:solidFill>
                  <a:schemeClr val="tx1">
                    <a:lumMod val="85000"/>
                  </a:schemeClr>
                </a:solidFill>
                <a:latin typeface="Aptos SemiBold" panose="020B0004020202020204" pitchFamily="34" charset="0"/>
                <a:cs typeface="Segoe UI" panose="020B0502040204020203" pitchFamily="34" charset="0"/>
              </a:rPr>
              <a:t>Extend Copilot for  Microsoft 365</a:t>
            </a:r>
          </a:p>
        </p:txBody>
      </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pic>
        <p:nvPicPr>
          <p:cNvPr id="1026" name="Picture 2">
            <a:extLst>
              <a:ext uri="{FF2B5EF4-FFF2-40B4-BE49-F238E27FC236}">
                <a16:creationId xmlns:a16="http://schemas.microsoft.com/office/drawing/2014/main" id="{0355B2FE-A8DA-49B2-1C59-67462F5D1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95" y="181924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24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a:t>Copilot Studio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54355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a:ln>
                <a:noFill/>
              </a:ln>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404112" y="1138320"/>
            <a:ext cx="9256260" cy="598405"/>
            <a:chOff x="588262" y="1243095"/>
            <a:chExt cx="9256260"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Microsoft Entra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a:t>
              </a:r>
              <a:br>
                <a:rPr kumimoji="0" lang="en-US" sz="1200" b="0" i="0" u="none" strike="noStrike" kern="0" cap="none" spc="0" normalizeH="0" baseline="0" noProof="0">
                  <a:ln>
                    <a:noFill/>
                  </a:ln>
                  <a:effectLst/>
                  <a:uLnTx/>
                  <a:uFillTx/>
                  <a:latin typeface="Segoe UI"/>
                  <a:ea typeface="+mn-ea"/>
                  <a:cs typeface="Segoe UI Bold" panose="020B0802040204020203" pitchFamily="34" charset="0"/>
                </a:rPr>
              </a:b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1" y="1244230"/>
              <a:ext cx="2150671"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Dynamics 365 &amp; other contact centers</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OpenAI Azure AI Search</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62747"/>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204909"/>
            <a:ext cx="901819" cy="1790885"/>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Semibold"/>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Escalate</a:t>
            </a:r>
          </a:p>
        </p:txBody>
      </p:sp>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3789751"/>
            <a:ext cx="901822" cy="855022"/>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Segoe UI Semibold"/>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86405" y="2565462"/>
            <a:ext cx="1862143" cy="178528"/>
          </a:xfrm>
          <a:prstGeom prst="bentConnector2">
            <a:avLst/>
          </a:prstGeom>
          <a:noFill/>
          <a:ln w="6350" cap="flat" cmpd="sng" algn="ctr">
            <a:solidFill>
              <a:srgbClr val="FFFFFF">
                <a:lumMod val="75000"/>
              </a:srgbClr>
            </a:solidFill>
            <a:prstDash val="solid"/>
            <a:miter lim="800000"/>
            <a:headEnd type="arrow" w="med" len="med"/>
            <a:tailEnd type="none" w="med" len="med"/>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algn="ctr" defTabSz="914400">
              <a:defRPr/>
            </a:pPr>
            <a:r>
              <a:rPr lang="en-US" sz="1100">
                <a:latin typeface="Segoe UI Semibold"/>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212" y="3937256"/>
            <a:ext cx="362961" cy="363589"/>
          </a:xfrm>
          <a:prstGeom prst="rect">
            <a:avLst/>
          </a:prstGeom>
        </p:spPr>
      </p:pic>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052230" cy="363589"/>
            <a:chOff x="861797" y="4535970"/>
            <a:chExt cx="1052230" cy="363589"/>
          </a:xfrm>
        </p:grpSpPr>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1501413" y="2506019"/>
            <a:ext cx="991340" cy="1818117"/>
            <a:chOff x="1552529" y="2672081"/>
            <a:chExt cx="991340" cy="1818117"/>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552529" y="4127527"/>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algn="ctr" defTabSz="913737">
              <a:lnSpc>
                <a:spcPct val="90000"/>
              </a:lnSpc>
              <a:spcAft>
                <a:spcPts val="588"/>
              </a:spcAft>
              <a:defRPr/>
            </a:pPr>
            <a:r>
              <a:rPr lang="en-US" sz="1000">
                <a:latin typeface="Segoe UI Semibold"/>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2028857"/>
            <a:ext cx="4246013" cy="3539755"/>
            <a:chOff x="7380949" y="2133632"/>
            <a:chExt cx="4246013" cy="353975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Connectors &amp; HTTP Requests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Question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528368" y="5396388"/>
              <a:ext cx="1098594"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1000+ Prebuilt</a:t>
              </a:r>
              <a:br>
                <a:rPr kumimoji="0" lang="en-US" sz="900" b="0" i="0" u="none" strike="noStrike" kern="0" cap="none" spc="0" normalizeH="0" baseline="0" noProof="0">
                  <a:ln>
                    <a:noFill/>
                  </a:ln>
                  <a:effectLst/>
                  <a:uLnTx/>
                  <a:uFillTx/>
                  <a:latin typeface="Segoe UI Semibold"/>
                  <a:cs typeface="Segoe UI Bold" panose="020B0802040204020203" pitchFamily="34" charset="0"/>
                </a:rPr>
              </a:br>
              <a:r>
                <a:rPr kumimoji="0" lang="en-US" sz="900" b="0" i="0" u="none" strike="noStrike" kern="0" cap="none" spc="0" normalizeH="0" baseline="0" noProof="0">
                  <a:ln>
                    <a:noFill/>
                  </a:ln>
                  <a:effectLst/>
                  <a:uLnTx/>
                  <a:uFillTx/>
                  <a:latin typeface="Segoe UI Semibold"/>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74238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1006660"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680824"/>
              <a:ext cx="109361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UI Semibold"/>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13363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319124"/>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238863"/>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Generative Answers, </a:t>
            </a:r>
            <a:b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b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563428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7400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906536"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9080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7650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07405"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447675" marR="0" lvl="0" algn="ctr" defTabSz="5429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Azure Conversational Language Understanding (CLU)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a:t>
            </a:r>
          </a:p>
        </p:txBody>
      </p:sp>
      <p:pic>
        <p:nvPicPr>
          <p:cNvPr id="4" name="Graphic 3">
            <a:extLst>
              <a:ext uri="{FF2B5EF4-FFF2-40B4-BE49-F238E27FC236}">
                <a16:creationId xmlns:a16="http://schemas.microsoft.com/office/drawing/2014/main" id="{DA86874F-375A-A165-23E3-51BA8AAB2A0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148587" y="4670099"/>
            <a:ext cx="396000" cy="396000"/>
          </a:xfrm>
          <a:prstGeom prst="rect">
            <a:avLst/>
          </a:prstGeom>
        </p:spPr>
      </p:pic>
      <p:pic>
        <p:nvPicPr>
          <p:cNvPr id="5" name="Picture 4" descr="A logo of a company&#10;&#10;Description automatically generated">
            <a:extLst>
              <a:ext uri="{FF2B5EF4-FFF2-40B4-BE49-F238E27FC236}">
                <a16:creationId xmlns:a16="http://schemas.microsoft.com/office/drawing/2014/main" id="{FE31EB6D-7A26-9B20-B985-AA6BC85269DC}"/>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2092436" y="3942890"/>
            <a:ext cx="498670" cy="396000"/>
          </a:xfrm>
          <a:prstGeom prst="rect">
            <a:avLst/>
          </a:prstGeom>
        </p:spPr>
      </p:pic>
      <p:pic>
        <p:nvPicPr>
          <p:cNvPr id="6" name="Graphic 5">
            <a:extLst>
              <a:ext uri="{FF2B5EF4-FFF2-40B4-BE49-F238E27FC236}">
                <a16:creationId xmlns:a16="http://schemas.microsoft.com/office/drawing/2014/main" id="{E48E9501-83D7-2900-50C3-49CF39535E6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82622" y="2170073"/>
            <a:ext cx="288000" cy="288000"/>
          </a:xfrm>
          <a:prstGeom prst="rect">
            <a:avLst/>
          </a:prstGeom>
        </p:spPr>
      </p:pic>
      <p:sp>
        <p:nvSpPr>
          <p:cNvPr id="3" name="TextBox 2">
            <a:extLst>
              <a:ext uri="{FF2B5EF4-FFF2-40B4-BE49-F238E27FC236}">
                <a16:creationId xmlns:a16="http://schemas.microsoft.com/office/drawing/2014/main" id="{0800A092-A465-2B4A-03CB-F6832583D3A5}"/>
              </a:ext>
            </a:extLst>
          </p:cNvPr>
          <p:cNvSpPr txBox="1"/>
          <p:nvPr/>
        </p:nvSpPr>
        <p:spPr>
          <a:xfrm>
            <a:off x="3080356" y="4634595"/>
            <a:ext cx="1932217" cy="561856"/>
          </a:xfrm>
          <a:prstGeom prst="roundRect">
            <a:avLst/>
          </a:prstGeom>
          <a:noFill/>
          <a:ln w="6350">
            <a:solidFill>
              <a:srgbClr val="FFFFFF">
                <a:lumMod val="85000"/>
              </a:srgbClr>
            </a:solidFill>
          </a:ln>
        </p:spPr>
        <p:txBody>
          <a:bodyPr wrap="square" rtlCol="0">
            <a:spAutoFit/>
          </a:bodyPr>
          <a:lstStyle/>
          <a:p>
            <a:pPr marL="447675" marR="0" lvl="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Dynamic chaining: </a:t>
            </a:r>
            <a:br>
              <a:rPr kumimoji="0" lang="en-US" sz="900" b="0" i="0" u="none" strike="noStrike" kern="0" cap="none" spc="0" normalizeH="0" baseline="0" noProof="0">
                <a:ln>
                  <a:noFill/>
                </a:ln>
                <a:effectLst/>
                <a:uLnTx/>
                <a:uFillTx/>
                <a:cs typeface="Segoe UI Bold" panose="020B0802040204020203" pitchFamily="34" charset="0"/>
              </a:rPr>
            </a:br>
            <a:r>
              <a:rPr kumimoji="0" lang="en-US" sz="900" b="0" i="0" u="none" strike="noStrike" kern="0" cap="none" spc="0" normalizeH="0" baseline="0" noProof="0">
                <a:ln>
                  <a:noFill/>
                </a:ln>
                <a:effectLst/>
                <a:uLnTx/>
                <a:uFillTx/>
                <a:cs typeface="Segoe UI Bold" panose="020B0802040204020203" pitchFamily="34" charset="0"/>
              </a:rPr>
              <a:t>LLM-based multi-intents recognition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 </a:t>
            </a:r>
          </a:p>
        </p:txBody>
      </p:sp>
      <p:pic>
        <p:nvPicPr>
          <p:cNvPr id="8" name="Graphic 7">
            <a:extLst>
              <a:ext uri="{FF2B5EF4-FFF2-40B4-BE49-F238E27FC236}">
                <a16:creationId xmlns:a16="http://schemas.microsoft.com/office/drawing/2014/main" id="{16C189E2-8E18-4E37-5134-03C6ED4EF50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64322" y="4711016"/>
            <a:ext cx="432000" cy="432000"/>
          </a:xfrm>
          <a:prstGeom prst="rect">
            <a:avLst/>
          </a:prstGeom>
        </p:spPr>
      </p:pic>
      <p:pic>
        <p:nvPicPr>
          <p:cNvPr id="13" name="Picture 2">
            <a:extLst>
              <a:ext uri="{FF2B5EF4-FFF2-40B4-BE49-F238E27FC236}">
                <a16:creationId xmlns:a16="http://schemas.microsoft.com/office/drawing/2014/main" id="{AF999C1F-F4E7-CB2E-61CD-DBFD7F87D2E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0681" y="2496532"/>
            <a:ext cx="396000"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73">
            <a:extLst>
              <a:ext uri="{FF2B5EF4-FFF2-40B4-BE49-F238E27FC236}">
                <a16:creationId xmlns:a16="http://schemas.microsoft.com/office/drawing/2014/main" id="{7796631F-89FC-0A5E-2A58-68A13BF47BD8}"/>
              </a:ext>
              <a:ext uri="{C183D7F6-B498-43B3-948B-1728B52AA6E4}">
                <adec:decorative xmlns:adec="http://schemas.microsoft.com/office/drawing/2017/decorative" val="1"/>
              </a:ext>
            </a:extLst>
          </p:cNvPr>
          <p:cNvCxnSpPr>
            <a:cxnSpLocks/>
          </p:cNvCxnSpPr>
          <p:nvPr/>
        </p:nvCxnSpPr>
        <p:spPr>
          <a:xfrm flipV="1">
            <a:off x="3460750" y="1727291"/>
            <a:ext cx="0" cy="373034"/>
          </a:xfrm>
          <a:prstGeom prst="straightConnector1">
            <a:avLst/>
          </a:prstGeom>
          <a:noFill/>
          <a:ln w="6350" cap="flat" cmpd="sng" algn="ctr">
            <a:solidFill>
              <a:srgbClr val="FFFFFF">
                <a:lumMod val="75000"/>
              </a:srgbClr>
            </a:solidFill>
            <a:prstDash val="solid"/>
            <a:miter lim="800000"/>
            <a:headEnd type="arrow" w="med" len="med"/>
            <a:tailEnd type="none" w="med" len="med"/>
          </a:ln>
          <a:effectLst/>
        </p:spPr>
      </p:cxnSp>
    </p:spTree>
    <p:extLst>
      <p:ext uri="{BB962C8B-B14F-4D97-AF65-F5344CB8AC3E}">
        <p14:creationId xmlns:p14="http://schemas.microsoft.com/office/powerpoint/2010/main" val="8562751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1935A2-7669-7D1F-275A-BF7CB2227D12}"/>
              </a:ext>
            </a:extLst>
          </p:cNvPr>
          <p:cNvSpPr/>
          <p:nvPr/>
        </p:nvSpPr>
        <p:spPr bwMode="auto">
          <a:xfrm>
            <a:off x="274638" y="1010546"/>
            <a:ext cx="11603037" cy="5471961"/>
          </a:xfrm>
          <a:prstGeom prst="roundRect">
            <a:avLst>
              <a:gd name="adj" fmla="val 2861"/>
            </a:avLst>
          </a:prstGeom>
          <a:solidFill>
            <a:schemeClr val="tx2">
              <a:lumMod val="50000"/>
            </a:schemeClr>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C7B5E857-F30A-5C3A-CBDA-205ACA4830AD}"/>
              </a:ext>
              <a:ext uri="{C183D7F6-B498-43B3-948B-1728B52AA6E4}">
                <adec:decorative xmlns:adec="http://schemas.microsoft.com/office/drawing/2017/decorative" val="1"/>
              </a:ext>
            </a:extLst>
          </p:cNvPr>
          <p:cNvSpPr/>
          <p:nvPr/>
        </p:nvSpPr>
        <p:spPr>
          <a:xfrm rot="16200000">
            <a:off x="6907607" y="2868690"/>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2110BBDA-8E24-BC2E-BFE5-5CE17D3D6351}"/>
              </a:ext>
              <a:ext uri="{C183D7F6-B498-43B3-948B-1728B52AA6E4}">
                <adec:decorative xmlns:adec="http://schemas.microsoft.com/office/drawing/2017/decorative" val="1"/>
              </a:ext>
            </a:extLst>
          </p:cNvPr>
          <p:cNvSpPr/>
          <p:nvPr/>
        </p:nvSpPr>
        <p:spPr>
          <a:xfrm rot="16200000">
            <a:off x="6909292" y="2863385"/>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A07E4A69-434A-5031-D2A0-38A0F5C14083}"/>
              </a:ext>
              <a:ext uri="{C183D7F6-B498-43B3-948B-1728B52AA6E4}">
                <adec:decorative xmlns:adec="http://schemas.microsoft.com/office/drawing/2017/decorative" val="1"/>
              </a:ext>
            </a:extLst>
          </p:cNvPr>
          <p:cNvSpPr/>
          <p:nvPr/>
        </p:nvSpPr>
        <p:spPr>
          <a:xfrm rot="16200000">
            <a:off x="6907068" y="2868834"/>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B22C8362-D8D4-844D-6F7F-BB617740708F}"/>
              </a:ext>
              <a:ext uri="{C183D7F6-B498-43B3-948B-1728B52AA6E4}">
                <adec:decorative xmlns:adec="http://schemas.microsoft.com/office/drawing/2017/decorative" val="1"/>
              </a:ext>
            </a:extLst>
          </p:cNvPr>
          <p:cNvSpPr/>
          <p:nvPr/>
        </p:nvSpPr>
        <p:spPr>
          <a:xfrm rot="16200000">
            <a:off x="1755826" y="2541599"/>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ptos SemiBold" panose="020B0004020202020204" pitchFamily="34" charset="0"/>
                <a:cs typeface="Segoe UI Semibold" panose="020B0702040204020203" pitchFamily="34" charset="0"/>
              </a:rPr>
              <a:t>Copilot for Microsoft 365</a:t>
            </a:r>
          </a:p>
        </p:txBody>
      </p:sp>
      <p:sp>
        <p:nvSpPr>
          <p:cNvPr id="8" name="Rectangle: Rounded Corners 7">
            <a:extLst>
              <a:ext uri="{FF2B5EF4-FFF2-40B4-BE49-F238E27FC236}">
                <a16:creationId xmlns:a16="http://schemas.microsoft.com/office/drawing/2014/main" id="{73B8F68C-17A2-1447-7401-7E2E4477071C}"/>
              </a:ext>
            </a:extLst>
          </p:cNvPr>
          <p:cNvSpPr/>
          <p:nvPr/>
        </p:nvSpPr>
        <p:spPr bwMode="auto">
          <a:xfrm>
            <a:off x="4008846" y="12909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b="1" kern="0">
                <a:solidFill>
                  <a:schemeClr val="bg1"/>
                </a:solidFill>
                <a:latin typeface="Segoe UI Semibold"/>
              </a:rPr>
              <a:t> </a:t>
            </a:r>
            <a:r>
              <a:rPr lang="en-US" sz="1400" b="1" kern="0">
                <a:solidFill>
                  <a:schemeClr val="bg1"/>
                </a:solidFill>
                <a:latin typeface="Aptos SemiBold" panose="020B0004020202020204" pitchFamily="34" charset="0"/>
              </a:rPr>
              <a:t>Biz Apps &amp; Power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 for</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Dynamics 365 and Power Platform products </a:t>
            </a:r>
          </a:p>
        </p:txBody>
      </p:sp>
      <p:sp>
        <p:nvSpPr>
          <p:cNvPr id="9" name="Rectangle: Rounded Corners 8">
            <a:extLst>
              <a:ext uri="{FF2B5EF4-FFF2-40B4-BE49-F238E27FC236}">
                <a16:creationId xmlns:a16="http://schemas.microsoft.com/office/drawing/2014/main" id="{BB41216E-087C-3B42-2FC7-FF12F88249E6}"/>
              </a:ext>
            </a:extLst>
          </p:cNvPr>
          <p:cNvSpPr/>
          <p:nvPr/>
        </p:nvSpPr>
        <p:spPr bwMode="auto">
          <a:xfrm rot="16200000">
            <a:off x="3863254" y="2861553"/>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Sales Copilot</a:t>
            </a:r>
          </a:p>
        </p:txBody>
      </p:sp>
      <p:sp>
        <p:nvSpPr>
          <p:cNvPr id="10" name="Rectangle: Rounded Corners 9">
            <a:extLst>
              <a:ext uri="{FF2B5EF4-FFF2-40B4-BE49-F238E27FC236}">
                <a16:creationId xmlns:a16="http://schemas.microsoft.com/office/drawing/2014/main" id="{28C25047-08B1-BE63-8FD7-B82A5FBFBEDD}"/>
              </a:ext>
            </a:extLst>
          </p:cNvPr>
          <p:cNvSpPr/>
          <p:nvPr/>
        </p:nvSpPr>
        <p:spPr bwMode="auto">
          <a:xfrm rot="16200000">
            <a:off x="4584604" y="2853941"/>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Service Copilot</a:t>
            </a:r>
          </a:p>
        </p:txBody>
      </p:sp>
      <p:pic>
        <p:nvPicPr>
          <p:cNvPr id="11" name="Graphic 10" descr="Badge Follow with solid fill">
            <a:extLst>
              <a:ext uri="{FF2B5EF4-FFF2-40B4-BE49-F238E27FC236}">
                <a16:creationId xmlns:a16="http://schemas.microsoft.com/office/drawing/2014/main" id="{431CACE4-A02A-D729-4476-70D15EB73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674" y="2821322"/>
            <a:ext cx="607238" cy="607238"/>
          </a:xfrm>
          <a:prstGeom prst="rect">
            <a:avLst/>
          </a:prstGeom>
        </p:spPr>
      </p:pic>
      <p:sp>
        <p:nvSpPr>
          <p:cNvPr id="12" name="Rectangle: Rounded Corners 11">
            <a:extLst>
              <a:ext uri="{FF2B5EF4-FFF2-40B4-BE49-F238E27FC236}">
                <a16:creationId xmlns:a16="http://schemas.microsoft.com/office/drawing/2014/main" id="{370AEBD6-FE34-2A27-0551-63B7BB960615}"/>
              </a:ext>
            </a:extLst>
          </p:cNvPr>
          <p:cNvSpPr/>
          <p:nvPr/>
        </p:nvSpPr>
        <p:spPr bwMode="auto">
          <a:xfrm>
            <a:off x="1993941" y="419314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Aptos SemiBold" panose="020B0004020202020204" pitchFamily="34" charset="0"/>
              </a:rPr>
              <a:t>Microsoft Copilot Studio</a:t>
            </a:r>
            <a:br>
              <a:rPr kumimoji="0" lang="en-US" sz="1200" b="0" i="0" u="none" strike="noStrike" kern="0" cap="none" spc="0" normalizeH="0" baseline="0" noProof="0">
                <a:ln>
                  <a:noFill/>
                </a:ln>
                <a:solidFill>
                  <a:srgbClr val="FFFFFF"/>
                </a:solidFill>
                <a:effectLst/>
                <a:uLnTx/>
                <a:uFillTx/>
              </a:rPr>
            </a:br>
            <a:br>
              <a:rPr kumimoji="0" lang="en-US" sz="200" b="0" i="0" u="none" strike="noStrike" kern="0" cap="none" spc="0" normalizeH="0" baseline="0" noProof="0">
                <a:ln>
                  <a:noFill/>
                </a:ln>
                <a:solidFill>
                  <a:srgbClr val="FFFFFF"/>
                </a:solidFill>
                <a:effectLst/>
                <a:uLnTx/>
                <a:uFillTx/>
              </a:rPr>
            </a:br>
            <a:r>
              <a:rPr kumimoji="0" lang="en-US" sz="1400" b="1" i="0" u="none" strike="noStrike" kern="0" cap="none" spc="0" normalizeH="0" baseline="0" noProof="0">
                <a:ln>
                  <a:noFill/>
                </a:ln>
                <a:solidFill>
                  <a:srgbClr val="FFFFFF"/>
                </a:solidFill>
                <a:effectLst/>
                <a:uLnTx/>
                <a:uFillTx/>
                <a:latin typeface="Aptos" panose="020B0004020202020204" pitchFamily="34" charset="0"/>
              </a:rPr>
              <a:t>Extend and customize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1st party copilots |  </a:t>
            </a:r>
            <a:r>
              <a:rPr kumimoji="0" lang="en-US" sz="1400" b="1" i="0" u="none" strike="noStrike" kern="0" cap="none" spc="0" normalizeH="0" baseline="0" noProof="0">
                <a:ln>
                  <a:noFill/>
                </a:ln>
                <a:solidFill>
                  <a:srgbClr val="FFFFFF"/>
                </a:solidFill>
                <a:effectLst/>
                <a:uLnTx/>
                <a:uFillTx/>
                <a:latin typeface="Aptos" panose="020B0004020202020204" pitchFamily="34" charset="0"/>
              </a:rPr>
              <a:t>Build custom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Copilots</a:t>
            </a:r>
          </a:p>
        </p:txBody>
      </p:sp>
      <p:sp>
        <p:nvSpPr>
          <p:cNvPr id="13" name="Rectangle: Rounded Corners 12">
            <a:extLst>
              <a:ext uri="{FF2B5EF4-FFF2-40B4-BE49-F238E27FC236}">
                <a16:creationId xmlns:a16="http://schemas.microsoft.com/office/drawing/2014/main" id="{180D6D1A-8C21-C638-B56E-B4D18AA156DA}"/>
              </a:ext>
            </a:extLst>
          </p:cNvPr>
          <p:cNvSpPr/>
          <p:nvPr/>
        </p:nvSpPr>
        <p:spPr bwMode="auto">
          <a:xfrm rot="16200000">
            <a:off x="8823212" y="2557271"/>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Custom</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Enterprise</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Copilots</a:t>
            </a:r>
          </a:p>
        </p:txBody>
      </p:sp>
      <p:sp>
        <p:nvSpPr>
          <p:cNvPr id="14" name="Rectangle: Rounded Corners 13">
            <a:extLst>
              <a:ext uri="{FF2B5EF4-FFF2-40B4-BE49-F238E27FC236}">
                <a16:creationId xmlns:a16="http://schemas.microsoft.com/office/drawing/2014/main" id="{2CFE67E0-FE14-BEEC-5928-ACBEEA85DD4B}"/>
              </a:ext>
            </a:extLst>
          </p:cNvPr>
          <p:cNvSpPr/>
          <p:nvPr/>
        </p:nvSpPr>
        <p:spPr bwMode="auto">
          <a:xfrm>
            <a:off x="8240580" y="129536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400" b="1" kern="0">
                <a:solidFill>
                  <a:schemeClr val="bg1"/>
                </a:solidFill>
                <a:latin typeface="Aptos SemiBold" panose="020B0004020202020204" pitchFamily="34" charset="0"/>
              </a:rPr>
              <a:t>Custom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Custom copilots and bots </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CC06A4E8-AAC5-606F-4500-788FEDCACD75}"/>
              </a:ext>
            </a:extLst>
          </p:cNvPr>
          <p:cNvSpPr/>
          <p:nvPr/>
        </p:nvSpPr>
        <p:spPr bwMode="auto">
          <a:xfrm>
            <a:off x="1481293" y="129010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Microsoft 365</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Microsoft 365</a:t>
            </a:r>
          </a:p>
        </p:txBody>
      </p:sp>
      <p:pic>
        <p:nvPicPr>
          <p:cNvPr id="16" name="Graphic 15" descr="Badge Follow with solid fill">
            <a:extLst>
              <a:ext uri="{FF2B5EF4-FFF2-40B4-BE49-F238E27FC236}">
                <a16:creationId xmlns:a16="http://schemas.microsoft.com/office/drawing/2014/main" id="{76E77CC9-0EB2-523B-AE47-8221B2F5DF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4208" y="2821323"/>
            <a:ext cx="607238" cy="607238"/>
          </a:xfrm>
          <a:prstGeom prst="rect">
            <a:avLst/>
          </a:prstGeom>
        </p:spPr>
      </p:pic>
      <p:sp>
        <p:nvSpPr>
          <p:cNvPr id="17" name="Rectangle: Rounded Corners 16">
            <a:extLst>
              <a:ext uri="{FF2B5EF4-FFF2-40B4-BE49-F238E27FC236}">
                <a16:creationId xmlns:a16="http://schemas.microsoft.com/office/drawing/2014/main" id="{E4AF49C2-C432-AC39-1319-0229621297DE}"/>
              </a:ext>
            </a:extLst>
          </p:cNvPr>
          <p:cNvSpPr/>
          <p:nvPr/>
        </p:nvSpPr>
        <p:spPr bwMode="auto">
          <a:xfrm>
            <a:off x="1966503" y="524907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Framework </a:t>
            </a:r>
            <a:br>
              <a:rPr lang="en-US" sz="1200" kern="0">
                <a:solidFill>
                  <a:srgbClr val="FFFFFF"/>
                </a:solidFill>
                <a:latin typeface="Aptos SemiBold" panose="020B0004020202020204" pitchFamily="34" charset="0"/>
              </a:rPr>
            </a:br>
            <a:r>
              <a:rPr lang="en-US" sz="1200" kern="0">
                <a:solidFill>
                  <a:srgbClr val="FFFFFF"/>
                </a:solidFill>
                <a:latin typeface="Aptos SemiBold" panose="020B0004020202020204" pitchFamily="34" charset="0"/>
              </a:rPr>
              <a:t>/ SDK</a:t>
            </a:r>
          </a:p>
        </p:txBody>
      </p:sp>
      <p:sp>
        <p:nvSpPr>
          <p:cNvPr id="18" name="Rectangle: Rounded Corners 17">
            <a:extLst>
              <a:ext uri="{FF2B5EF4-FFF2-40B4-BE49-F238E27FC236}">
                <a16:creationId xmlns:a16="http://schemas.microsoft.com/office/drawing/2014/main" id="{F179CBEE-E64C-EBAC-0F8D-6067CB688622}"/>
              </a:ext>
            </a:extLst>
          </p:cNvPr>
          <p:cNvSpPr/>
          <p:nvPr/>
        </p:nvSpPr>
        <p:spPr bwMode="auto">
          <a:xfrm>
            <a:off x="3383706" y="524065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Service Channels</a:t>
            </a:r>
          </a:p>
        </p:txBody>
      </p:sp>
      <p:sp>
        <p:nvSpPr>
          <p:cNvPr id="19" name="Rectangle: Rounded Corners 18">
            <a:extLst>
              <a:ext uri="{FF2B5EF4-FFF2-40B4-BE49-F238E27FC236}">
                <a16:creationId xmlns:a16="http://schemas.microsoft.com/office/drawing/2014/main" id="{3C7E7669-B90F-54D7-5F25-1D6F43D3AC84}"/>
              </a:ext>
            </a:extLst>
          </p:cNvPr>
          <p:cNvSpPr/>
          <p:nvPr/>
        </p:nvSpPr>
        <p:spPr bwMode="auto">
          <a:xfrm>
            <a:off x="4800909" y="525543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Studio</a:t>
            </a:r>
          </a:p>
        </p:txBody>
      </p:sp>
      <p:sp>
        <p:nvSpPr>
          <p:cNvPr id="20" name="Rectangle: Rounded Corners 19">
            <a:extLst>
              <a:ext uri="{FF2B5EF4-FFF2-40B4-BE49-F238E27FC236}">
                <a16:creationId xmlns:a16="http://schemas.microsoft.com/office/drawing/2014/main" id="{5B332C43-0FD6-4D2D-4AC7-F81DE9FC7B9A}"/>
              </a:ext>
            </a:extLst>
          </p:cNvPr>
          <p:cNvSpPr/>
          <p:nvPr/>
        </p:nvSpPr>
        <p:spPr bwMode="auto">
          <a:xfrm>
            <a:off x="6218112" y="526784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Search</a:t>
            </a:r>
          </a:p>
        </p:txBody>
      </p:sp>
      <p:sp>
        <p:nvSpPr>
          <p:cNvPr id="21" name="Rectangle: Rounded Corners 20">
            <a:extLst>
              <a:ext uri="{FF2B5EF4-FFF2-40B4-BE49-F238E27FC236}">
                <a16:creationId xmlns:a16="http://schemas.microsoft.com/office/drawing/2014/main" id="{613F84B0-7172-6D8C-6E6A-4065EFD3DC15}"/>
              </a:ext>
            </a:extLst>
          </p:cNvPr>
          <p:cNvSpPr/>
          <p:nvPr/>
        </p:nvSpPr>
        <p:spPr bwMode="auto">
          <a:xfrm>
            <a:off x="7635315" y="52692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6A97ABD2-EF73-D527-9684-28B121CF5888}"/>
              </a:ext>
            </a:extLst>
          </p:cNvPr>
          <p:cNvSpPr/>
          <p:nvPr/>
        </p:nvSpPr>
        <p:spPr bwMode="auto">
          <a:xfrm>
            <a:off x="9052520" y="526784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AI Builder</a:t>
            </a:r>
          </a:p>
        </p:txBody>
      </p:sp>
      <p:cxnSp>
        <p:nvCxnSpPr>
          <p:cNvPr id="23" name="Straight Connector 22">
            <a:extLst>
              <a:ext uri="{FF2B5EF4-FFF2-40B4-BE49-F238E27FC236}">
                <a16:creationId xmlns:a16="http://schemas.microsoft.com/office/drawing/2014/main" id="{B6054145-186D-E1A4-A7FF-EA11D14719AF}"/>
              </a:ext>
            </a:extLst>
          </p:cNvPr>
          <p:cNvCxnSpPr>
            <a:cxnSpLocks/>
          </p:cNvCxnSpPr>
          <p:nvPr/>
        </p:nvCxnSpPr>
        <p:spPr>
          <a:xfrm>
            <a:off x="1984099" y="214154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F136BA7A-7FAD-6BF5-0477-793816E0501B}"/>
              </a:ext>
            </a:extLst>
          </p:cNvPr>
          <p:cNvCxnSpPr>
            <a:cxnSpLocks/>
          </p:cNvCxnSpPr>
          <p:nvPr/>
        </p:nvCxnSpPr>
        <p:spPr>
          <a:xfrm>
            <a:off x="4404295" y="214991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83596AB5-CE88-D2C4-E139-8E37D340E877}"/>
              </a:ext>
            </a:extLst>
          </p:cNvPr>
          <p:cNvCxnSpPr>
            <a:cxnSpLocks/>
          </p:cNvCxnSpPr>
          <p:nvPr/>
        </p:nvCxnSpPr>
        <p:spPr>
          <a:xfrm>
            <a:off x="9052519" y="215078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08C7C6C2-2553-C336-BBB5-4DE6A7D9065A}"/>
              </a:ext>
              <a:ext uri="{C183D7F6-B498-43B3-948B-1728B52AA6E4}">
                <adec:decorative xmlns:adec="http://schemas.microsoft.com/office/drawing/2017/decorative" val="1"/>
              </a:ext>
            </a:extLst>
          </p:cNvPr>
          <p:cNvSpPr/>
          <p:nvPr/>
        </p:nvSpPr>
        <p:spPr>
          <a:xfrm rot="16200000">
            <a:off x="5290077" y="2869936"/>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Copilot for Power Platform</a:t>
            </a:r>
          </a:p>
        </p:txBody>
      </p:sp>
      <p:pic>
        <p:nvPicPr>
          <p:cNvPr id="27" name="Graphic 26" descr="Badge Follow with solid fill">
            <a:extLst>
              <a:ext uri="{FF2B5EF4-FFF2-40B4-BE49-F238E27FC236}">
                <a16:creationId xmlns:a16="http://schemas.microsoft.com/office/drawing/2014/main" id="{5F8F6AC4-6196-7784-1B52-9F7BF31225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6470" y="2821322"/>
            <a:ext cx="607238" cy="607238"/>
          </a:xfrm>
          <a:prstGeom prst="rect">
            <a:avLst/>
          </a:prstGeom>
        </p:spPr>
      </p:pic>
      <p:sp>
        <p:nvSpPr>
          <p:cNvPr id="28" name="Rectangle: Rounded Corners 27">
            <a:extLst>
              <a:ext uri="{FF2B5EF4-FFF2-40B4-BE49-F238E27FC236}">
                <a16:creationId xmlns:a16="http://schemas.microsoft.com/office/drawing/2014/main" id="{1308515E-9245-F1D6-141E-FB03A7357816}"/>
              </a:ext>
            </a:extLst>
          </p:cNvPr>
          <p:cNvSpPr/>
          <p:nvPr/>
        </p:nvSpPr>
        <p:spPr bwMode="auto">
          <a:xfrm rot="16200000">
            <a:off x="6914596" y="2872523"/>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a:t>
            </a:r>
          </a:p>
        </p:txBody>
      </p:sp>
      <p:sp>
        <p:nvSpPr>
          <p:cNvPr id="29" name="Rectangle: Rounded Corners 28">
            <a:extLst>
              <a:ext uri="{FF2B5EF4-FFF2-40B4-BE49-F238E27FC236}">
                <a16:creationId xmlns:a16="http://schemas.microsoft.com/office/drawing/2014/main" id="{A73FE7C4-3AF0-C986-4A6A-DC00C56691BB}"/>
              </a:ext>
            </a:extLst>
          </p:cNvPr>
          <p:cNvSpPr/>
          <p:nvPr/>
        </p:nvSpPr>
        <p:spPr bwMode="auto">
          <a:xfrm>
            <a:off x="6729883" y="138254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Other Microsoft Copilots</a:t>
            </a:r>
          </a:p>
        </p:txBody>
      </p:sp>
      <p:cxnSp>
        <p:nvCxnSpPr>
          <p:cNvPr id="30" name="Straight Connector 29">
            <a:extLst>
              <a:ext uri="{FF2B5EF4-FFF2-40B4-BE49-F238E27FC236}">
                <a16:creationId xmlns:a16="http://schemas.microsoft.com/office/drawing/2014/main" id="{DE36C61F-4754-331E-AFE1-1CCA9E59EF52}"/>
              </a:ext>
            </a:extLst>
          </p:cNvPr>
          <p:cNvCxnSpPr>
            <a:cxnSpLocks/>
          </p:cNvCxnSpPr>
          <p:nvPr/>
        </p:nvCxnSpPr>
        <p:spPr>
          <a:xfrm>
            <a:off x="7459156" y="216278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1" name="Graphic 30">
            <a:extLst>
              <a:ext uri="{FF2B5EF4-FFF2-40B4-BE49-F238E27FC236}">
                <a16:creationId xmlns:a16="http://schemas.microsoft.com/office/drawing/2014/main" id="{AA3770FF-9302-6446-76E5-A2BB09489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7720" y="4359824"/>
            <a:ext cx="543574" cy="543574"/>
          </a:xfrm>
          <a:prstGeom prst="rect">
            <a:avLst/>
          </a:prstGeom>
        </p:spPr>
      </p:pic>
      <p:sp>
        <p:nvSpPr>
          <p:cNvPr id="32" name="Title 1">
            <a:extLst>
              <a:ext uri="{FF2B5EF4-FFF2-40B4-BE49-F238E27FC236}">
                <a16:creationId xmlns:a16="http://schemas.microsoft.com/office/drawing/2014/main" id="{44CAD715-172C-E752-3A0A-37DCE0FB770B}"/>
              </a:ext>
            </a:extLst>
          </p:cNvPr>
          <p:cNvSpPr txBox="1">
            <a:spLocks/>
          </p:cNvSpPr>
          <p:nvPr/>
        </p:nvSpPr>
        <p:spPr>
          <a:xfrm>
            <a:off x="274638" y="237779"/>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Copilots and Conversational AI</a:t>
            </a:r>
          </a:p>
        </p:txBody>
      </p:sp>
    </p:spTree>
    <p:extLst>
      <p:ext uri="{BB962C8B-B14F-4D97-AF65-F5344CB8AC3E}">
        <p14:creationId xmlns:p14="http://schemas.microsoft.com/office/powerpoint/2010/main" val="2295580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6"/>
                                        </p:tgtEl>
                                      </p:cBhvr>
                                    </p:animEffect>
                                    <p:set>
                                      <p:cBhvr>
                                        <p:cTn id="7" dur="1" fill="hold">
                                          <p:stCondLst>
                                            <p:cond delay="749"/>
                                          </p:stCondLst>
                                        </p:cTn>
                                        <p:tgtEl>
                                          <p:spTgt spid="6"/>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have the big picture of your copilot project and its integration in a broader technical and functional landscape.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a:solidFill>
                  <a:srgbClr val="FFFFFF">
                    <a:lumMod val="95000"/>
                  </a:srgbClr>
                </a:solidFill>
                <a:latin typeface="Aptos" panose="020B0004020202020204" pitchFamily="34" charset="0"/>
              </a:rPr>
              <a:t>and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copilot and its integration in the broader technical landscape (other Power Platform or Azure services, internal APIs, etc.)</a:t>
            </a:r>
            <a:endParaRPr lang="en-US" sz="1200">
              <a:solidFill>
                <a:srgbClr val="FFFFFF">
                  <a:lumMod val="95000"/>
                </a:srgbClr>
              </a:solidFill>
              <a:latin typeface="Aptos" panose="020B0004020202020204" pitchFamily="34" charset="0"/>
            </a:endParaRPr>
          </a:p>
        </p:txBody>
      </p:sp>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12" name="Group 11">
            <a:extLst>
              <a:ext uri="{FF2B5EF4-FFF2-40B4-BE49-F238E27FC236}">
                <a16:creationId xmlns:a16="http://schemas.microsoft.com/office/drawing/2014/main" id="{EBC7C967-1221-74F2-1CAE-E217ACD9C217}"/>
              </a:ext>
            </a:extLst>
          </p:cNvPr>
          <p:cNvGrpSpPr/>
          <p:nvPr/>
        </p:nvGrpSpPr>
        <p:grpSpPr>
          <a:xfrm>
            <a:off x="2038660" y="2543392"/>
            <a:ext cx="4813384" cy="3462903"/>
            <a:chOff x="2038660" y="2543392"/>
            <a:chExt cx="4813384" cy="3462903"/>
          </a:xfrm>
        </p:grpSpPr>
        <p:grpSp>
          <p:nvGrpSpPr>
            <p:cNvPr id="10" name="Group 9">
              <a:extLst>
                <a:ext uri="{FF2B5EF4-FFF2-40B4-BE49-F238E27FC236}">
                  <a16:creationId xmlns:a16="http://schemas.microsoft.com/office/drawing/2014/main" id="{4D224F7F-4E24-E004-6DD5-4AA206EC3EAF}"/>
                </a:ext>
              </a:extLst>
            </p:cNvPr>
            <p:cNvGrpSpPr/>
            <p:nvPr/>
          </p:nvGrpSpPr>
          <p:grpSpPr>
            <a:xfrm>
              <a:off x="2038660" y="2543392"/>
              <a:ext cx="4813384" cy="3462903"/>
              <a:chOff x="2038660" y="254339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38660" y="254339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Copilot Studio</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16434" y="266092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a:solidFill>
                      <a:schemeClr val="bg2">
                        <a:lumMod val="95000"/>
                        <a:lumOff val="5000"/>
                      </a:schemeClr>
                    </a:solidFill>
                    <a:latin typeface="Aptos" panose="020B0004020202020204" pitchFamily="34" charset="0"/>
                    <a:ea typeface="Segoe UI" pitchFamily="34" charset="0"/>
                    <a:cs typeface="Segoe UI" pitchFamily="34" charset="0"/>
                  </a:rPr>
                  <a:t>HR Copilot</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a:solidFill>
                      <a:schemeClr val="bg2">
                        <a:lumMod val="95000"/>
                        <a:lumOff val="5000"/>
                      </a:schemeClr>
                    </a:solidFill>
                    <a:latin typeface="Aptos" panose="020B0004020202020204" pitchFamily="34" charset="0"/>
                    <a:ea typeface="Segoe UI" pitchFamily="34" charset="0"/>
                    <a:cs typeface="Segoe UI" pitchFamily="34" charset="0"/>
                  </a:rPr>
                </a:br>
                <a:r>
                  <a:rPr lang="en-US" sz="100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0000">
                <a:off x="2289799" y="278763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AAC7786-5C9C-992D-5623-69D8F97C81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60000">
              <a:off x="4183151" y="2757178"/>
              <a:ext cx="581466" cy="581466"/>
            </a:xfrm>
            <a:prstGeom prst="rect">
              <a:avLst/>
            </a:prstGeom>
          </p:spPr>
        </p:pic>
      </p:grpSp>
    </p:spTree>
    <p:extLst>
      <p:ext uri="{BB962C8B-B14F-4D97-AF65-F5344CB8AC3E}">
        <p14:creationId xmlns:p14="http://schemas.microsoft.com/office/powerpoint/2010/main" val="3600318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35673"/>
            <a:ext cx="7983957" cy="246221"/>
          </a:xfrm>
        </p:spPr>
        <p:txBody>
          <a:bodyPr/>
          <a:lstStyle/>
          <a:p>
            <a:r>
              <a:rPr lang="en-US"/>
              <a:t>What are the expected volumes of chat messages or conversations?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678940325"/>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Monthly target volume of  messages or conversations and growth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Understanding </a:t>
            </a:r>
            <a:r>
              <a:rPr lang="en-US" sz="120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When integrating with external systems, for example through Power Automate or HTTP requests,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Target volumes also help validate the licensing aspects of the copilot and the potential impact on Dataverse storage for the conversation transcripts.</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Rate limits for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Pricing plans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Initially 200,000 chat sessions per month (with an average of 8 messages per session) when deploying to the first channel and growing to 400,000 when deployed over all channels.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copilot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solidFill>
                  <a:srgbClr val="FFFFFF">
                    <a:lumMod val="95000"/>
                  </a:srgbClr>
                </a:solidFill>
                <a:latin typeface="Aptos" panose="020B0004020202020204" pitchFamily="34" charset="0"/>
              </a:rPr>
              <a:t>still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important  to understand performance expectations for the copilot response times to make sure the copilot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Capture telemetry with Application Insights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629319055"/>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copilot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copilot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copilot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copilot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Language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marL="231140" indent="-231140">
              <a:spcBef>
                <a:spcPts val="600"/>
              </a:spcBef>
            </a:pPr>
            <a:r>
              <a:rPr lang="en-US"/>
              <a:t>Natural Language Understanding</a:t>
            </a:r>
          </a:p>
          <a:p>
            <a:pPr marL="231140" indent="-231140">
              <a:spcBef>
                <a:spcPts val="600"/>
              </a:spcBef>
            </a:pPr>
            <a:r>
              <a:rPr lang="en-US">
                <a:latin typeface="Aptos"/>
                <a:cs typeface="Segoe UI"/>
              </a:rPr>
              <a:t>Intent recognition and slot filling</a:t>
            </a:r>
          </a:p>
          <a:p>
            <a:pPr marL="231140" indent="-231140">
              <a:spcBef>
                <a:spcPts val="600"/>
              </a:spcBef>
            </a:pPr>
            <a:r>
              <a:rPr lang="en-US" sz="2800">
                <a:latin typeface="Aptos"/>
                <a:cs typeface="Segoe UI"/>
              </a:rPr>
              <a:t>Azure CLU integration</a:t>
            </a:r>
          </a:p>
          <a:p>
            <a:pPr marL="231140" indent="-231140">
              <a:spcBef>
                <a:spcPts val="600"/>
              </a:spcBef>
            </a:pPr>
            <a:r>
              <a:rPr lang="en-US" sz="2800">
                <a:latin typeface="Aptos"/>
                <a:cs typeface="Segoe UI"/>
              </a:rPr>
              <a:t>Topic structure</a:t>
            </a:r>
          </a:p>
          <a:p>
            <a:pPr marL="231140" indent="-231140">
              <a:spcBef>
                <a:spcPts val="600"/>
              </a:spcBef>
            </a:pPr>
            <a:r>
              <a:rPr lang="en-US" sz="2800">
                <a:latin typeface="Aptos"/>
                <a:cs typeface="Segoe UI"/>
              </a:rPr>
              <a:t>Handling unrecognized intents</a:t>
            </a:r>
          </a:p>
          <a:p>
            <a:pPr marL="231140" indent="-231140">
              <a:spcBef>
                <a:spcPts val="600"/>
              </a:spcBef>
            </a:pPr>
            <a:r>
              <a:rPr lang="en-US">
                <a:latin typeface="Aptos"/>
                <a:cs typeface="Segoe UI"/>
              </a:rPr>
              <a:t>Localization &amp; languages</a:t>
            </a:r>
          </a:p>
          <a:p>
            <a:pPr marL="231140" indent="-231140">
              <a:spcBef>
                <a:spcPts val="600"/>
              </a:spcBef>
            </a:pPr>
            <a:r>
              <a:rPr lang="en-US">
                <a:latin typeface="Aptos"/>
                <a:cs typeface="Segoe UI"/>
              </a:rPr>
              <a:t>Miscellaneous</a:t>
            </a:r>
            <a:endParaRPr lang="en-US" sz="280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96795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Conversational Language Understanding) </a:t>
            </a:r>
            <a:r>
              <a:rPr lang="en-US" sz="1200">
                <a:solidFill>
                  <a:srgbClr val="FFFFFF">
                    <a:lumMod val="95000"/>
                  </a:srgbClr>
                </a:solidFill>
                <a:latin typeface="Aptos" panose="020B0004020202020204" pitchFamily="34" charset="0"/>
              </a:rPr>
              <a: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the modern equivalent of LUIS – or can be fully replaced with dynamic chaining, a GPT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Azure CLU supported languages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How to use CLU as your NLU (video)</a:t>
            </a:r>
            <a:endParaRPr lang="en-US" sz="120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7"/>
            <a:ext cx="8371917" cy="1980000"/>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1980000"/>
          </a:xfrm>
          <a:prstGeom prst="rect">
            <a:avLst/>
          </a:prstGeom>
          <a:noFill/>
        </p:spPr>
        <p:txBody>
          <a:bodyPr wrap="square" lIns="0" tIns="72000" rIns="72000" bIns="72000" rtlCol="0" anchor="ctr">
            <a:noAutofit/>
          </a:bodyPr>
          <a:lstStyle/>
          <a:p>
            <a:pPr marL="266700" indent="-180975" algn="l">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Default, out-of-the-box, model that comes pre-trained, with many predefined entity types.</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45340" y="2993895"/>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239268"/>
            <a:ext cx="8371917" cy="1980000"/>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Supports additional languages, with native models.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to further customize the intent triggering model for better intent recognition or to address specific industry requirements.</a:t>
            </a:r>
          </a:p>
          <a:p>
            <a:pPr>
              <a:spcAft>
                <a:spcPts val="500"/>
              </a:spcAft>
              <a:buClr>
                <a:srgbClr val="9BF00B"/>
              </a:buClr>
              <a:buFont typeface="Wingdings" panose="05000000000000000000" pitchFamily="2" charset="2"/>
              <a:buChar char="ü"/>
            </a:pPr>
            <a:r>
              <a:rPr lang="en-US" sz="1100">
                <a:solidFill>
                  <a:schemeClr val="tx1">
                    <a:lumMod val="85000"/>
                  </a:schemeClr>
                </a:solidFill>
              </a:rPr>
              <a:t>Allows for complex entity extraction (e.g., of the same type).</a:t>
            </a:r>
          </a:p>
          <a:p>
            <a:pPr>
              <a:spcAft>
                <a:spcPts val="500"/>
              </a:spcAft>
              <a:buClr>
                <a:srgbClr val="9BF00B"/>
              </a:buClr>
              <a:buFont typeface="Wingdings" panose="05000000000000000000" pitchFamily="2" charset="2"/>
              <a:buChar char="ü"/>
            </a:pPr>
            <a:r>
              <a:rPr lang="en-US" sz="1100">
                <a:solidFill>
                  <a:schemeClr val="tx1">
                    <a:lumMod val="85000"/>
                  </a:schemeClr>
                </a:solidFill>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Configuration is done in Azure and involves additional costs.</a:t>
            </a:r>
          </a:p>
          <a:p>
            <a:pPr>
              <a:spcAft>
                <a:spcPts val="500"/>
              </a:spcAft>
              <a:buClr>
                <a:srgbClr val="D83B01"/>
              </a:buClr>
              <a:buFont typeface="Wingdings" panose="05000000000000000000" pitchFamily="2" charset="2"/>
              <a:buChar char="ü"/>
            </a:pPr>
            <a:r>
              <a:rPr lang="en-US" sz="1100">
                <a:solidFill>
                  <a:schemeClr val="tx1">
                    <a:lumMod val="85000"/>
                  </a:schemeClr>
                </a:solidFill>
              </a:rPr>
              <a:t>Has its own service limits that need to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Uses a GPT large language model.</a:t>
            </a:r>
          </a:p>
          <a:p>
            <a:pPr>
              <a:spcAft>
                <a:spcPts val="500"/>
              </a:spcAft>
              <a:buClr>
                <a:srgbClr val="9BF00B"/>
              </a:buClr>
              <a:buFont typeface="Wingdings" panose="05000000000000000000" pitchFamily="2" charset="2"/>
              <a:buChar char="ü"/>
            </a:pPr>
            <a:r>
              <a:rPr lang="en-US" sz="1100">
                <a:solidFill>
                  <a:schemeClr val="tx1">
                    <a:lumMod val="85000"/>
                  </a:schemeClr>
                </a:solidFill>
              </a:rPr>
              <a:t>Can handle multiple intents and chain topics and/or plugins.</a:t>
            </a:r>
          </a:p>
          <a:p>
            <a:pPr>
              <a:spcAft>
                <a:spcPts val="500"/>
              </a:spcAft>
              <a:buClr>
                <a:srgbClr val="9BF00B"/>
              </a:buClr>
              <a:buFont typeface="Wingdings" panose="05000000000000000000" pitchFamily="2" charset="2"/>
              <a:buChar char="ü"/>
            </a:pPr>
            <a:r>
              <a:rPr lang="en-US" sz="1100">
                <a:solidFill>
                  <a:schemeClr val="tx1">
                    <a:lumMod val="85000"/>
                  </a:schemeClr>
                </a:solidFill>
              </a:rPr>
              <a:t>Automatically generate questions for missing inputs and answers complex entities  and questions from the conversation context.</a:t>
            </a:r>
          </a:p>
          <a:p>
            <a:pPr>
              <a:spcAft>
                <a:spcPts val="500"/>
              </a:spcAft>
              <a:buClr>
                <a:srgbClr val="9BF00B"/>
              </a:buClr>
              <a:buFont typeface="Wingdings" panose="05000000000000000000" pitchFamily="2" charset="2"/>
              <a:buChar char="ü"/>
            </a:pPr>
            <a:r>
              <a:rPr lang="en-US" sz="1100">
                <a:solidFill>
                  <a:schemeClr val="tx1">
                    <a:lumMod val="85000"/>
                  </a:schemeClr>
                </a:solidFill>
              </a:rPr>
              <a:t>Configuration is done by simply describing topics, plugin actions, and inputs/outputs.</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r>
                <a:rPr lang="en-US" sz="1200">
                  <a:latin typeface="Aptos SemiBold" panose="020B0004020202020204" pitchFamily="34" charset="0"/>
                </a:rPr>
                <a:t>Standard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Custom Azure CLU model</a:t>
              </a:r>
            </a:p>
          </p:txBody>
        </p:sp>
      </p:grpSp>
      <p:grpSp>
        <p:nvGrpSpPr>
          <p:cNvPr id="206" name="Group 205">
            <a:extLst>
              <a:ext uri="{FF2B5EF4-FFF2-40B4-BE49-F238E27FC236}">
                <a16:creationId xmlns:a16="http://schemas.microsoft.com/office/drawing/2014/main" id="{A15339CC-35C9-A392-ADE7-9207B43882DD}"/>
              </a:ext>
            </a:extLst>
          </p:cNvPr>
          <p:cNvGrpSpPr/>
          <p:nvPr/>
        </p:nvGrpSpPr>
        <p:grpSpPr>
          <a:xfrm>
            <a:off x="6419760" y="1652522"/>
            <a:ext cx="2060378" cy="360000"/>
            <a:chOff x="6471563" y="1634508"/>
            <a:chExt cx="2060378"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831563" y="1678992"/>
              <a:ext cx="1700378"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Dynamic chaining</a:t>
              </a:r>
            </a:p>
          </p:txBody>
        </p:sp>
      </p:grpSp>
      <p:sp>
        <p:nvSpPr>
          <p:cNvPr id="199" name="TextBox 198">
            <a:extLst>
              <a:ext uri="{FF2B5EF4-FFF2-40B4-BE49-F238E27FC236}">
                <a16:creationId xmlns:a16="http://schemas.microsoft.com/office/drawing/2014/main" id="{85CE4005-2556-AACE-8BCE-61DF01293A68}"/>
              </a:ext>
            </a:extLst>
          </p:cNvPr>
          <p:cNvSpPr txBox="1"/>
          <p:nvPr/>
        </p:nvSpPr>
        <p:spPr>
          <a:xfrm>
            <a:off x="6092480"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As it’s a generative AI feature, the licensing burn rate of messages is higher than in regular topic triggering.</a:t>
            </a:r>
          </a:p>
          <a:p>
            <a:pPr>
              <a:spcAft>
                <a:spcPts val="500"/>
              </a:spcAft>
              <a:buClr>
                <a:srgbClr val="D83B01"/>
              </a:buClr>
              <a:buFont typeface="Wingdings" panose="05000000000000000000" pitchFamily="2" charset="2"/>
              <a:buChar char="ü"/>
            </a:pPr>
            <a:r>
              <a:rPr lang="en-US" sz="1100">
                <a:solidFill>
                  <a:schemeClr val="tx1">
                    <a:lumMod val="85000"/>
                  </a:schemeClr>
                </a:solidFill>
              </a:rPr>
              <a:t>Preview capability.</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255304"/>
            <a:ext cx="2448000" cy="198000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Single intent recognition per query.</a:t>
            </a:r>
          </a:p>
          <a:p>
            <a:pPr>
              <a:spcAft>
                <a:spcPts val="500"/>
              </a:spcAft>
              <a:buClr>
                <a:srgbClr val="D83B01"/>
              </a:buClr>
              <a:buFont typeface="Wingdings" panose="05000000000000000000" pitchFamily="2" charset="2"/>
              <a:buChar char="ü"/>
            </a:pPr>
            <a:r>
              <a:rPr lang="en-US" sz="1100">
                <a:solidFill>
                  <a:schemeClr val="tx1">
                    <a:lumMod val="85000"/>
                  </a:schemeClr>
                </a:solidFill>
              </a:rPr>
              <a:t>Cannot be extended.</a:t>
            </a:r>
          </a:p>
          <a:p>
            <a:pPr>
              <a:spcAft>
                <a:spcPts val="500"/>
              </a:spcAft>
              <a:buClr>
                <a:srgbClr val="D83B01"/>
              </a:buClr>
              <a:buFont typeface="Wingdings" panose="05000000000000000000" pitchFamily="2" charset="2"/>
              <a:buChar char="ü"/>
            </a:pPr>
            <a:r>
              <a:rPr lang="en-US" sz="1100">
                <a:solidFill>
                  <a:schemeClr val="tx1">
                    <a:lumMod val="85000"/>
                  </a:schemeClr>
                </a:solidFill>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51422" y="511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450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 train your copilot's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When a copilot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Slot filling relates to the use of entities that let a copilot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For example, when a user asks: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a:t>
            </a:r>
            <a:r>
              <a:rPr lang="en-US" sz="1200" i="1">
                <a:solidFill>
                  <a:srgbClr val="FFFFFF">
                    <a:lumMod val="95000"/>
                  </a:srgbClr>
                </a:solidFill>
                <a:latin typeface="Aptos" panose="020B0004020202020204" pitchFamily="34" charset="0"/>
              </a:rPr>
              <a:t>I’d like to order 3 large blue t-shirts</a:t>
            </a:r>
            <a:r>
              <a:rPr lang="en-US" sz="1200">
                <a:solidFill>
                  <a:srgbClr val="FFFFFF">
                    <a:lumMod val="95000"/>
                  </a:srgbClr>
                </a:solidFill>
                <a:latin typeface="Aptos" panose="020B0004020202020204" pitchFamily="34" charset="0"/>
              </a:rPr>
              <a:t>”,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is </a:t>
            </a:r>
            <a:r>
              <a:rPr lang="en-US" sz="1200" b="1">
                <a:solidFill>
                  <a:srgbClr val="FFFFFF">
                    <a:lumMod val="95000"/>
                  </a:srgbClr>
                </a:solidFill>
              </a:rPr>
              <a:t>Order</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Quantity is </a:t>
            </a:r>
            <a:r>
              <a:rPr lang="en-US" sz="1200" b="1">
                <a:solidFill>
                  <a:srgbClr val="FFFFFF">
                    <a:lumMod val="95000"/>
                  </a:srgbClr>
                </a:solidFill>
              </a:rPr>
              <a:t>3</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Color is </a:t>
            </a:r>
            <a:r>
              <a:rPr lang="en-US" sz="1200" b="1">
                <a:solidFill>
                  <a:srgbClr val="FFFFFF">
                    <a:lumMod val="95000"/>
                  </a:srgbClr>
                </a:solidFill>
              </a:rPr>
              <a:t>Blue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Size is </a:t>
            </a:r>
            <a:r>
              <a:rPr lang="en-US" sz="1200" b="1">
                <a:solidFill>
                  <a:srgbClr val="FFFFFF">
                    <a:lumMod val="95000"/>
                  </a:srgbClr>
                </a:solidFill>
              </a:rPr>
              <a:t>Large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Item Type is </a:t>
            </a:r>
            <a:r>
              <a:rPr lang="en-US" sz="1200" b="1">
                <a:solidFill>
                  <a:srgbClr val="FFFFFF">
                    <a:lumMod val="95000"/>
                  </a:srgbClr>
                </a:solidFill>
              </a:rPr>
              <a:t>T-Shirt</a:t>
            </a:r>
            <a:r>
              <a:rPr lang="en-US" sz="1200">
                <a:solidFill>
                  <a:srgbClr val="FFFFFF">
                    <a:lumMod val="95000"/>
                  </a:srgbClr>
                </a:solidFill>
              </a:rPr>
              <a:t>.</a:t>
            </a:r>
          </a:p>
          <a:p>
            <a:pPr marL="269875" defTabSz="914367">
              <a:spcBef>
                <a:spcPts val="300"/>
              </a:spcBef>
              <a:spcAft>
                <a:spcPts val="0"/>
              </a:spcAft>
              <a:buSzTx/>
              <a:defRPr/>
            </a:pPr>
            <a:r>
              <a:rPr lang="en-US" sz="120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1869198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integrate a Conversational Language Understanding (CLU) model with a Copilot Studio copilot.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CLU intents must be mapped with Copilot Studio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prebuilt entities can be used in conjunctions with Azure CLU entities</a:t>
            </a:r>
            <a:r>
              <a:rPr lang="en-US" sz="120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Using Azure CLU re</a:t>
            </a:r>
            <a:r>
              <a:rPr lang="en-US" sz="120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292413483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copilot?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Using Azure CLU to support additional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Copilot Studio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474294637"/>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copilot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Fallback topic gets triggered </a:t>
            </a:r>
            <a:r>
              <a:rPr lang="en-US" sz="1200">
                <a:solidFill>
                  <a:srgbClr val="FFFFFF">
                    <a:lumMod val="95000"/>
                  </a:srgbClr>
                </a:solidFill>
                <a:latin typeface="Aptos" panose="020B0004020202020204" pitchFamily="34" charset="0"/>
              </a:rPr>
              <a:t>w</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hen Copilot Studio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If Generative Answers are enabled on the copilot,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many ways to handle unrecognized intents: using</a:t>
            </a:r>
            <a:r>
              <a:rPr lang="en-US" sz="120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it’s important to leverage the Conversational Boosting</a:t>
            </a:r>
            <a:r>
              <a:rPr lang="en-US" sz="1200">
                <a:solidFill>
                  <a:srgbClr val="FFFFFF">
                    <a:lumMod val="95000"/>
                  </a:srgbClr>
                </a:solidFill>
                <a:latin typeface="Aptos" panose="020B0004020202020204" pitchFamily="34" charset="0"/>
              </a:rPr>
              <a:t> and Fallback capabilities, it’s also important to make sure that the core scenarios and topics of your copilots are property handled through custom topics and their outcomes defined (resolved, etc.).</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First by going to the Conversational Boosting topic to look for the answer in corporate resources (SharePoint sites and public websites) and if no result to a fallback ChatGPT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The Azure OpenAI GPT-4 model is called through an HTTP request. It uses a custom system prompt to offer a compliant  ChatGPT-like experience.</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copilot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8826966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languages and markets should your copilot support?</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copilot multi-languages copilot, or for one copilot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670662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multiple ways to address copilot localizations. </a:t>
            </a:r>
            <a:r>
              <a:rPr lang="en-US" sz="120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per language.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as part of the copilot configuration. Translations need to be updated each time the copilot is updated or when new content is added.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One copilot for multiple languages, with translations provided real-time, at runtime, through a relay copilot sitting between the user and the copilot. This allows deploying more languages rapidly, but it also adds a dependency on a relay copilot and a real-time translation layer (e.g., Azure Service Copilot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4"/>
              </a:rPr>
              <a:t>Azure CLU integration</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hlinkClick r:id="rId5"/>
              </a:rPr>
              <a:t>Real-time multilingual copilot sample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Configure multilingual chatbots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How to make multilingual copilots (video)</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Make generative answers multilingual (video)</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copilot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39" name="TextBox 38">
            <a:extLst>
              <a:ext uri="{FF2B5EF4-FFF2-40B4-BE49-F238E27FC236}">
                <a16:creationId xmlns:a16="http://schemas.microsoft.com/office/drawing/2014/main" id="{FF988A4F-0E46-BB4A-3CBF-B4BBF3443955}"/>
              </a:ext>
            </a:extLst>
          </p:cNvPr>
          <p:cNvSpPr txBox="1"/>
          <p:nvPr/>
        </p:nvSpPr>
        <p:spPr>
          <a:xfrm>
            <a:off x="10457536" y="4550621"/>
            <a:ext cx="1509234"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Post go-live review</a:t>
            </a:r>
          </a:p>
        </p:txBody>
      </p:sp>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2771" y="5429195"/>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781553" y="5430101"/>
            <a:ext cx="1117762"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Implementation Review</a:t>
            </a:r>
          </a:p>
        </p:txBody>
      </p:sp>
      <p:sp>
        <p:nvSpPr>
          <p:cNvPr id="106" name="TextBox 105">
            <a:extLst>
              <a:ext uri="{FF2B5EF4-FFF2-40B4-BE49-F238E27FC236}">
                <a16:creationId xmlns:a16="http://schemas.microsoft.com/office/drawing/2014/main" id="{E56D00D8-D6DB-FBBD-53F9-B0CE321357EA}"/>
              </a:ext>
            </a:extLst>
          </p:cNvPr>
          <p:cNvSpPr txBox="1"/>
          <p:nvPr/>
        </p:nvSpPr>
        <p:spPr>
          <a:xfrm>
            <a:off x="10781553" y="5058768"/>
            <a:ext cx="1117762" cy="169277"/>
          </a:xfrm>
          <a:prstGeom prst="rect">
            <a:avLst/>
          </a:prstGeom>
          <a:noFill/>
        </p:spPr>
        <p:txBody>
          <a:bodyPr wrap="square" lIns="0" tIns="0" rIns="0" bIns="0" rtlCol="0" anchor="t">
            <a:spAutoFit/>
          </a:bodyPr>
          <a:lstStyle>
            <a:defPPr>
              <a:defRPr lang="en-US"/>
            </a:defPPr>
            <a:lvl1pPr marR="0" lvl="0" indent="0" defTabSz="914016"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Graduation</a:t>
            </a:r>
          </a:p>
        </p:txBody>
      </p:sp>
      <p:pic>
        <p:nvPicPr>
          <p:cNvPr id="5" name="Graphic 4">
            <a:extLst>
              <a:ext uri="{FF2B5EF4-FFF2-40B4-BE49-F238E27FC236}">
                <a16:creationId xmlns:a16="http://schemas.microsoft.com/office/drawing/2014/main" id="{CC3F6464-3BB7-305A-41D3-D0DE6872D13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9154" y="4981407"/>
            <a:ext cx="324000" cy="324000"/>
          </a:xfrm>
          <a:prstGeom prst="rect">
            <a:avLst/>
          </a:prstGeom>
        </p:spPr>
      </p:pic>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 copilot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copilot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Generative AI is changing conversational AI</a:t>
            </a:r>
          </a:p>
          <a:p>
            <a:pPr>
              <a:spcBef>
                <a:spcPts val="600"/>
              </a:spcBef>
            </a:pPr>
            <a:r>
              <a:rPr lang="en-US"/>
              <a:t>Generative answers</a:t>
            </a:r>
          </a:p>
          <a:p>
            <a:pPr>
              <a:spcBef>
                <a:spcPts val="600"/>
              </a:spcBef>
            </a:pPr>
            <a:r>
              <a:rPr lang="en-US"/>
              <a:t>Generative actions</a:t>
            </a:r>
            <a:endParaRPr lang="en-US" sz="1800" i="1">
              <a:solidFill>
                <a:schemeClr val="tx2">
                  <a:lumMod val="50000"/>
                </a:schemeClr>
              </a:solidFill>
            </a:endParaRPr>
          </a:p>
          <a:p>
            <a:pPr>
              <a:spcBef>
                <a:spcPts val="600"/>
              </a:spcBef>
            </a:pPr>
            <a:r>
              <a:rPr lang="en-US" sz="2800"/>
              <a:t>Generative builder</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Before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85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Before generative AI, companies used to create every topic their bots needed by hand, and they could only create so many, perhaps a few hundreds – and then they had a large cliff of unsupported things a user couldn’t talk about.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These then would create user frustration with the bot saying "sorry I didn't understand you“, or large costs by having it just to dump the user to a human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0" y="1732884"/>
            <a:ext cx="1645137"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393691" y="1734152"/>
            <a:ext cx="6140696"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38474"/>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78858"/>
          <a:stretch/>
        </p:blipFill>
        <p:spPr>
          <a:xfrm>
            <a:off x="756219" y="1668780"/>
            <a:ext cx="1644432" cy="4612726"/>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70068" y="5820467"/>
            <a:ext cx="147432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Time spent hand-building topics</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2543564" y="5820467"/>
            <a:ext cx="133127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Conversations missed or escalated</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84371" y="4561962"/>
            <a:ext cx="275506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Missed opportunity</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761692" y="2883763"/>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2038730" y="2935842"/>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2038730" y="3230175"/>
            <a:ext cx="275506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Then keep these topics up to date as your content changes</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857585" y="3189352"/>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2403216" y="4383668"/>
            <a:ext cx="6962" cy="1847206"/>
          </a:xfrm>
          <a:prstGeom prst="line">
            <a:avLst/>
          </a:prstGeom>
          <a:noFill/>
          <a:ln w="25400" cap="flat" cmpd="sng" algn="ctr">
            <a:solidFill>
              <a:srgbClr val="DD2A51"/>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492374"/>
          </a:xfrm>
          <a:prstGeom prst="line">
            <a:avLst/>
          </a:prstGeom>
          <a:noFill/>
          <a:ln w="25400" cap="flat" cmpd="sng" algn="ctr">
            <a:solidFill>
              <a:srgbClr val="DD2A51"/>
            </a:solidFill>
            <a:prstDash val="solid"/>
            <a:headEnd type="none" w="lg" len="med"/>
            <a:tailEnd type="none" w="lg" len="med"/>
          </a:ln>
          <a:effectLst/>
        </p:spPr>
      </p:cxnSp>
    </p:spTree>
    <p:extLst>
      <p:ext uri="{BB962C8B-B14F-4D97-AF65-F5344CB8AC3E}">
        <p14:creationId xmlns:p14="http://schemas.microsoft.com/office/powerpoint/2010/main" val="4234592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After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0593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Now, with Generative AI, companies are increasingly only building a few, business critical topics where they want tight control over the dialog.</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And for everything else, they're just pointing to knowledge sources and allowing the bots to talk over those corpuses.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That means vastly increased support coverage for anything a user could ask, and far less topics that need to be handled by human agents.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But it also means that maintaining topics is far less onerous - as the information changes, the copilot answers change automatically.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There are no dialogs to continually update and keep relevant. So, this dramatically reduces costs.</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1" y="1732884"/>
            <a:ext cx="752988"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1511589" y="1765902"/>
            <a:ext cx="7022798"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60699"/>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90207" b="1575"/>
          <a:stretch/>
        </p:blipFill>
        <p:spPr>
          <a:xfrm>
            <a:off x="749870" y="1708877"/>
            <a:ext cx="761719" cy="4544222"/>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22571" y="5006123"/>
            <a:ext cx="653428" cy="11849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Custom-built</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 help from generative builder</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1657739" y="5852509"/>
            <a:ext cx="211430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 handled by </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Generative Answers and Actions</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97052" y="4457858"/>
            <a:ext cx="32927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Expose your knowledge sources and APIs and generative AI handles the rest</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171104" y="2168946"/>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1448142" y="2221025"/>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1448142" y="2515358"/>
            <a:ext cx="275506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Manually author business-critical topics quickly with Copilot Studio</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266997" y="2474535"/>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1524353" y="3639349"/>
            <a:ext cx="0" cy="2613750"/>
          </a:xfrm>
          <a:prstGeom prst="line">
            <a:avLst/>
          </a:prstGeom>
          <a:noFill/>
          <a:ln w="25400" cap="flat" cmpd="sng" algn="ctr">
            <a:solidFill>
              <a:srgbClr val="00B05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625060"/>
          </a:xfrm>
          <a:prstGeom prst="line">
            <a:avLst/>
          </a:prstGeom>
          <a:noFill/>
          <a:ln w="25400" cap="flat" cmpd="sng" algn="ctr">
            <a:solidFill>
              <a:srgbClr val="00B050"/>
            </a:solidFill>
            <a:prstDash val="solid"/>
            <a:headEnd type="none" w="lg" len="med"/>
            <a:tailEnd type="none" w="lg" len="med"/>
          </a:ln>
          <a:effectLst/>
        </p:spPr>
      </p:cxnSp>
      <p:sp>
        <p:nvSpPr>
          <p:cNvPr id="8" name="テキスト ボックス 33">
            <a:extLst>
              <a:ext uri="{FF2B5EF4-FFF2-40B4-BE49-F238E27FC236}">
                <a16:creationId xmlns:a16="http://schemas.microsoft.com/office/drawing/2014/main" id="{D92DF1F5-680D-DE8C-858F-785FE05B3C8C}"/>
              </a:ext>
            </a:extLst>
          </p:cNvPr>
          <p:cNvSpPr txBox="1"/>
          <p:nvPr/>
        </p:nvSpPr>
        <p:spPr>
          <a:xfrm>
            <a:off x="4397051" y="4946824"/>
            <a:ext cx="32927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Vast coverage of the long tail, and as content changes, copilot answers change as well</a:t>
            </a:r>
          </a:p>
        </p:txBody>
      </p:sp>
    </p:spTree>
    <p:extLst>
      <p:ext uri="{BB962C8B-B14F-4D97-AF65-F5344CB8AC3E}">
        <p14:creationId xmlns:p14="http://schemas.microsoft.com/office/powerpoint/2010/main" val="42598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9B7AD3DA-B5B5-0F53-72C6-0978CC18D2AA}"/>
              </a:ext>
            </a:extLst>
          </p:cNvPr>
          <p:cNvSpPr/>
          <p:nvPr/>
        </p:nvSpPr>
        <p:spPr>
          <a:xfrm>
            <a:off x="295035" y="876400"/>
            <a:ext cx="11601929" cy="571566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a:latin typeface="Aptos SemiBold" panose="020B0004020202020204" pitchFamily="34" charset="0"/>
            </a:endParaRPr>
          </a:p>
        </p:txBody>
      </p:sp>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b="1"/>
              <a:t>Generative answers considerations</a:t>
            </a:r>
          </a:p>
        </p:txBody>
      </p:sp>
      <p:pic>
        <p:nvPicPr>
          <p:cNvPr id="35" name="Graphic 34">
            <a:extLst>
              <a:ext uri="{FF2B5EF4-FFF2-40B4-BE49-F238E27FC236}">
                <a16:creationId xmlns:a16="http://schemas.microsoft.com/office/drawing/2014/main" id="{F4156DA7-4048-7B0F-E208-703BCA1D503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3897" y="1059610"/>
            <a:ext cx="468000" cy="468000"/>
          </a:xfrm>
          <a:prstGeom prst="rect">
            <a:avLst/>
          </a:prstGeom>
          <a:effectLst>
            <a:outerShdw blurRad="63500" sx="102000" sy="102000" algn="ctr" rotWithShape="0">
              <a:prstClr val="black">
                <a:alpha val="40000"/>
              </a:prstClr>
            </a:outerShdw>
          </a:effectLst>
        </p:spPr>
      </p:pic>
      <p:sp>
        <p:nvSpPr>
          <p:cNvPr id="37" name="TextBox 36">
            <a:extLst>
              <a:ext uri="{FF2B5EF4-FFF2-40B4-BE49-F238E27FC236}">
                <a16:creationId xmlns:a16="http://schemas.microsoft.com/office/drawing/2014/main" id="{F4FFE195-02D3-9FF2-6FC2-16A06750AA1B}"/>
              </a:ext>
            </a:extLst>
          </p:cNvPr>
          <p:cNvSpPr txBox="1"/>
          <p:nvPr/>
        </p:nvSpPr>
        <p:spPr>
          <a:xfrm>
            <a:off x="968901" y="1050085"/>
            <a:ext cx="6567559" cy="461665"/>
          </a:xfrm>
          <a:prstGeom prst="rect">
            <a:avLst/>
          </a:prstGeom>
          <a:noFill/>
        </p:spPr>
        <p:txBody>
          <a:bodyPr wrap="square">
            <a:spAutoFit/>
          </a:bodyPr>
          <a:lstStyle/>
          <a:p>
            <a:r>
              <a:rPr lang="en-US" sz="2400">
                <a:solidFill>
                  <a:srgbClr val="4ADEFC"/>
                </a:solidFill>
                <a:latin typeface="Aptos" panose="020B0004020202020204" pitchFamily="34" charset="0"/>
              </a:rPr>
              <a:t>Generative answers processes and data sources</a:t>
            </a:r>
          </a:p>
        </p:txBody>
      </p:sp>
      <p:cxnSp>
        <p:nvCxnSpPr>
          <p:cNvPr id="51" name="Straight Connector 50">
            <a:extLst>
              <a:ext uri="{FF2B5EF4-FFF2-40B4-BE49-F238E27FC236}">
                <a16:creationId xmlns:a16="http://schemas.microsoft.com/office/drawing/2014/main" id="{BBB9D8E3-2FBD-6782-DA1F-E4BEF906B862}"/>
              </a:ext>
            </a:extLst>
          </p:cNvPr>
          <p:cNvCxnSpPr>
            <a:cxnSpLocks/>
            <a:stCxn id="38" idx="2"/>
            <a:endCxn id="39" idx="0"/>
          </p:cNvCxnSpPr>
          <p:nvPr/>
        </p:nvCxnSpPr>
        <p:spPr>
          <a:xfrm>
            <a:off x="2064713" y="2377829"/>
            <a:ext cx="0" cy="136951"/>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C0B07B-3FBB-11D0-05F6-BEB0A94ED250}"/>
              </a:ext>
            </a:extLst>
          </p:cNvPr>
          <p:cNvCxnSpPr>
            <a:cxnSpLocks/>
            <a:stCxn id="38" idx="3"/>
            <a:endCxn id="4" idx="1"/>
          </p:cNvCxnSpPr>
          <p:nvPr/>
        </p:nvCxnSpPr>
        <p:spPr>
          <a:xfrm>
            <a:off x="3061296" y="2000374"/>
            <a:ext cx="706146" cy="279016"/>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4" name="Straight Connector 60">
            <a:extLst>
              <a:ext uri="{FF2B5EF4-FFF2-40B4-BE49-F238E27FC236}">
                <a16:creationId xmlns:a16="http://schemas.microsoft.com/office/drawing/2014/main" id="{F6906ADF-0031-7C8C-B1D3-5B5762BBE8E2}"/>
              </a:ext>
            </a:extLst>
          </p:cNvPr>
          <p:cNvCxnSpPr>
            <a:cxnSpLocks/>
            <a:stCxn id="38" idx="3"/>
            <a:endCxn id="10" idx="1"/>
          </p:cNvCxnSpPr>
          <p:nvPr/>
        </p:nvCxnSpPr>
        <p:spPr>
          <a:xfrm>
            <a:off x="3061296" y="2000374"/>
            <a:ext cx="699577" cy="1459019"/>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6" name="Straight Connector 60">
            <a:extLst>
              <a:ext uri="{FF2B5EF4-FFF2-40B4-BE49-F238E27FC236}">
                <a16:creationId xmlns:a16="http://schemas.microsoft.com/office/drawing/2014/main" id="{A9540C8F-1191-D3C1-5421-BC5F913D84F3}"/>
              </a:ext>
            </a:extLst>
          </p:cNvPr>
          <p:cNvCxnSpPr>
            <a:cxnSpLocks/>
            <a:stCxn id="38" idx="3"/>
            <a:endCxn id="11" idx="1"/>
          </p:cNvCxnSpPr>
          <p:nvPr/>
        </p:nvCxnSpPr>
        <p:spPr>
          <a:xfrm>
            <a:off x="3061296" y="2000374"/>
            <a:ext cx="699577" cy="2325692"/>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3" name="Straight Connector 60">
            <a:extLst>
              <a:ext uri="{FF2B5EF4-FFF2-40B4-BE49-F238E27FC236}">
                <a16:creationId xmlns:a16="http://schemas.microsoft.com/office/drawing/2014/main" id="{6144C0F7-8567-2AAF-2370-6240256B1F65}"/>
              </a:ext>
            </a:extLst>
          </p:cNvPr>
          <p:cNvCxnSpPr>
            <a:cxnSpLocks/>
            <a:stCxn id="38" idx="3"/>
            <a:endCxn id="12" idx="1"/>
          </p:cNvCxnSpPr>
          <p:nvPr/>
        </p:nvCxnSpPr>
        <p:spPr>
          <a:xfrm>
            <a:off x="3061296" y="2000374"/>
            <a:ext cx="699577" cy="3120365"/>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6" name="Straight Connector 60">
            <a:extLst>
              <a:ext uri="{FF2B5EF4-FFF2-40B4-BE49-F238E27FC236}">
                <a16:creationId xmlns:a16="http://schemas.microsoft.com/office/drawing/2014/main" id="{A56EEC51-4870-3BAC-CC10-8ECD7A9BDFF6}"/>
              </a:ext>
            </a:extLst>
          </p:cNvPr>
          <p:cNvCxnSpPr>
            <a:cxnSpLocks/>
            <a:stCxn id="38" idx="3"/>
            <a:endCxn id="13" idx="1"/>
          </p:cNvCxnSpPr>
          <p:nvPr/>
        </p:nvCxnSpPr>
        <p:spPr>
          <a:xfrm>
            <a:off x="3061296" y="2000374"/>
            <a:ext cx="698575" cy="3987038"/>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0" name="Oval 1129">
            <a:extLst>
              <a:ext uri="{FF2B5EF4-FFF2-40B4-BE49-F238E27FC236}">
                <a16:creationId xmlns:a16="http://schemas.microsoft.com/office/drawing/2014/main" id="{DD100C84-A6DB-D413-3D4F-5E980FBED760}"/>
              </a:ext>
            </a:extLst>
          </p:cNvPr>
          <p:cNvSpPr/>
          <p:nvPr/>
        </p:nvSpPr>
        <p:spPr bwMode="auto">
          <a:xfrm>
            <a:off x="496662" y="1814727"/>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bg1"/>
                </a:solidFill>
                <a:latin typeface="Aptos" panose="020B0004020202020204" pitchFamily="34" charset="0"/>
                <a:cs typeface="Segoe UI" pitchFamily="34" charset="0"/>
              </a:rPr>
              <a:t>1</a:t>
            </a:r>
          </a:p>
        </p:txBody>
      </p:sp>
      <p:sp>
        <p:nvSpPr>
          <p:cNvPr id="1131" name="Oval 1130">
            <a:extLst>
              <a:ext uri="{FF2B5EF4-FFF2-40B4-BE49-F238E27FC236}">
                <a16:creationId xmlns:a16="http://schemas.microsoft.com/office/drawing/2014/main" id="{A5CF1396-3B12-3BC2-1727-94D3AE98162F}"/>
              </a:ext>
            </a:extLst>
          </p:cNvPr>
          <p:cNvSpPr/>
          <p:nvPr/>
        </p:nvSpPr>
        <p:spPr bwMode="auto">
          <a:xfrm>
            <a:off x="497049" y="3382910"/>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a:solidFill>
                  <a:schemeClr val="bg1"/>
                </a:solidFill>
                <a:latin typeface="Aptos" panose="020B0004020202020204" pitchFamily="34" charset="0"/>
                <a:cs typeface="Segoe UI"/>
              </a:rPr>
              <a:t>2</a:t>
            </a:r>
            <a:endParaRPr lang="en-US">
              <a:latin typeface="Aptos" panose="020B0004020202020204" pitchFamily="34" charset="0"/>
            </a:endParaRPr>
          </a:p>
        </p:txBody>
      </p:sp>
      <p:sp>
        <p:nvSpPr>
          <p:cNvPr id="1132" name="Oval 1131">
            <a:extLst>
              <a:ext uri="{FF2B5EF4-FFF2-40B4-BE49-F238E27FC236}">
                <a16:creationId xmlns:a16="http://schemas.microsoft.com/office/drawing/2014/main" id="{A8DB0FCF-545F-19B8-BCBD-B1C7D65E1FCA}"/>
              </a:ext>
            </a:extLst>
          </p:cNvPr>
          <p:cNvSpPr/>
          <p:nvPr/>
        </p:nvSpPr>
        <p:spPr bwMode="auto">
          <a:xfrm>
            <a:off x="496662" y="5360317"/>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a:solidFill>
                  <a:schemeClr val="bg1"/>
                </a:solidFill>
                <a:latin typeface="Aptos" panose="020B0004020202020204" pitchFamily="34" charset="0"/>
                <a:cs typeface="Segoe UI"/>
              </a:rPr>
              <a:t>3</a:t>
            </a:r>
            <a:endParaRPr lang="en-US">
              <a:latin typeface="Aptos" panose="020B0004020202020204" pitchFamily="34" charset="0"/>
            </a:endParaRPr>
          </a:p>
        </p:txBody>
      </p:sp>
      <p:sp>
        <p:nvSpPr>
          <p:cNvPr id="38" name="Rectangle: Rounded Corners 37">
            <a:extLst>
              <a:ext uri="{FF2B5EF4-FFF2-40B4-BE49-F238E27FC236}">
                <a16:creationId xmlns:a16="http://schemas.microsoft.com/office/drawing/2014/main" id="{3F9825A8-989E-EEBE-071F-719826658DA4}"/>
              </a:ext>
            </a:extLst>
          </p:cNvPr>
          <p:cNvSpPr/>
          <p:nvPr/>
        </p:nvSpPr>
        <p:spPr>
          <a:xfrm>
            <a:off x="1068129" y="1622918"/>
            <a:ext cx="1993167" cy="75491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latin typeface="Aptos SemiBold" panose="020B0004020202020204" pitchFamily="34" charset="0"/>
              </a:rPr>
              <a:t>Relevant text content retrieval from configured sources</a:t>
            </a:r>
          </a:p>
        </p:txBody>
      </p:sp>
      <p:sp>
        <p:nvSpPr>
          <p:cNvPr id="39" name="Rectangle: Rounded Corners 38">
            <a:extLst>
              <a:ext uri="{FF2B5EF4-FFF2-40B4-BE49-F238E27FC236}">
                <a16:creationId xmlns:a16="http://schemas.microsoft.com/office/drawing/2014/main" id="{9729C87A-5A36-4749-5A47-7B36CF35FF83}"/>
              </a:ext>
            </a:extLst>
          </p:cNvPr>
          <p:cNvSpPr/>
          <p:nvPr/>
        </p:nvSpPr>
        <p:spPr>
          <a:xfrm>
            <a:off x="1068129" y="2514780"/>
            <a:ext cx="1993167" cy="20333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latin typeface="Aptos SemiBold" panose="020B0004020202020204" pitchFamily="34" charset="0"/>
              </a:rPr>
              <a:t>Summarization using Azure OpenAI</a:t>
            </a:r>
          </a:p>
        </p:txBody>
      </p:sp>
      <p:sp>
        <p:nvSpPr>
          <p:cNvPr id="43" name="Rectangle: Rounded Corners 42">
            <a:extLst>
              <a:ext uri="{FF2B5EF4-FFF2-40B4-BE49-F238E27FC236}">
                <a16:creationId xmlns:a16="http://schemas.microsoft.com/office/drawing/2014/main" id="{63500E03-CBB6-E11A-98F3-0FA0200AA8D0}"/>
              </a:ext>
            </a:extLst>
          </p:cNvPr>
          <p:cNvSpPr/>
          <p:nvPr/>
        </p:nvSpPr>
        <p:spPr>
          <a:xfrm>
            <a:off x="1246256" y="3057328"/>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Custom instructions</a:t>
            </a:r>
          </a:p>
        </p:txBody>
      </p:sp>
      <p:sp>
        <p:nvSpPr>
          <p:cNvPr id="44" name="Rectangle: Rounded Corners 43">
            <a:extLst>
              <a:ext uri="{FF2B5EF4-FFF2-40B4-BE49-F238E27FC236}">
                <a16:creationId xmlns:a16="http://schemas.microsoft.com/office/drawing/2014/main" id="{3E421EEC-19D6-6E59-1A55-D979AA0D6440}"/>
              </a:ext>
            </a:extLst>
          </p:cNvPr>
          <p:cNvSpPr/>
          <p:nvPr/>
        </p:nvSpPr>
        <p:spPr>
          <a:xfrm>
            <a:off x="1246254" y="3837726"/>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References</a:t>
            </a:r>
          </a:p>
        </p:txBody>
      </p:sp>
      <p:sp>
        <p:nvSpPr>
          <p:cNvPr id="45" name="Rectangle: Rounded Corners 44">
            <a:extLst>
              <a:ext uri="{FF2B5EF4-FFF2-40B4-BE49-F238E27FC236}">
                <a16:creationId xmlns:a16="http://schemas.microsoft.com/office/drawing/2014/main" id="{D0057468-AA56-2B67-F976-1958C987A8C2}"/>
              </a:ext>
            </a:extLst>
          </p:cNvPr>
          <p:cNvSpPr/>
          <p:nvPr/>
        </p:nvSpPr>
        <p:spPr>
          <a:xfrm>
            <a:off x="1246254" y="4169741"/>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Content summary</a:t>
            </a:r>
          </a:p>
        </p:txBody>
      </p:sp>
      <p:sp>
        <p:nvSpPr>
          <p:cNvPr id="46" name="Rectangle: Rounded Corners 45">
            <a:extLst>
              <a:ext uri="{FF2B5EF4-FFF2-40B4-BE49-F238E27FC236}">
                <a16:creationId xmlns:a16="http://schemas.microsoft.com/office/drawing/2014/main" id="{2DAE6B7F-5209-AF09-B55F-B235D5261F6C}"/>
              </a:ext>
            </a:extLst>
          </p:cNvPr>
          <p:cNvSpPr/>
          <p:nvPr/>
        </p:nvSpPr>
        <p:spPr>
          <a:xfrm>
            <a:off x="1068129" y="4685024"/>
            <a:ext cx="1993167" cy="171058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a:latin typeface="Aptos SemiBold" panose="020B0004020202020204" pitchFamily="34" charset="0"/>
              </a:rPr>
              <a:t>Response Validation</a:t>
            </a:r>
          </a:p>
        </p:txBody>
      </p:sp>
      <p:sp>
        <p:nvSpPr>
          <p:cNvPr id="47" name="Rectangle: Rounded Corners 46">
            <a:extLst>
              <a:ext uri="{FF2B5EF4-FFF2-40B4-BE49-F238E27FC236}">
                <a16:creationId xmlns:a16="http://schemas.microsoft.com/office/drawing/2014/main" id="{541C30DA-5D22-8051-6842-ED6360D4941B}"/>
              </a:ext>
            </a:extLst>
          </p:cNvPr>
          <p:cNvSpPr/>
          <p:nvPr/>
        </p:nvSpPr>
        <p:spPr>
          <a:xfrm>
            <a:off x="1246255" y="5452399"/>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Responsible AI moderation layer</a:t>
            </a:r>
          </a:p>
        </p:txBody>
      </p:sp>
      <p:sp>
        <p:nvSpPr>
          <p:cNvPr id="48" name="Rectangle: Rounded Corners 47">
            <a:extLst>
              <a:ext uri="{FF2B5EF4-FFF2-40B4-BE49-F238E27FC236}">
                <a16:creationId xmlns:a16="http://schemas.microsoft.com/office/drawing/2014/main" id="{836A9179-73B3-2F4C-2700-81D33F370C87}"/>
              </a:ext>
            </a:extLst>
          </p:cNvPr>
          <p:cNvSpPr/>
          <p:nvPr/>
        </p:nvSpPr>
        <p:spPr>
          <a:xfrm>
            <a:off x="1246255" y="5024824"/>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Native Azure OpenAI moderation layer</a:t>
            </a:r>
          </a:p>
        </p:txBody>
      </p:sp>
      <p:sp>
        <p:nvSpPr>
          <p:cNvPr id="49" name="Rectangle: Rounded Corners 48">
            <a:extLst>
              <a:ext uri="{FF2B5EF4-FFF2-40B4-BE49-F238E27FC236}">
                <a16:creationId xmlns:a16="http://schemas.microsoft.com/office/drawing/2014/main" id="{288C7C9E-BB60-C1D5-1CA4-A6E9435A8395}"/>
              </a:ext>
            </a:extLst>
          </p:cNvPr>
          <p:cNvSpPr/>
          <p:nvPr/>
        </p:nvSpPr>
        <p:spPr>
          <a:xfrm>
            <a:off x="1246254" y="5880737"/>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Grounding validation / hallucination removal</a:t>
            </a:r>
          </a:p>
        </p:txBody>
      </p:sp>
      <p:grpSp>
        <p:nvGrpSpPr>
          <p:cNvPr id="20" name="Group 19">
            <a:extLst>
              <a:ext uri="{FF2B5EF4-FFF2-40B4-BE49-F238E27FC236}">
                <a16:creationId xmlns:a16="http://schemas.microsoft.com/office/drawing/2014/main" id="{6F7DB971-F1E5-DFF4-36C8-7117E00D77F0}"/>
              </a:ext>
            </a:extLst>
          </p:cNvPr>
          <p:cNvGrpSpPr/>
          <p:nvPr/>
        </p:nvGrpSpPr>
        <p:grpSpPr>
          <a:xfrm>
            <a:off x="3760873" y="3984066"/>
            <a:ext cx="7892738" cy="684000"/>
            <a:chOff x="3760873" y="4037060"/>
            <a:chExt cx="7892738" cy="684000"/>
          </a:xfrm>
        </p:grpSpPr>
        <p:sp>
          <p:nvSpPr>
            <p:cNvPr id="11" name="Rectangle: Rounded Corners 10">
              <a:extLst>
                <a:ext uri="{FF2B5EF4-FFF2-40B4-BE49-F238E27FC236}">
                  <a16:creationId xmlns:a16="http://schemas.microsoft.com/office/drawing/2014/main" id="{61E88ADC-D44E-81A1-F8F3-715FEFE19D23}"/>
                </a:ext>
              </a:extLst>
            </p:cNvPr>
            <p:cNvSpPr/>
            <p:nvPr/>
          </p:nvSpPr>
          <p:spPr>
            <a:xfrm>
              <a:off x="3760873" y="4037060"/>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Azure OpenAI </a:t>
              </a:r>
              <a:br>
                <a:rPr lang="en-US" sz="1400" b="1">
                  <a:latin typeface="Aptos SemiBold" panose="020B0004020202020204" pitchFamily="34" charset="0"/>
                </a:rPr>
              </a:br>
              <a:r>
                <a:rPr lang="en-US" sz="1400" b="1">
                  <a:latin typeface="Aptos SemiBold" panose="020B0004020202020204" pitchFamily="34" charset="0"/>
                </a:rPr>
                <a:t>on your data</a:t>
              </a:r>
            </a:p>
          </p:txBody>
        </p:sp>
        <p:pic>
          <p:nvPicPr>
            <p:cNvPr id="24" name="Graphic 23">
              <a:extLst>
                <a:ext uri="{FF2B5EF4-FFF2-40B4-BE49-F238E27FC236}">
                  <a16:creationId xmlns:a16="http://schemas.microsoft.com/office/drawing/2014/main" id="{687B5CA0-44C2-E606-F498-49A1D58F7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8681" y="4217060"/>
              <a:ext cx="324000" cy="324000"/>
            </a:xfrm>
            <a:prstGeom prst="rect">
              <a:avLst/>
            </a:prstGeom>
          </p:spPr>
        </p:pic>
        <p:sp>
          <p:nvSpPr>
            <p:cNvPr id="1149" name="TextBox 1148">
              <a:extLst>
                <a:ext uri="{FF2B5EF4-FFF2-40B4-BE49-F238E27FC236}">
                  <a16:creationId xmlns:a16="http://schemas.microsoft.com/office/drawing/2014/main" id="{CE5A13CD-8665-38C0-6E21-D887912EB87B}"/>
                </a:ext>
              </a:extLst>
            </p:cNvPr>
            <p:cNvSpPr txBox="1"/>
            <p:nvPr/>
          </p:nvSpPr>
          <p:spPr>
            <a:xfrm>
              <a:off x="5573100" y="4083940"/>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endParaRPr lang="en-US" sz="1100" kern="1200">
                <a:solidFill>
                  <a:schemeClr val="tx1"/>
                </a:solidFill>
                <a:latin typeface="Aptos" panose="020B0004020202020204" pitchFamily="34" charset="0"/>
                <a:ea typeface="+mn-ea"/>
                <a:cs typeface="+mn-cs"/>
              </a:endParaRPr>
            </a:p>
          </p:txBody>
        </p:sp>
      </p:grpSp>
      <p:grpSp>
        <p:nvGrpSpPr>
          <p:cNvPr id="22" name="Group 21">
            <a:extLst>
              <a:ext uri="{FF2B5EF4-FFF2-40B4-BE49-F238E27FC236}">
                <a16:creationId xmlns:a16="http://schemas.microsoft.com/office/drawing/2014/main" id="{4AE14BB9-BAD5-FC50-C3E7-99EFF7955F65}"/>
              </a:ext>
            </a:extLst>
          </p:cNvPr>
          <p:cNvGrpSpPr/>
          <p:nvPr/>
        </p:nvGrpSpPr>
        <p:grpSpPr>
          <a:xfrm>
            <a:off x="3759871" y="5573412"/>
            <a:ext cx="7893740" cy="828000"/>
            <a:chOff x="3755168" y="5573412"/>
            <a:chExt cx="7893740" cy="828000"/>
          </a:xfrm>
        </p:grpSpPr>
        <p:sp>
          <p:nvSpPr>
            <p:cNvPr id="13" name="Rectangle: Rounded Corners 12">
              <a:extLst>
                <a:ext uri="{FF2B5EF4-FFF2-40B4-BE49-F238E27FC236}">
                  <a16:creationId xmlns:a16="http://schemas.microsoft.com/office/drawing/2014/main" id="{C463AE4A-1827-689F-5EC1-71D1EAAF81A9}"/>
                </a:ext>
              </a:extLst>
            </p:cNvPr>
            <p:cNvSpPr/>
            <p:nvPr/>
          </p:nvSpPr>
          <p:spPr>
            <a:xfrm>
              <a:off x="3755168" y="5573412"/>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Custom data</a:t>
              </a:r>
            </a:p>
          </p:txBody>
        </p:sp>
        <p:pic>
          <p:nvPicPr>
            <p:cNvPr id="1144" name="Graphic 1143">
              <a:extLst>
                <a:ext uri="{FF2B5EF4-FFF2-40B4-BE49-F238E27FC236}">
                  <a16:creationId xmlns:a16="http://schemas.microsoft.com/office/drawing/2014/main" id="{8E1F8C9A-6C45-450B-C8CD-E4D32CF6DD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5978" y="5807412"/>
              <a:ext cx="360000" cy="360000"/>
            </a:xfrm>
            <a:prstGeom prst="rect">
              <a:avLst/>
            </a:prstGeom>
          </p:spPr>
        </p:pic>
        <p:sp>
          <p:nvSpPr>
            <p:cNvPr id="1151" name="TextBox 1150">
              <a:extLst>
                <a:ext uri="{FF2B5EF4-FFF2-40B4-BE49-F238E27FC236}">
                  <a16:creationId xmlns:a16="http://schemas.microsoft.com/office/drawing/2014/main" id="{2DE923D6-D50F-18FA-E7D7-9C43D0ED5D24}"/>
                </a:ext>
              </a:extLst>
            </p:cNvPr>
            <p:cNvSpPr txBox="1"/>
            <p:nvPr/>
          </p:nvSpPr>
          <p:spPr>
            <a:xfrm>
              <a:off x="5568397" y="560721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Allows to first query any data source – through Power Automate or HTTP requests – and then pass the data to generative answers to formulate an answer for the user query.</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Generative answers expects a table variable with 2 properties: Content (typically snippets of relevant content) and </a:t>
              </a:r>
              <a:r>
                <a:rPr lang="en-US" sz="1100" kern="1200" err="1">
                  <a:solidFill>
                    <a:schemeClr val="tx1"/>
                  </a:solidFill>
                  <a:latin typeface="Aptos" panose="020B0004020202020204" pitchFamily="34" charset="0"/>
                  <a:ea typeface="+mn-ea"/>
                  <a:cs typeface="+mn-cs"/>
                </a:rPr>
                <a:t>ContentLocation</a:t>
              </a:r>
              <a:r>
                <a:rPr lang="en-US" sz="1100" kern="1200">
                  <a:solidFill>
                    <a:schemeClr val="tx1"/>
                  </a:solidFill>
                  <a:latin typeface="Aptos" panose="020B0004020202020204" pitchFamily="34" charset="0"/>
                  <a:ea typeface="+mn-ea"/>
                  <a:cs typeface="+mn-cs"/>
                </a:rPr>
                <a:t> (typically a URL).</a:t>
              </a:r>
            </a:p>
          </p:txBody>
        </p:sp>
      </p:grpSp>
      <p:grpSp>
        <p:nvGrpSpPr>
          <p:cNvPr id="19" name="Group 18">
            <a:extLst>
              <a:ext uri="{FF2B5EF4-FFF2-40B4-BE49-F238E27FC236}">
                <a16:creationId xmlns:a16="http://schemas.microsoft.com/office/drawing/2014/main" id="{30568863-A2EB-2715-4A12-4499E6376684}"/>
              </a:ext>
            </a:extLst>
          </p:cNvPr>
          <p:cNvGrpSpPr/>
          <p:nvPr/>
        </p:nvGrpSpPr>
        <p:grpSpPr>
          <a:xfrm>
            <a:off x="3760873" y="3045393"/>
            <a:ext cx="7892738" cy="828000"/>
            <a:chOff x="3756170" y="3124883"/>
            <a:chExt cx="7892738" cy="828000"/>
          </a:xfrm>
        </p:grpSpPr>
        <p:sp>
          <p:nvSpPr>
            <p:cNvPr id="10" name="Rectangle: Rounded Corners 9">
              <a:extLst>
                <a:ext uri="{FF2B5EF4-FFF2-40B4-BE49-F238E27FC236}">
                  <a16:creationId xmlns:a16="http://schemas.microsoft.com/office/drawing/2014/main" id="{73FE4763-FAB3-AE39-461E-107704225FED}"/>
                </a:ext>
              </a:extLst>
            </p:cNvPr>
            <p:cNvSpPr/>
            <p:nvPr/>
          </p:nvSpPr>
          <p:spPr>
            <a:xfrm>
              <a:off x="3756170" y="3124883"/>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SharePoint</a:t>
              </a:r>
              <a:br>
                <a:rPr lang="en-US" sz="1400" b="1">
                  <a:latin typeface="Aptos SemiBold" panose="020B0004020202020204" pitchFamily="34" charset="0"/>
                </a:rPr>
              </a:br>
              <a:endParaRPr lang="en-US" sz="1400" b="1">
                <a:latin typeface="Aptos SemiBold" panose="020B0004020202020204" pitchFamily="34" charset="0"/>
              </a:endParaRPr>
            </a:p>
          </p:txBody>
        </p:sp>
        <p:pic>
          <p:nvPicPr>
            <p:cNvPr id="16" name="Graphic 15">
              <a:extLst>
                <a:ext uri="{FF2B5EF4-FFF2-40B4-BE49-F238E27FC236}">
                  <a16:creationId xmlns:a16="http://schemas.microsoft.com/office/drawing/2014/main" id="{168A0D13-75A1-00D8-910D-125CA76895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5978" y="3358883"/>
              <a:ext cx="360000" cy="360000"/>
            </a:xfrm>
            <a:prstGeom prst="rect">
              <a:avLst/>
            </a:prstGeom>
          </p:spPr>
        </p:pic>
        <p:sp>
          <p:nvSpPr>
            <p:cNvPr id="1148" name="TextBox 1147">
              <a:extLst>
                <a:ext uri="{FF2B5EF4-FFF2-40B4-BE49-F238E27FC236}">
                  <a16:creationId xmlns:a16="http://schemas.microsoft.com/office/drawing/2014/main" id="{53DC9A80-C71B-A1AA-7CAB-FD6936F61310}"/>
                </a:ext>
              </a:extLst>
            </p:cNvPr>
            <p:cNvSpPr txBox="1"/>
            <p:nvPr/>
          </p:nvSpPr>
          <p:spPr>
            <a:xfrm>
              <a:off x="5568397" y="314648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Up to 4 </a:t>
              </a:r>
              <a:r>
                <a:rPr lang="en-US" sz="1100" kern="1200">
                  <a:solidFill>
                    <a:schemeClr val="tx1"/>
                  </a:solidFill>
                  <a:latin typeface="Aptos" panose="020B0004020202020204" pitchFamily="34" charset="0"/>
                </a:rPr>
                <a:t>SharePoint or OneDrive for Business sites</a:t>
              </a:r>
              <a:r>
                <a:rPr lang="en-US" sz="110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chemeClr val="tx1"/>
                  </a:solidFill>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solidFill>
                  <a:schemeClr val="tx1"/>
                </a:solidFill>
                <a:latin typeface="Aptos" panose="020B0004020202020204" pitchFamily="34" charset="0"/>
              </a:endParaRPr>
            </a:p>
          </p:txBody>
        </p:sp>
        <p:grpSp>
          <p:nvGrpSpPr>
            <p:cNvPr id="1158" name="Group 1157">
              <a:extLst>
                <a:ext uri="{FF2B5EF4-FFF2-40B4-BE49-F238E27FC236}">
                  <a16:creationId xmlns:a16="http://schemas.microsoft.com/office/drawing/2014/main" id="{919704A3-4462-F78B-F7F9-CA5F24644F5B}"/>
                </a:ext>
              </a:extLst>
            </p:cNvPr>
            <p:cNvGrpSpPr/>
            <p:nvPr/>
          </p:nvGrpSpPr>
          <p:grpSpPr>
            <a:xfrm>
              <a:off x="4383870" y="3590628"/>
              <a:ext cx="956345" cy="153888"/>
              <a:chOff x="7525885" y="264950"/>
              <a:chExt cx="956345" cy="153888"/>
            </a:xfrm>
          </p:grpSpPr>
          <p:pic>
            <p:nvPicPr>
              <p:cNvPr id="1153" name="Graphic 1152">
                <a:extLst>
                  <a:ext uri="{FF2B5EF4-FFF2-40B4-BE49-F238E27FC236}">
                    <a16:creationId xmlns:a16="http://schemas.microsoft.com/office/drawing/2014/main" id="{85C4ECB0-BFC7-8242-3179-06929AAF0D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25885" y="269387"/>
                <a:ext cx="144000" cy="144000"/>
              </a:xfrm>
              <a:prstGeom prst="rect">
                <a:avLst/>
              </a:prstGeom>
            </p:spPr>
          </p:pic>
          <p:sp>
            <p:nvSpPr>
              <p:cNvPr id="1157" name="TextBox 1156">
                <a:extLst>
                  <a:ext uri="{FF2B5EF4-FFF2-40B4-BE49-F238E27FC236}">
                    <a16:creationId xmlns:a16="http://schemas.microsoft.com/office/drawing/2014/main" id="{884E2002-1944-91EB-89A0-F37CFF94252D}"/>
                  </a:ext>
                </a:extLst>
              </p:cNvPr>
              <p:cNvSpPr txBox="1"/>
              <p:nvPr/>
            </p:nvSpPr>
            <p:spPr>
              <a:xfrm>
                <a:off x="7688409" y="264950"/>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accent4">
                        <a:lumMod val="75000"/>
                      </a:schemeClr>
                    </a:solidFill>
                    <a:latin typeface="Aptos" panose="020B0004020202020204" pitchFamily="34" charset="0"/>
                  </a:rPr>
                  <a:t>Internal only</a:t>
                </a:r>
                <a:endParaRPr kumimoji="0" lang="en-US" sz="1000" b="0" i="0" u="none" strike="noStrike" kern="1200" cap="none" spc="0" normalizeH="0" baseline="0" noProof="0">
                  <a:ln>
                    <a:noFill/>
                  </a:ln>
                  <a:solidFill>
                    <a:schemeClr val="accent4">
                      <a:lumMod val="75000"/>
                    </a:schemeClr>
                  </a:solidFill>
                  <a:effectLst/>
                  <a:uLnTx/>
                  <a:uFillTx/>
                  <a:latin typeface="Aptos" panose="020B0004020202020204" pitchFamily="34" charset="0"/>
                </a:endParaRPr>
              </a:p>
            </p:txBody>
          </p:sp>
        </p:grpSp>
      </p:grpSp>
      <p:grpSp>
        <p:nvGrpSpPr>
          <p:cNvPr id="18" name="Group 17">
            <a:extLst>
              <a:ext uri="{FF2B5EF4-FFF2-40B4-BE49-F238E27FC236}">
                <a16:creationId xmlns:a16="http://schemas.microsoft.com/office/drawing/2014/main" id="{3BEA2BE7-ED8E-9084-C7D7-AD76A3F35CD1}"/>
              </a:ext>
            </a:extLst>
          </p:cNvPr>
          <p:cNvGrpSpPr/>
          <p:nvPr/>
        </p:nvGrpSpPr>
        <p:grpSpPr>
          <a:xfrm>
            <a:off x="3767442" y="1624060"/>
            <a:ext cx="7886169" cy="1310660"/>
            <a:chOff x="3755169" y="1730046"/>
            <a:chExt cx="7886169" cy="1310660"/>
          </a:xfrm>
        </p:grpSpPr>
        <p:sp>
          <p:nvSpPr>
            <p:cNvPr id="4" name="Rectangle: Rounded Corners 3">
              <a:extLst>
                <a:ext uri="{FF2B5EF4-FFF2-40B4-BE49-F238E27FC236}">
                  <a16:creationId xmlns:a16="http://schemas.microsoft.com/office/drawing/2014/main" id="{6262DE07-529E-E0D9-2579-4688CB01E623}"/>
                </a:ext>
              </a:extLst>
            </p:cNvPr>
            <p:cNvSpPr/>
            <p:nvPr/>
          </p:nvSpPr>
          <p:spPr>
            <a:xfrm>
              <a:off x="3755169" y="1730046"/>
              <a:ext cx="7886169" cy="131066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Public data</a:t>
              </a:r>
            </a:p>
          </p:txBody>
        </p:sp>
        <p:sp>
          <p:nvSpPr>
            <p:cNvPr id="14" name="TextBox 13">
              <a:extLst>
                <a:ext uri="{FF2B5EF4-FFF2-40B4-BE49-F238E27FC236}">
                  <a16:creationId xmlns:a16="http://schemas.microsoft.com/office/drawing/2014/main" id="{A27B803A-734D-B7C8-269B-14AB1093545F}"/>
                </a:ext>
              </a:extLst>
            </p:cNvPr>
            <p:cNvSpPr txBox="1"/>
            <p:nvPr/>
          </p:nvSpPr>
          <p:spPr>
            <a:xfrm>
              <a:off x="5643408" y="2100713"/>
              <a:ext cx="1624073" cy="677108"/>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Website content must be indexed by Bing.</a:t>
              </a:r>
            </a:p>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rPr>
                <a:t>Bing is a global service, </a:t>
              </a:r>
              <a:br>
                <a:rPr lang="en-US" sz="1100" kern="1200">
                  <a:solidFill>
                    <a:schemeClr val="tx1"/>
                  </a:solidFill>
                  <a:latin typeface="Aptos" panose="020B0004020202020204" pitchFamily="34" charset="0"/>
                </a:rPr>
              </a:br>
              <a:r>
                <a:rPr lang="en-US" sz="1100" kern="1200">
                  <a:solidFill>
                    <a:schemeClr val="tx1"/>
                  </a:solidFill>
                  <a:latin typeface="Aptos" panose="020B0004020202020204" pitchFamily="34" charset="0"/>
                </a:rPr>
                <a:t>no geo boundary.</a:t>
              </a:r>
              <a:endParaRPr lang="en-US" sz="1100">
                <a:latin typeface="Aptos" panose="020B0004020202020204" pitchFamily="34" charset="0"/>
              </a:endParaRPr>
            </a:p>
          </p:txBody>
        </p:sp>
        <p:pic>
          <p:nvPicPr>
            <p:cNvPr id="1155" name="Graphic 1154">
              <a:extLst>
                <a:ext uri="{FF2B5EF4-FFF2-40B4-BE49-F238E27FC236}">
                  <a16:creationId xmlns:a16="http://schemas.microsoft.com/office/drawing/2014/main" id="{629A8D9A-952F-FD08-DF15-1F8167B58A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898408" y="2205376"/>
              <a:ext cx="360000" cy="360000"/>
            </a:xfrm>
            <a:prstGeom prst="rect">
              <a:avLst/>
            </a:prstGeom>
          </p:spPr>
        </p:pic>
        <p:sp>
          <p:nvSpPr>
            <p:cNvPr id="1156" name="TextBox 1155">
              <a:extLst>
                <a:ext uri="{FF2B5EF4-FFF2-40B4-BE49-F238E27FC236}">
                  <a16:creationId xmlns:a16="http://schemas.microsoft.com/office/drawing/2014/main" id="{6556A250-95B2-3414-C1E4-8A6FFF72ECD2}"/>
                </a:ext>
              </a:extLst>
            </p:cNvPr>
            <p:cNvSpPr txBox="1"/>
            <p:nvPr/>
          </p:nvSpPr>
          <p:spPr>
            <a:xfrm>
              <a:off x="7244752" y="2250875"/>
              <a:ext cx="4333044" cy="720009"/>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171450">
                <a:buFont typeface="Arial" panose="020B0604020202020204" pitchFamily="34" charset="0"/>
                <a:buChar char="•"/>
                <a:defRPr sz="1100" b="0">
                  <a:solidFill>
                    <a:schemeClr val="lt1"/>
                  </a:solidFill>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One configuration ID, but can be set using a formula.</a:t>
              </a:r>
            </a:p>
            <a:p>
              <a:r>
                <a:rPr lang="en-US"/>
                <a:t>Azure costs covered by Microsoft</a:t>
              </a:r>
            </a:p>
            <a:p>
              <a:r>
                <a:rPr lang="en-US"/>
                <a:t>Up to 400 URLs, custom ranking options.</a:t>
              </a:r>
            </a:p>
            <a:p>
              <a:r>
                <a:rPr lang="en-US"/>
                <a:t>Max 2 subpages depth (</a:t>
              </a:r>
              <a:r>
                <a:rPr lang="en-US" i="1"/>
                <a:t>/</a:t>
              </a:r>
              <a:r>
                <a:rPr lang="en-US" i="1" err="1"/>
                <a:t>en</a:t>
              </a:r>
              <a:r>
                <a:rPr lang="en-US" i="1"/>
                <a:t>/help/</a:t>
              </a:r>
              <a:r>
                <a:rPr lang="en-US"/>
                <a:t>), supports direct pages.</a:t>
              </a:r>
            </a:p>
          </p:txBody>
        </p:sp>
        <p:sp>
          <p:nvSpPr>
            <p:cNvPr id="1162" name="TextBox 1161">
              <a:extLst>
                <a:ext uri="{FF2B5EF4-FFF2-40B4-BE49-F238E27FC236}">
                  <a16:creationId xmlns:a16="http://schemas.microsoft.com/office/drawing/2014/main" id="{8F87322C-19DD-1FF8-0542-7105048109E6}"/>
                </a:ext>
              </a:extLst>
            </p:cNvPr>
            <p:cNvSpPr txBox="1"/>
            <p:nvPr/>
          </p:nvSpPr>
          <p:spPr>
            <a:xfrm>
              <a:off x="7244752" y="1809002"/>
              <a:ext cx="4333044" cy="360000"/>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a:defRPr sz="1400" b="1">
                  <a:solidFill>
                    <a:schemeClr val="lt1"/>
                  </a:solidFill>
                  <a:latin typeface="Aptos SemiBold"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buFont typeface="Arial" panose="020B0604020202020204" pitchFamily="34" charset="0"/>
                <a:buChar char="•"/>
              </a:pPr>
              <a:r>
                <a:rPr lang="en-US" sz="1100" b="0">
                  <a:latin typeface="Aptos" panose="020B0004020202020204" pitchFamily="34" charset="0"/>
                </a:rPr>
                <a:t>Up to 4 URLs, but the list can be dynamic.</a:t>
              </a:r>
            </a:p>
            <a:p>
              <a:pPr indent="171450">
                <a:buFont typeface="Arial" panose="020B0604020202020204" pitchFamily="34" charset="0"/>
                <a:buChar char="•"/>
              </a:pPr>
              <a:r>
                <a:rPr lang="en-US" sz="1100" b="0">
                  <a:latin typeface="Aptos" panose="020B0004020202020204" pitchFamily="34" charset="0"/>
                </a:rPr>
                <a:t>Max 2 subpages depth (</a:t>
              </a:r>
              <a:r>
                <a:rPr lang="en-US" sz="1100" b="0" i="1">
                  <a:latin typeface="Aptos" panose="020B0004020202020204" pitchFamily="34" charset="0"/>
                </a:rPr>
                <a:t>/</a:t>
              </a:r>
              <a:r>
                <a:rPr lang="en-US" sz="1100" b="0" i="1" err="1">
                  <a:latin typeface="Aptos" panose="020B0004020202020204" pitchFamily="34" charset="0"/>
                </a:rPr>
                <a:t>en</a:t>
              </a:r>
              <a:r>
                <a:rPr lang="en-US" sz="1100" b="0" i="1">
                  <a:latin typeface="Aptos" panose="020B0004020202020204" pitchFamily="34" charset="0"/>
                </a:rPr>
                <a:t>/help/</a:t>
              </a:r>
              <a:r>
                <a:rPr lang="en-US" sz="1100" b="0">
                  <a:latin typeface="Aptos" panose="020B0004020202020204" pitchFamily="34" charset="0"/>
                </a:rPr>
                <a:t>), no direct pages.</a:t>
              </a:r>
            </a:p>
          </p:txBody>
        </p:sp>
        <p:sp>
          <p:nvSpPr>
            <p:cNvPr id="1163" name="TextBox 1162">
              <a:extLst>
                <a:ext uri="{FF2B5EF4-FFF2-40B4-BE49-F238E27FC236}">
                  <a16:creationId xmlns:a16="http://schemas.microsoft.com/office/drawing/2014/main" id="{4D6CEC26-414E-E796-E904-B72CB5125E21}"/>
                </a:ext>
              </a:extLst>
            </p:cNvPr>
            <p:cNvSpPr txBox="1"/>
            <p:nvPr/>
          </p:nvSpPr>
          <p:spPr>
            <a:xfrm>
              <a:off x="7222954" y="2311199"/>
              <a:ext cx="151743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p>
            <a:p>
              <a:pPr defTabSz="932719"/>
              <a:r>
                <a:rPr lang="en-US" sz="1100">
                  <a:latin typeface="Aptos SemiBold" panose="020B0004020202020204" pitchFamily="34" charset="0"/>
                </a:rPr>
                <a:t>Search</a:t>
              </a:r>
            </a:p>
          </p:txBody>
        </p:sp>
        <p:sp>
          <p:nvSpPr>
            <p:cNvPr id="1161" name="TextBox 1160">
              <a:extLst>
                <a:ext uri="{FF2B5EF4-FFF2-40B4-BE49-F238E27FC236}">
                  <a16:creationId xmlns:a16="http://schemas.microsoft.com/office/drawing/2014/main" id="{E0B5F413-AC90-C79D-DFF4-F442B14BA4D8}"/>
                </a:ext>
              </a:extLst>
            </p:cNvPr>
            <p:cNvSpPr txBox="1"/>
            <p:nvPr/>
          </p:nvSpPr>
          <p:spPr>
            <a:xfrm>
              <a:off x="7226703" y="1779697"/>
              <a:ext cx="947608" cy="430887"/>
            </a:xfrm>
            <a:prstGeom prst="rect">
              <a:avLst/>
            </a:prstGeom>
            <a:noFill/>
          </p:spPr>
          <p:txBody>
            <a:bodyPr wrap="square">
              <a:spAutoFit/>
            </a:bodyPr>
            <a:lstStyle/>
            <a:p>
              <a:pPr algn="l" defTabSz="932719" rtl="0" eaLnBrk="1" latinLnBrk="0" hangingPunct="1"/>
              <a:r>
                <a:rPr lang="en-US" sz="1100" kern="1200">
                  <a:solidFill>
                    <a:schemeClr val="tx1"/>
                  </a:solidFill>
                  <a:latin typeface="Aptos SemiBold" panose="020B0004020202020204" pitchFamily="34" charset="0"/>
                </a:rPr>
                <a:t>Public </a:t>
              </a:r>
              <a:br>
                <a:rPr lang="en-US" sz="1100" kern="1200">
                  <a:solidFill>
                    <a:schemeClr val="tx1"/>
                  </a:solidFill>
                  <a:latin typeface="Aptos SemiBold" panose="020B0004020202020204" pitchFamily="34" charset="0"/>
                </a:rPr>
              </a:br>
              <a:r>
                <a:rPr lang="en-US" sz="1100" kern="1200">
                  <a:solidFill>
                    <a:schemeClr val="tx1"/>
                  </a:solidFill>
                  <a:latin typeface="Aptos SemiBold" panose="020B0004020202020204" pitchFamily="34" charset="0"/>
                </a:rPr>
                <a:t>Website</a:t>
              </a:r>
            </a:p>
          </p:txBody>
        </p:sp>
      </p:grpSp>
      <p:grpSp>
        <p:nvGrpSpPr>
          <p:cNvPr id="21" name="Group 20">
            <a:extLst>
              <a:ext uri="{FF2B5EF4-FFF2-40B4-BE49-F238E27FC236}">
                <a16:creationId xmlns:a16="http://schemas.microsoft.com/office/drawing/2014/main" id="{B61F8E7F-2639-9038-E968-F9E7A26CB465}"/>
              </a:ext>
            </a:extLst>
          </p:cNvPr>
          <p:cNvGrpSpPr/>
          <p:nvPr/>
        </p:nvGrpSpPr>
        <p:grpSpPr>
          <a:xfrm>
            <a:off x="3760873" y="4778739"/>
            <a:ext cx="7892738" cy="684000"/>
            <a:chOff x="3760873" y="4805237"/>
            <a:chExt cx="7892738" cy="684000"/>
          </a:xfrm>
        </p:grpSpPr>
        <p:sp>
          <p:nvSpPr>
            <p:cNvPr id="12" name="Rectangle: Rounded Corners 11">
              <a:extLst>
                <a:ext uri="{FF2B5EF4-FFF2-40B4-BE49-F238E27FC236}">
                  <a16:creationId xmlns:a16="http://schemas.microsoft.com/office/drawing/2014/main" id="{ECFEF6FA-4DC3-5050-5886-881680F0BE66}"/>
                </a:ext>
              </a:extLst>
            </p:cNvPr>
            <p:cNvSpPr/>
            <p:nvPr/>
          </p:nvSpPr>
          <p:spPr>
            <a:xfrm>
              <a:off x="3760873" y="4805237"/>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a:latin typeface="Aptos SemiBold" panose="020B0004020202020204" pitchFamily="34" charset="0"/>
                </a:rPr>
                <a:t>Uploaded </a:t>
              </a:r>
              <a:br>
                <a:rPr lang="en-US" sz="1400" b="1">
                  <a:latin typeface="Aptos SemiBold" panose="020B0004020202020204" pitchFamily="34" charset="0"/>
                </a:rPr>
              </a:br>
              <a:r>
                <a:rPr lang="en-US" sz="1400" b="1">
                  <a:latin typeface="Aptos SemiBold" panose="020B0004020202020204" pitchFamily="34" charset="0"/>
                </a:rPr>
                <a:t>documents</a:t>
              </a:r>
            </a:p>
          </p:txBody>
        </p:sp>
        <p:sp>
          <p:nvSpPr>
            <p:cNvPr id="1150" name="TextBox 1149">
              <a:extLst>
                <a:ext uri="{FF2B5EF4-FFF2-40B4-BE49-F238E27FC236}">
                  <a16:creationId xmlns:a16="http://schemas.microsoft.com/office/drawing/2014/main" id="{BA69CB7C-BF99-2CE1-D231-1769B23ED178}"/>
                </a:ext>
              </a:extLst>
            </p:cNvPr>
            <p:cNvSpPr txBox="1"/>
            <p:nvPr/>
          </p:nvSpPr>
          <p:spPr>
            <a:xfrm>
              <a:off x="5573100" y="4838103"/>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solidFill>
                  <a:schemeClr val="tx1"/>
                </a:solidFill>
                <a:latin typeface="Aptos" panose="020B0004020202020204" pitchFamily="34" charset="0"/>
                <a:ea typeface="+mn-ea"/>
                <a:cs typeface="+mn-cs"/>
              </a:endParaRPr>
            </a:p>
            <a:p>
              <a:pPr marL="171450" indent="-171450" defTabSz="932719">
                <a:buFont typeface="Arial" panose="020B0604020202020204" pitchFamily="34" charset="0"/>
                <a:buChar char="•"/>
              </a:pPr>
              <a:r>
                <a:rPr lang="en-US" sz="1100" kern="1200">
                  <a:solidFill>
                    <a:schemeClr val="tx1"/>
                  </a:solidFill>
                  <a:latin typeface="Aptos" panose="020B0004020202020204" pitchFamily="34" charset="0"/>
                  <a:ea typeface="+mn-ea"/>
                  <a:cs typeface="+mn-cs"/>
                </a:rPr>
                <a:t>Configured at the bot level: possible to disable file search at the node level but can’t filter them.</a:t>
              </a:r>
            </a:p>
          </p:txBody>
        </p:sp>
        <p:pic>
          <p:nvPicPr>
            <p:cNvPr id="1172" name="Graphic 1171">
              <a:extLst>
                <a:ext uri="{FF2B5EF4-FFF2-40B4-BE49-F238E27FC236}">
                  <a16:creationId xmlns:a16="http://schemas.microsoft.com/office/drawing/2014/main" id="{DE3C2E99-A9D5-1D75-1264-2DFD52A08B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4408" y="4985237"/>
              <a:ext cx="324000" cy="324000"/>
            </a:xfrm>
            <a:prstGeom prst="rect">
              <a:avLst/>
            </a:prstGeom>
          </p:spPr>
        </p:pic>
      </p:grpSp>
      <p:sp>
        <p:nvSpPr>
          <p:cNvPr id="1173" name="Rectangle: Rounded Corners 1172">
            <a:extLst>
              <a:ext uri="{FF2B5EF4-FFF2-40B4-BE49-F238E27FC236}">
                <a16:creationId xmlns:a16="http://schemas.microsoft.com/office/drawing/2014/main" id="{A5F2693B-79C3-7BF7-1DEA-C61782E0120F}"/>
              </a:ext>
            </a:extLst>
          </p:cNvPr>
          <p:cNvSpPr/>
          <p:nvPr/>
        </p:nvSpPr>
        <p:spPr>
          <a:xfrm>
            <a:off x="1250875" y="3389344"/>
            <a:ext cx="1679507" cy="38364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latin typeface="Aptos" panose="020B0004020202020204" pitchFamily="34" charset="0"/>
              </a:rPr>
              <a:t>Past 10 turns for contextualization</a:t>
            </a:r>
          </a:p>
        </p:txBody>
      </p:sp>
      <p:cxnSp>
        <p:nvCxnSpPr>
          <p:cNvPr id="54" name="Straight Connector 53">
            <a:extLst>
              <a:ext uri="{FF2B5EF4-FFF2-40B4-BE49-F238E27FC236}">
                <a16:creationId xmlns:a16="http://schemas.microsoft.com/office/drawing/2014/main" id="{85C4932F-F930-0F5D-4FD4-449DCF176A4B}"/>
              </a:ext>
            </a:extLst>
          </p:cNvPr>
          <p:cNvCxnSpPr>
            <a:cxnSpLocks/>
            <a:stCxn id="39" idx="2"/>
            <a:endCxn id="46" idx="0"/>
          </p:cNvCxnSpPr>
          <p:nvPr/>
        </p:nvCxnSpPr>
        <p:spPr>
          <a:xfrm>
            <a:off x="2064713" y="4548175"/>
            <a:ext cx="0" cy="136849"/>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182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shows how generated responses are plugged into a dialog manager (Copilot Studio) to ensure that you remain in control of the user experience while allowing for authored experiences that are key functions of your copilot,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a:solidFill>
                  <a:srgbClr val="FFFFFF">
                    <a:lumMod val="95000"/>
                  </a:srgbClr>
                </a:solidFill>
              </a:rPr>
              <a:t>Topic examples:</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Authored Topics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“How many miles do I have in my account?”</a:t>
            </a:r>
            <a:endParaRPr lang="en-US" sz="120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FAQ / Scripted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Generated Responses</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a:solidFill>
                  <a:srgbClr val="FFFFFF">
                    <a:lumMod val="95000"/>
                  </a:srgbClr>
                </a:solidFill>
                <a:latin typeface="Aptos" panose="020B0004020202020204" pitchFamily="34" charset="0"/>
              </a:rPr>
              <a:t>Escalation</a:t>
            </a:r>
            <a:br>
              <a:rPr lang="en-US" sz="1200">
                <a:solidFill>
                  <a:srgbClr val="FFFFFF">
                    <a:lumMod val="95000"/>
                  </a:srgbClr>
                </a:solidFill>
                <a:latin typeface="Aptos" panose="020B0004020202020204" pitchFamily="34" charset="0"/>
              </a:rPr>
            </a:br>
            <a:r>
              <a:rPr lang="en-US" sz="1200" i="1">
                <a:solidFill>
                  <a:srgbClr val="FFFFFF">
                    <a:lumMod val="95000"/>
                  </a:srgbClr>
                </a:solidFill>
                <a:latin typeface="Aptos" panose="020B0004020202020204" pitchFamily="34" charset="0"/>
              </a:rPr>
              <a:t>“Can I talk to 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1454"/>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err="1">
              <a:latin typeface="Aptos SemiBold" panose="020B0004020202020204"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123792" y="2543666"/>
            <a:ext cx="60248" cy="3895776"/>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1969525" y="1637107"/>
            <a:ext cx="3552831" cy="89808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Authored Topics</a:t>
              </a: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Unified</a:t>
              </a:r>
              <a:br>
                <a:rPr lang="en-US" sz="1100">
                  <a:latin typeface="Aptos SemiBold" panose="020B0004020202020204" pitchFamily="34" charset="0"/>
                </a:rPr>
              </a:br>
              <a:r>
                <a:rPr lang="en-US" sz="1100">
                  <a:latin typeface="Aptos SemiBold" panose="020B0004020202020204" pitchFamily="34" charset="0"/>
                </a:rPr>
                <a:t>Authoring Canvas</a:t>
              </a: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Copilot-assisted Authoring</a:t>
              </a: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878394" y="2804398"/>
            <a:ext cx="3552831" cy="89808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2955271" y="2902430"/>
            <a:ext cx="3399076" cy="215444"/>
          </a:xfrm>
          <a:prstGeom prst="rect">
            <a:avLst/>
          </a:prstGeom>
          <a:noFill/>
        </p:spPr>
        <p:txBody>
          <a:bodyPr wrap="square" lIns="0" tIns="0" rIns="0" bIns="0" rtlCol="0">
            <a:spAutoFit/>
          </a:bodyPr>
          <a:lstStyle/>
          <a:p>
            <a:pPr algn="ctr"/>
            <a:r>
              <a:rPr lang="en-US" sz="1400">
                <a:latin typeface="Aptos SemiBold" panose="020B0004020202020204" pitchFamily="34" charset="0"/>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2969624" y="3180456"/>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2970587" y="3317125"/>
            <a:ext cx="1635279" cy="169277"/>
          </a:xfrm>
          <a:prstGeom prst="rect">
            <a:avLst/>
          </a:prstGeom>
          <a:noFill/>
        </p:spPr>
        <p:txBody>
          <a:bodyPr wrap="square" lIns="0" tIns="0" rIns="0" bIns="0" rtlCol="0">
            <a:spAutoFit/>
          </a:bodyPr>
          <a:lstStyle/>
          <a:p>
            <a:pPr algn="ctr"/>
            <a:r>
              <a:rPr lang="en-US" sz="1100">
                <a:latin typeface="Aptos SemiBold" panose="020B0004020202020204" pitchFamily="34" charset="0"/>
              </a:rPr>
              <a:t>Copilot Studio Topics</a:t>
            </a: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77471" y="3190693"/>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77471" y="3262330"/>
            <a:ext cx="1635279" cy="338554"/>
          </a:xfrm>
          <a:prstGeom prst="rect">
            <a:avLst/>
          </a:prstGeom>
          <a:noFill/>
        </p:spPr>
        <p:txBody>
          <a:bodyPr wrap="square" lIns="0" tIns="0" rIns="0" bIns="0" rtlCol="0">
            <a:spAutoFit/>
          </a:bodyPr>
          <a:lstStyle/>
          <a:p>
            <a:pPr algn="ctr"/>
            <a:r>
              <a:rPr lang="en-US" sz="1100">
                <a:latin typeface="Aptos SemiBold" panose="020B0004020202020204" pitchFamily="34" charset="0"/>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68602" y="3971690"/>
            <a:ext cx="3552831" cy="89808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Generative</a:t>
              </a:r>
              <a:br>
                <a:rPr lang="en-US" sz="1100">
                  <a:latin typeface="Aptos SemiBold" panose="020B0004020202020204" pitchFamily="34" charset="0"/>
                </a:rPr>
              </a:br>
              <a:r>
                <a:rPr lang="en-US" sz="1100">
                  <a:latin typeface="Aptos SemiBold" panose="020B0004020202020204" pitchFamily="34" charset="0"/>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77471" y="5140993"/>
            <a:ext cx="3552831" cy="89808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298614" y="2673661"/>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04162" y="3722615"/>
            <a:ext cx="8428" cy="2716828"/>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98456" y="3844829"/>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97690" y="5014132"/>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83117" y="4879123"/>
            <a:ext cx="2107" cy="156031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911586" y="6039078"/>
            <a:ext cx="0" cy="40537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562909" y="202610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562907" y="3153323"/>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562906" y="432775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562905" y="5510227"/>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628108" y="6399876"/>
            <a:ext cx="3036681"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latin typeface="Aptos SemiBold" panose="020B0004020202020204" pitchFamily="34" charset="0"/>
              </a:rPr>
              <a:t>* Will only move to next stage(s) if necessary</a:t>
            </a:r>
          </a:p>
        </p:txBody>
      </p:sp>
    </p:spTree>
    <p:extLst>
      <p:ext uri="{BB962C8B-B14F-4D97-AF65-F5344CB8AC3E}">
        <p14:creationId xmlns:p14="http://schemas.microsoft.com/office/powerpoint/2010/main" val="33110982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3"/>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4"/>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5"/>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6"/>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7"/>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8"/>
              </a:rPr>
              <a:t>Azure OpenAI on your data</a:t>
            </a:r>
            <a:r>
              <a:rPr lang="en-US" sz="120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#1:</a:t>
            </a:r>
          </a:p>
          <a:p>
            <a:r>
              <a:rPr lang="en-US" sz="140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Data sources: </a:t>
            </a:r>
            <a:r>
              <a:rPr lang="en-US" sz="1200">
                <a:solidFill>
                  <a:srgbClr val="FFFFFF">
                    <a:lumMod val="95000"/>
                  </a:srgbClr>
                </a:solidFill>
                <a:latin typeface="Aptos" panose="020B0004020202020204" pitchFamily="34" charset="0"/>
                <a:hlinkClick r:id="rId11"/>
              </a:rPr>
              <a:t>public websites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2"/>
              </a:rPr>
              <a:t>Bing Custom Search</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3"/>
              </a:rPr>
              <a:t>SharePoint/OneDrive</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4"/>
              </a:rPr>
              <a:t>Custom Data</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5"/>
              </a:rPr>
              <a:t>uploaded documents</a:t>
            </a:r>
            <a:r>
              <a:rPr lang="en-US" sz="1200">
                <a:solidFill>
                  <a:srgbClr val="FFFFFF">
                    <a:lumMod val="95000"/>
                  </a:srgbClr>
                </a:solidFill>
                <a:latin typeface="Aptos" panose="020B0004020202020204" pitchFamily="34" charset="0"/>
              </a:rPr>
              <a:t>, </a:t>
            </a:r>
            <a:r>
              <a:rPr lang="en-US" sz="1200">
                <a:solidFill>
                  <a:srgbClr val="FFFFFF">
                    <a:lumMod val="95000"/>
                  </a:srgbClr>
                </a:solidFill>
                <a:latin typeface="Aptos" panose="020B0004020202020204" pitchFamily="34" charset="0"/>
                <a:hlinkClick r:id="rId16"/>
              </a:rPr>
              <a:t>Azure OpenAI on your data</a:t>
            </a:r>
            <a:r>
              <a:rPr lang="en-US" sz="1200">
                <a:solidFill>
                  <a:srgbClr val="FFFFFF">
                    <a:lumMod val="95000"/>
                  </a:srgbClr>
                </a:solidFill>
                <a:latin typeface="Aptos" panose="020B0004020202020204" pitchFamily="34" charset="0"/>
              </a:rPr>
              <a:t>.</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Azure OpenAI On Your Data 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25103" y="2902969"/>
            <a:ext cx="295620" cy="295620"/>
          </a:xfrm>
          <a:prstGeom prst="rect">
            <a:avLst/>
          </a:prstGeom>
        </p:spPr>
      </p:pic>
      <p:pic>
        <p:nvPicPr>
          <p:cNvPr id="207" name="Picture 2" descr="openai&quot; Icon - Download for free – Iconduck">
            <a:extLst>
              <a:ext uri="{FF2B5EF4-FFF2-40B4-BE49-F238E27FC236}">
                <a16:creationId xmlns:a16="http://schemas.microsoft.com/office/drawing/2014/main" id="{E18003BB-5B88-85CF-3586-C3033D466C61}"/>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7388" y="5555427"/>
            <a:ext cx="213046" cy="216000"/>
          </a:xfrm>
          <a:prstGeom prst="rect">
            <a:avLst/>
          </a:prstGeom>
          <a:noFill/>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39160" y="4487268"/>
            <a:ext cx="252000" cy="252000"/>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Azure OpenAI reference architecture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Azure OpenAI Landing Zone reference architecture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67529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Using your own Azure OpenAI service? Consider reviewing the Azure OpenAI Landing Zone.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Azure OpenAI Landing Zone is a reference architecture that integrates a variety of services to create a seamless infrastructure for running OpenAI workloads.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85725" defTabSz="914367">
              <a:spcBef>
                <a:spcPts val="300"/>
              </a:spcBef>
              <a:spcAft>
                <a:spcPts val="0"/>
              </a:spcAft>
              <a:buSzTx/>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Azure OpenAI Landing Zone reference architecture</a:t>
            </a:r>
            <a:endParaRPr lang="en-US" sz="1200">
              <a:solidFill>
                <a:srgbClr val="FFFFFF">
                  <a:lumMod val="95000"/>
                </a:srgbClr>
              </a:solidFill>
              <a:latin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4D29180-CDB8-39F3-E353-872E53A724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200" y="1514474"/>
            <a:ext cx="8420100" cy="5025995"/>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0967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default, generative answers is available in the ‘Conversational </a:t>
            </a:r>
            <a:r>
              <a:rPr lang="en-US" sz="1200">
                <a:solidFill>
                  <a:srgbClr val="FFFFFF">
                    <a:lumMod val="95000"/>
                  </a:srgbClr>
                </a:solidFill>
                <a:latin typeface="Aptos" panose="020B0004020202020204" pitchFamily="34" charset="0"/>
              </a:rPr>
              <a:t>boosting’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Generative answers node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Generative answers with Bing Custom Search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Generative answers with custom data – ServiceNow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Generative answers with uploaded documents (video)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Customize responses with generative answers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7956048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custom instructions?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copilot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Review</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D59AE0A-666C-60CD-D011-646AF715CECC}"/>
              </a:ext>
            </a:extLst>
          </p:cNvPr>
          <p:cNvGrpSpPr/>
          <p:nvPr/>
        </p:nvGrpSpPr>
        <p:grpSpPr>
          <a:xfrm>
            <a:off x="738039" y="1977722"/>
            <a:ext cx="5200970" cy="522386"/>
            <a:chOff x="731863" y="2125404"/>
            <a:chExt cx="5200970" cy="522386"/>
          </a:xfrm>
        </p:grpSpPr>
        <p:sp>
          <p:nvSpPr>
            <p:cNvPr id="55" name="Rectangle 54">
              <a:extLst>
                <a:ext uri="{FF2B5EF4-FFF2-40B4-BE49-F238E27FC236}">
                  <a16:creationId xmlns:a16="http://schemas.microsoft.com/office/drawing/2014/main" id="{D909AFD3-772D-428E-8735-D3CC0F3F992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Project overview</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1863" y="2223541"/>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accent2"/>
                </a:solidFill>
                <a:latin typeface="Aptos SemiBold" panose="020B0004020202020204" pitchFamily="34" charset="0"/>
                <a:ea typeface="Segoe UI" pitchFamily="34" charset="0"/>
                <a:cs typeface="Segoe UI"/>
              </a:rPr>
              <a:t>Attendees</a:t>
            </a:r>
            <a:r>
              <a:rPr lang="en-US" sz="1600" kern="0">
                <a:solidFill>
                  <a:schemeClr val="tx2"/>
                </a:solidFill>
                <a:latin typeface="Aptos" panose="020B0004020202020204" pitchFamily="34" charset="0"/>
                <a:ea typeface="Segoe UI" pitchFamily="34" charset="0"/>
                <a:cs typeface="Segoe UI"/>
              </a:rPr>
              <a:t>: </a:t>
            </a:r>
            <a:r>
              <a:rPr lang="en-GB" sz="1600">
                <a:latin typeface="Aptos" panose="020B0004020202020204" pitchFamily="34" charset="0"/>
              </a:rPr>
              <a:t>key stakeholders from the customer and partner: project leads, solution architects, functional and technical leads.</a:t>
            </a:r>
            <a:endParaRPr lang="en-US">
              <a:latin typeface="Aptos" panose="020B0004020202020204" pitchFamily="34" charset="0"/>
            </a:endParaRPr>
          </a:p>
          <a:p>
            <a:pPr defTabSz="878102" fontAlgn="base">
              <a:spcBef>
                <a:spcPts val="600"/>
              </a:spcBef>
              <a:spcAft>
                <a:spcPts val="600"/>
              </a:spcAft>
              <a:defRPr/>
            </a:pPr>
            <a:r>
              <a:rPr lang="en-US" sz="1600" kern="0">
                <a:solidFill>
                  <a:schemeClr val="accent2"/>
                </a:solidFill>
                <a:latin typeface="Aptos SemiBold" panose="020B0004020202020204" pitchFamily="34" charset="0"/>
                <a:cs typeface="Segoe UI"/>
              </a:rPr>
              <a:t>Requirements</a:t>
            </a:r>
            <a:r>
              <a:rPr lang="en-US" sz="1600" kern="0">
                <a:solidFill>
                  <a:schemeClr val="tx2"/>
                </a:solidFill>
                <a:latin typeface="Aptos" panose="020B0004020202020204" pitchFamily="34" charset="0"/>
                <a:ea typeface="Segoe UI" pitchFamily="34" charset="0"/>
                <a:cs typeface="Segoe UI"/>
              </a:rPr>
              <a:t>: filling the </a:t>
            </a:r>
            <a:r>
              <a:rPr lang="en-GB" sz="160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a:solidFill>
                  <a:schemeClr val="accent2"/>
                </a:solidFill>
                <a:latin typeface="Aptos SemiBold" panose="020B0004020202020204" pitchFamily="34" charset="0"/>
                <a:cs typeface="Segoe UI"/>
              </a:rPr>
              <a:t>Out of scope</a:t>
            </a:r>
            <a:r>
              <a:rPr lang="en-US" sz="1600">
                <a:latin typeface="Aptos" panose="020B0004020202020204" pitchFamily="34" charset="0"/>
              </a:rPr>
              <a:t>: defining a solution architecture based on the review, providing product training, or performing code reviews.</a:t>
            </a:r>
            <a:endParaRPr lang="en-GB" sz="160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grpSp>
        <p:nvGrpSpPr>
          <p:cNvPr id="10" name="Group 9">
            <a:extLst>
              <a:ext uri="{FF2B5EF4-FFF2-40B4-BE49-F238E27FC236}">
                <a16:creationId xmlns:a16="http://schemas.microsoft.com/office/drawing/2014/main" id="{2FFE75AF-6F83-62B3-B731-F2204319DA6A}"/>
              </a:ext>
            </a:extLst>
          </p:cNvPr>
          <p:cNvGrpSpPr/>
          <p:nvPr/>
        </p:nvGrpSpPr>
        <p:grpSpPr>
          <a:xfrm>
            <a:off x="738039" y="2430173"/>
            <a:ext cx="5200970" cy="522386"/>
            <a:chOff x="731863" y="2125404"/>
            <a:chExt cx="5200970" cy="522386"/>
          </a:xfrm>
        </p:grpSpPr>
        <p:sp>
          <p:nvSpPr>
            <p:cNvPr id="11" name="Rectangle 10">
              <a:extLst>
                <a:ext uri="{FF2B5EF4-FFF2-40B4-BE49-F238E27FC236}">
                  <a16:creationId xmlns:a16="http://schemas.microsoft.com/office/drawing/2014/main" id="{A7F4C2C9-9C2C-542E-5479-3DCD97BBBC7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Architecture overview</a:t>
              </a: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1863" y="2223541"/>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15" name="Group 14">
            <a:extLst>
              <a:ext uri="{FF2B5EF4-FFF2-40B4-BE49-F238E27FC236}">
                <a16:creationId xmlns:a16="http://schemas.microsoft.com/office/drawing/2014/main" id="{CCE9E9B7-D2DB-928A-4E37-BD2892CE9734}"/>
              </a:ext>
            </a:extLst>
          </p:cNvPr>
          <p:cNvGrpSpPr/>
          <p:nvPr/>
        </p:nvGrpSpPr>
        <p:grpSpPr>
          <a:xfrm>
            <a:off x="738039" y="2882624"/>
            <a:ext cx="5200970" cy="522386"/>
            <a:chOff x="731863" y="2125404"/>
            <a:chExt cx="5200970" cy="522386"/>
          </a:xfrm>
        </p:grpSpPr>
        <p:sp>
          <p:nvSpPr>
            <p:cNvPr id="16" name="Rectangle 15">
              <a:extLst>
                <a:ext uri="{FF2B5EF4-FFF2-40B4-BE49-F238E27FC236}">
                  <a16:creationId xmlns:a16="http://schemas.microsoft.com/office/drawing/2014/main" id="{BD313791-C381-A7D0-9C4D-B6FF6A7CF41E}"/>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Language</a:t>
              </a: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1863" y="2223541"/>
              <a:ext cx="326112" cy="326112"/>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0" name="Group 19">
            <a:extLst>
              <a:ext uri="{FF2B5EF4-FFF2-40B4-BE49-F238E27FC236}">
                <a16:creationId xmlns:a16="http://schemas.microsoft.com/office/drawing/2014/main" id="{D6732438-EDD2-0678-BB0F-11E22F9C04EF}"/>
              </a:ext>
            </a:extLst>
          </p:cNvPr>
          <p:cNvGrpSpPr/>
          <p:nvPr/>
        </p:nvGrpSpPr>
        <p:grpSpPr>
          <a:xfrm>
            <a:off x="738039" y="3787526"/>
            <a:ext cx="5200970" cy="522386"/>
            <a:chOff x="731863" y="2125404"/>
            <a:chExt cx="5200970" cy="522386"/>
          </a:xfrm>
        </p:grpSpPr>
        <p:sp>
          <p:nvSpPr>
            <p:cNvPr id="21" name="Rectangle 20">
              <a:extLst>
                <a:ext uri="{FF2B5EF4-FFF2-40B4-BE49-F238E27FC236}">
                  <a16:creationId xmlns:a16="http://schemas.microsoft.com/office/drawing/2014/main" id="{2AE3467A-22D3-5FE0-16E3-21B798C67CD9}"/>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Integrations &amp; channels</a:t>
              </a: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1863" y="2223541"/>
              <a:ext cx="326112" cy="326112"/>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6" name="Group 25">
            <a:extLst>
              <a:ext uri="{FF2B5EF4-FFF2-40B4-BE49-F238E27FC236}">
                <a16:creationId xmlns:a16="http://schemas.microsoft.com/office/drawing/2014/main" id="{3050DA67-B41F-0953-D084-4C314A8884CB}"/>
              </a:ext>
            </a:extLst>
          </p:cNvPr>
          <p:cNvGrpSpPr/>
          <p:nvPr/>
        </p:nvGrpSpPr>
        <p:grpSpPr>
          <a:xfrm>
            <a:off x="738039" y="4239977"/>
            <a:ext cx="5200970" cy="522386"/>
            <a:chOff x="731863" y="2125404"/>
            <a:chExt cx="5200970" cy="522386"/>
          </a:xfrm>
        </p:grpSpPr>
        <p:sp>
          <p:nvSpPr>
            <p:cNvPr id="27" name="Rectangle 26">
              <a:extLst>
                <a:ext uri="{FF2B5EF4-FFF2-40B4-BE49-F238E27FC236}">
                  <a16:creationId xmlns:a16="http://schemas.microsoft.com/office/drawing/2014/main" id="{B4BDBE74-EF03-0CE6-2310-13345B703F57}"/>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Security, monitoring &amp; governance</a:t>
              </a: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1863" y="2223541"/>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1" name="Group 30">
            <a:extLst>
              <a:ext uri="{FF2B5EF4-FFF2-40B4-BE49-F238E27FC236}">
                <a16:creationId xmlns:a16="http://schemas.microsoft.com/office/drawing/2014/main" id="{BB8A7496-C3E2-CCA1-0A2F-35EB9A781894}"/>
              </a:ext>
            </a:extLst>
          </p:cNvPr>
          <p:cNvGrpSpPr/>
          <p:nvPr/>
        </p:nvGrpSpPr>
        <p:grpSpPr>
          <a:xfrm>
            <a:off x="738039" y="4692428"/>
            <a:ext cx="5200970" cy="522386"/>
            <a:chOff x="731863" y="2125404"/>
            <a:chExt cx="5200970" cy="522386"/>
          </a:xfrm>
        </p:grpSpPr>
        <p:sp>
          <p:nvSpPr>
            <p:cNvPr id="32" name="Rectangle 31">
              <a:extLst>
                <a:ext uri="{FF2B5EF4-FFF2-40B4-BE49-F238E27FC236}">
                  <a16:creationId xmlns:a16="http://schemas.microsoft.com/office/drawing/2014/main" id="{12E415D6-ADC7-DC40-5371-578ED167F553}"/>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rPr>
                <a:t>Application lifecycle management</a:t>
              </a: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1863" y="2223541"/>
              <a:ext cx="326112" cy="326112"/>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6" name="Group 35">
            <a:extLst>
              <a:ext uri="{FF2B5EF4-FFF2-40B4-BE49-F238E27FC236}">
                <a16:creationId xmlns:a16="http://schemas.microsoft.com/office/drawing/2014/main" id="{065DE31C-353C-0700-B4E6-33240EFFDBDB}"/>
              </a:ext>
            </a:extLst>
          </p:cNvPr>
          <p:cNvGrpSpPr/>
          <p:nvPr/>
        </p:nvGrpSpPr>
        <p:grpSpPr>
          <a:xfrm>
            <a:off x="738039" y="5144879"/>
            <a:ext cx="5200970" cy="522386"/>
            <a:chOff x="731863" y="2125404"/>
            <a:chExt cx="5200970" cy="522386"/>
          </a:xfrm>
        </p:grpSpPr>
        <p:sp>
          <p:nvSpPr>
            <p:cNvPr id="37" name="Rectangle 36">
              <a:extLst>
                <a:ext uri="{FF2B5EF4-FFF2-40B4-BE49-F238E27FC236}">
                  <a16:creationId xmlns:a16="http://schemas.microsoft.com/office/drawing/2014/main" id="{8B351E31-66D6-15A7-BE54-1AEADCFD0155}"/>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Analytics &amp; KPIs</a:t>
              </a: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1863" y="2223541"/>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45" name="Group 44">
            <a:extLst>
              <a:ext uri="{FF2B5EF4-FFF2-40B4-BE49-F238E27FC236}">
                <a16:creationId xmlns:a16="http://schemas.microsoft.com/office/drawing/2014/main" id="{55458B71-8334-8912-CAC9-7AEA2A80AAA9}"/>
              </a:ext>
            </a:extLst>
          </p:cNvPr>
          <p:cNvGrpSpPr/>
          <p:nvPr/>
        </p:nvGrpSpPr>
        <p:grpSpPr>
          <a:xfrm>
            <a:off x="738039" y="5597330"/>
            <a:ext cx="5200970" cy="522386"/>
            <a:chOff x="731863" y="2125404"/>
            <a:chExt cx="5200970" cy="522386"/>
          </a:xfrm>
        </p:grpSpPr>
        <p:sp>
          <p:nvSpPr>
            <p:cNvPr id="47" name="Rectangle 46">
              <a:extLst>
                <a:ext uri="{FF2B5EF4-FFF2-40B4-BE49-F238E27FC236}">
                  <a16:creationId xmlns:a16="http://schemas.microsoft.com/office/drawing/2014/main" id="{9D005DFF-F7DB-9962-1D4E-730DEE8E13CD}"/>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solidFill>
                    <a:schemeClr val="tx1"/>
                  </a:solidFill>
                  <a:latin typeface="Aptos" panose="020B0004020202020204" pitchFamily="34" charset="0"/>
                </a:rPr>
                <a:t>Fit-gap &amp; top requests</a:t>
              </a: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1863" y="2223541"/>
              <a:ext cx="326112" cy="326112"/>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51" name="Group 50">
            <a:extLst>
              <a:ext uri="{FF2B5EF4-FFF2-40B4-BE49-F238E27FC236}">
                <a16:creationId xmlns:a16="http://schemas.microsoft.com/office/drawing/2014/main" id="{B05A3416-EDE7-742F-DE63-5329861EF587}"/>
              </a:ext>
            </a:extLst>
          </p:cNvPr>
          <p:cNvGrpSpPr/>
          <p:nvPr/>
        </p:nvGrpSpPr>
        <p:grpSpPr>
          <a:xfrm>
            <a:off x="738039" y="6049781"/>
            <a:ext cx="5200970" cy="522386"/>
            <a:chOff x="731863" y="2125404"/>
            <a:chExt cx="5200970" cy="522386"/>
          </a:xfrm>
        </p:grpSpPr>
        <p:sp>
          <p:nvSpPr>
            <p:cNvPr id="52" name="Rectangle 51">
              <a:extLst>
                <a:ext uri="{FF2B5EF4-FFF2-40B4-BE49-F238E27FC236}">
                  <a16:creationId xmlns:a16="http://schemas.microsoft.com/office/drawing/2014/main" id="{F07DEF84-6155-B4FC-9780-0EBAB5A20E80}"/>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Dynamics 365 Omnichannel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1863" y="2223541"/>
              <a:ext cx="326112" cy="326112"/>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 name="Group 2">
            <a:extLst>
              <a:ext uri="{FF2B5EF4-FFF2-40B4-BE49-F238E27FC236}">
                <a16:creationId xmlns:a16="http://schemas.microsoft.com/office/drawing/2014/main" id="{86752445-1626-3CD9-AE41-145C8DC47410}"/>
              </a:ext>
            </a:extLst>
          </p:cNvPr>
          <p:cNvGrpSpPr/>
          <p:nvPr/>
        </p:nvGrpSpPr>
        <p:grpSpPr>
          <a:xfrm>
            <a:off x="738039" y="3335075"/>
            <a:ext cx="5200970" cy="522386"/>
            <a:chOff x="731863" y="2125404"/>
            <a:chExt cx="5200970" cy="522386"/>
          </a:xfrm>
        </p:grpSpPr>
        <p:sp>
          <p:nvSpPr>
            <p:cNvPr id="4" name="Rectangle 3">
              <a:extLst>
                <a:ext uri="{FF2B5EF4-FFF2-40B4-BE49-F238E27FC236}">
                  <a16:creationId xmlns:a16="http://schemas.microsoft.com/office/drawing/2014/main" id="{A7121F5C-650D-59CB-7B85-2347002A035F}"/>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AI capabilities</a:t>
              </a: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1863" y="2223541"/>
              <a:ext cx="326112" cy="326112"/>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Generative actions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plugins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Generative actions enable copilots, with the Azure OpenAI-powered conversation engine, to select and chain together plugins, to complete tasks for your users without any manual authoring required.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Dynamic chaining allows to replace Copilot Studio NLU (including Azure CLU) with one based on a GPT large language model, allowing to do multi-intent recognition and advanced entity extraction.</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copilot building experience with generative AI</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How to use plugin actions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7146649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plugin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replace the standard NLU with dynamic chaining?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Not initially, but dynamic chaining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Generative builder</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Copilot Studio lets you create and iterate on topics by describing what you want and having AI build it for you, significantly decreasing the time it takes to create and update copilot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Topic authoring with copilot (video)</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is also used to update existing messages and questions to suggest variations, making the copilot more friendly and natural.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AI features for Teams and Classic bots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179649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copilot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Integrations </a:t>
            </a:r>
            <a:br>
              <a:rPr lang="en-US" sz="3600">
                <a:solidFill>
                  <a:schemeClr val="accent2"/>
                </a:solidFill>
              </a:rPr>
            </a:br>
            <a:r>
              <a:rPr lang="en-US" sz="3600">
                <a:solidFill>
                  <a:schemeClr val="accent2"/>
                </a:solidFill>
              </a:rPr>
              <a:t>&amp; Channels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a:spcBef>
                <a:spcPts val="600"/>
              </a:spcBef>
            </a:pPr>
            <a:r>
              <a:rPr lang="en-US" sz="2800"/>
              <a:t>Integrations </a:t>
            </a:r>
          </a:p>
          <a:p>
            <a:pPr>
              <a:spcBef>
                <a:spcPts val="600"/>
              </a:spcBef>
            </a:pPr>
            <a:r>
              <a:rPr lang="en-US"/>
              <a:t>Power Automate and HTTP requests</a:t>
            </a:r>
          </a:p>
          <a:p>
            <a:pPr>
              <a:spcBef>
                <a:spcPts val="600"/>
              </a:spcBef>
            </a:pPr>
            <a:r>
              <a:rPr lang="en-US" sz="2800"/>
              <a:t>Handling cloud flow timeouts examples</a:t>
            </a:r>
          </a:p>
          <a:p>
            <a:pPr>
              <a:spcBef>
                <a:spcPts val="600"/>
              </a:spcBef>
            </a:pPr>
            <a:r>
              <a:rPr lang="en-US" sz="2800"/>
              <a:t>Deployed channels</a:t>
            </a:r>
          </a:p>
          <a:p>
            <a:pPr>
              <a:spcBef>
                <a:spcPts val="600"/>
              </a:spcBef>
            </a:pPr>
            <a:r>
              <a:rPr lang="en-US" sz="2800"/>
              <a:t>Chat clients</a:t>
            </a:r>
          </a:p>
          <a:p>
            <a:pPr>
              <a:spcBef>
                <a:spcPts val="600"/>
              </a:spcBef>
            </a:pPr>
            <a:r>
              <a:rPr lang="en-US"/>
              <a:t>Escalation management</a:t>
            </a:r>
            <a:endParaRPr lang="en-US" sz="2800"/>
          </a:p>
        </p:txBody>
      </p:sp>
    </p:spTree>
    <p:extLst>
      <p:ext uri="{BB962C8B-B14F-4D97-AF65-F5344CB8AC3E}">
        <p14:creationId xmlns:p14="http://schemas.microsoft.com/office/powerpoint/2010/main" val="27176969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the various systems that the</a:t>
            </a:r>
            <a:r>
              <a:rPr lang="en-US" sz="1200">
                <a:solidFill>
                  <a:srgbClr val="FFFFFF">
                    <a:lumMod val="95000"/>
                  </a:srgbClr>
                </a:solidFill>
                <a:latin typeface="Aptos" panose="020B0004020202020204" pitchFamily="34" charset="0"/>
              </a:rPr>
              <a:t> copilot,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rPr>
              <a:t>Use Power Automate cloud flows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Perform HTTP requests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Use plugin actions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Bot Framework skills </a:t>
            </a:r>
            <a:r>
              <a:rPr lang="en-US" sz="120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000784689"/>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bg1"/>
                          </a:solidFill>
                          <a:latin typeface="Aptos" panose="020B0004020202020204" pitchFamily="34" charset="0"/>
                        </a:rPr>
                        <a:t>Meeting Booking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Plugin</a:t>
                      </a:r>
                    </a:p>
                  </a:txBody>
                  <a:tcPr/>
                </a:tc>
                <a:tc>
                  <a:txBody>
                    <a:bodyPr/>
                    <a:lstStyle/>
                    <a:p>
                      <a:pPr algn="r"/>
                      <a:r>
                        <a:rPr lang="en-US" sz="1200">
                          <a:solidFill>
                            <a:schemeClr val="bg1"/>
                          </a:solidFill>
                          <a:latin typeface="Aptos" panose="020B0004020202020204" pitchFamily="34" charset="0"/>
                        </a:rPr>
                        <a:t>1,500</a:t>
                      </a:r>
                    </a:p>
                  </a:txBody>
                  <a:tcPr/>
                </a:tc>
                <a:tc>
                  <a:txBody>
                    <a:bodyPr/>
                    <a:lstStyle/>
                    <a:p>
                      <a:pPr algn="r"/>
                      <a:r>
                        <a:rPr lang="en-US" sz="1200">
                          <a:solidFill>
                            <a:schemeClr val="bg1"/>
                          </a:solidFill>
                          <a:latin typeface="Aptos" panose="020B0004020202020204" pitchFamily="34" charset="0"/>
                        </a:rPr>
                        <a:t>300</a:t>
                      </a:r>
                    </a:p>
                  </a:txBody>
                  <a:tcPr/>
                </a:tc>
                <a:tc>
                  <a:txBody>
                    <a:bodyPr/>
                    <a:lstStyle/>
                    <a:p>
                      <a:r>
                        <a:rPr lang="en-US" sz="120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Power Automate and HTTP requests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1,000+ connectors to extend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For a good end-user experience, cloud flows triggered from Copilot Studio must execute quickly so that the user doesn’t have to wait too long for the copilot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You can make HTTP requests directly from Copilot Studio, to avoid invoking cloud flows and trim a few milliseconds.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Power Automate Standards by MVP Matthew Devaney</a:t>
            </a:r>
            <a:r>
              <a:rPr lang="en-US" sz="120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44672841"/>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optimizing your cloud flows and HTTP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handle cloud flow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By adding a parallel branch that returns a result to Copilot Studio within 100s, you can more gracefully handle the timeout on the copilot</a:t>
            </a:r>
            <a:r>
              <a:rPr lang="en-US" sz="1200">
                <a:solidFill>
                  <a:srgbClr val="FFFFFF">
                    <a:lumMod val="95000"/>
                  </a:srgbClr>
                </a:solidFill>
                <a:latin typeface="Aptos" panose="020B0004020202020204" pitchFamily="34" charset="0"/>
              </a:rPr>
              <a:t>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3"/>
              </a:rPr>
              <a:t>FlowActionTimedOut</a:t>
            </a:r>
            <a:r>
              <a:rPr lang="en-US" sz="1200">
                <a:solidFill>
                  <a:srgbClr val="FFFFFF">
                    <a:lumMod val="95000"/>
                  </a:srgbClr>
                </a:solidFill>
                <a:latin typeface="Aptos" panose="020B0004020202020204" pitchFamily="34" charset="0"/>
                <a:hlinkClick r:id="rId3"/>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MVP Matt </a:t>
            </a:r>
            <a:r>
              <a:rPr lang="en-US" sz="1200" err="1">
                <a:solidFill>
                  <a:srgbClr val="FFFFFF">
                    <a:lumMod val="95000"/>
                  </a:srgbClr>
                </a:solidFill>
                <a:latin typeface="Aptos" panose="020B0004020202020204" pitchFamily="34" charset="0"/>
                <a:hlinkClick r:id="rId4"/>
              </a:rPr>
              <a:t>Jimison's</a:t>
            </a:r>
            <a:r>
              <a:rPr lang="en-US" sz="1200">
                <a:solidFill>
                  <a:srgbClr val="FFFFFF">
                    <a:lumMod val="95000"/>
                  </a:srgbClr>
                </a:solidFill>
                <a:latin typeface="Aptos" panose="020B0004020202020204" pitchFamily="34" charset="0"/>
                <a:hlinkClick r:id="rId4"/>
              </a:rPr>
              <a:t> example of handling cloud flow timeouts in Copilot Studio</a:t>
            </a:r>
            <a:endParaRPr lang="en-US" sz="120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Place long running logic after the “Return value(s) to Copilot Studio”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deploying to Microsoft Teams, the ‘send proactive message’ message feature could be used to have the bot send the message to the user, once it is ready on the Power Automate side.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err="1">
                <a:solidFill>
                  <a:srgbClr val="FFFFFF">
                    <a:lumMod val="95000"/>
                  </a:srgbClr>
                </a:solidFill>
                <a:latin typeface="Aptos" panose="020B0004020202020204" pitchFamily="34" charset="0"/>
                <a:hlinkClick r:id="rId4"/>
              </a:rPr>
              <a:t>FlowActionTimedOut</a:t>
            </a:r>
            <a:r>
              <a:rPr lang="en-US" sz="1200">
                <a:solidFill>
                  <a:srgbClr val="FFFFFF">
                    <a:lumMod val="95000"/>
                  </a:srgbClr>
                </a:solidFill>
                <a:latin typeface="Aptos" panose="020B0004020202020204" pitchFamily="34" charset="0"/>
                <a:hlinkClick r:id="rId4"/>
              </a:rPr>
              <a:t> error code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Notify bot users in Teams with proactive messages</a:t>
            </a:r>
            <a:endParaRPr lang="en-US" sz="120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deploys to multiple channels natively (Teams, websites, Facebook, Power Pages, Power Apps canvas apps, etc.). </a:t>
            </a: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advanced scenarios such as custom apps or </a:t>
            </a:r>
            <a:r>
              <a:rPr lang="en-US" sz="1200">
                <a:solidFill>
                  <a:srgbClr val="FFFFFF">
                    <a:lumMod val="95000"/>
                  </a:srgbClr>
                </a:solidFill>
                <a:latin typeface="Aptos" panose="020B0004020202020204" pitchFamily="34" charset="0"/>
              </a:rPr>
              <a:t>web clients,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customers can integrate with the copilot’s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additional channels, customers would typically setup a relay copilot </a:t>
            </a:r>
            <a:r>
              <a:rPr lang="en-US" sz="1200">
                <a:solidFill>
                  <a:srgbClr val="FFFFFF">
                    <a:lumMod val="95000"/>
                  </a:srgbClr>
                </a:solidFill>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 copilot to various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Add a Copilot Studio bot to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Channels and Community / </a:t>
            </a:r>
            <a:r>
              <a:rPr lang="en-US" sz="1200" err="1">
                <a:solidFill>
                  <a:srgbClr val="FFFFFF">
                    <a:lumMod val="95000"/>
                  </a:srgbClr>
                </a:solidFill>
                <a:latin typeface="Aptos" panose="020B0004020202020204" pitchFamily="34" charset="0"/>
                <a:hlinkClick r:id="rId6"/>
              </a:rPr>
              <a:t>Botkit</a:t>
            </a:r>
            <a:r>
              <a:rPr lang="en-US" sz="1200">
                <a:solidFill>
                  <a:srgbClr val="FFFFFF">
                    <a:lumMod val="95000"/>
                  </a:srgbClr>
                </a:solidFill>
                <a:latin typeface="Aptos" panose="020B0004020202020204" pitchFamily="34" charset="0"/>
                <a:hlinkClick r:id="rId6"/>
              </a:rPr>
              <a:t> Adapters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404354825"/>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Channel</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0882281"/>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Teams </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a:solidFill>
                            <a:schemeClr val="bg1"/>
                          </a:solidFill>
                          <a:latin typeface="Aptos" panose="020B0004020202020204" pitchFamily="34" charset="0"/>
                        </a:rPr>
                        <a:t>Azure relay copilot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a:solidFill>
                            <a:schemeClr val="bg1"/>
                          </a:solidFill>
                          <a:latin typeface="Aptos" panose="020B0004020202020204" pitchFamily="34" charset="0"/>
                        </a:rPr>
                        <a:t>Voice channel through 3</a:t>
                      </a:r>
                      <a:r>
                        <a:rPr lang="en-US" sz="1200" baseline="30000">
                          <a:solidFill>
                            <a:schemeClr val="bg1"/>
                          </a:solidFill>
                          <a:latin typeface="Aptos" panose="020B0004020202020204" pitchFamily="34" charset="0"/>
                        </a:rPr>
                        <a:t>rd</a:t>
                      </a:r>
                      <a:r>
                        <a:rPr lang="en-US" sz="120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There are many available options to deploy a copilot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 copilot for a live website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 (simple)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Customize and host your own chat canvas (advanced</a:t>
            </a:r>
            <a:r>
              <a:rPr lang="en-US" sz="120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Bot Framework Web Chat canvas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Format your bot messages in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Markdown Guide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Adaptive Cards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659939734"/>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221424"/>
            <a:ext cx="9613900" cy="4001095"/>
          </a:xfrm>
        </p:spPr>
        <p:txBody>
          <a:bodyPr/>
          <a:lstStyle/>
          <a:p>
            <a:pPr marL="0" indent="0">
              <a:spcBef>
                <a:spcPts val="1200"/>
              </a:spcBef>
              <a:buClr>
                <a:srgbClr val="9BF00B"/>
              </a:buClr>
              <a:buSzPct val="100000"/>
              <a:buNone/>
            </a:pPr>
            <a:r>
              <a:rPr lang="en-GB" sz="2000"/>
              <a:t>Complete each slide providing the required information </a:t>
            </a:r>
          </a:p>
          <a:p>
            <a:pPr marL="0" indent="0">
              <a:spcBef>
                <a:spcPts val="1200"/>
              </a:spcBef>
              <a:buClr>
                <a:srgbClr val="9BF00B"/>
              </a:buClr>
              <a:buSzPct val="100000"/>
              <a:buNone/>
            </a:pPr>
            <a:r>
              <a:rPr lang="en-GB" sz="2000"/>
              <a:t>Post-it notes should be removed: their purpose is only to provide example answers.</a:t>
            </a:r>
          </a:p>
          <a:p>
            <a:pPr marL="0" indent="0">
              <a:spcBef>
                <a:spcPts val="1200"/>
              </a:spcBef>
              <a:buClr>
                <a:srgbClr val="9BF00B"/>
              </a:buClr>
              <a:buSzPct val="100000"/>
              <a:buNone/>
            </a:pPr>
            <a:r>
              <a:rPr lang="en-GB" sz="2000"/>
              <a:t>Skip and hide slides that are not applicable to your project.</a:t>
            </a:r>
          </a:p>
          <a:p>
            <a:pPr marL="0" indent="0">
              <a:spcBef>
                <a:spcPts val="1200"/>
              </a:spcBef>
              <a:buClr>
                <a:srgbClr val="9BF00B"/>
              </a:buClr>
              <a:buSzPct val="100000"/>
              <a:buNone/>
            </a:pPr>
            <a:r>
              <a:rPr lang="en-GB" sz="2000"/>
              <a:t>Add more slides to capture the required information if needed. </a:t>
            </a:r>
          </a:p>
          <a:p>
            <a:pPr marL="0" indent="0">
              <a:spcBef>
                <a:spcPts val="1200"/>
              </a:spcBef>
              <a:buClr>
                <a:srgbClr val="9BF00B"/>
              </a:buClr>
              <a:buSzPct val="100000"/>
              <a:buNone/>
            </a:pPr>
            <a:r>
              <a:rPr lang="en-GB" sz="2000"/>
              <a:t>Do not hesitate to paste your own slides and existing content.</a:t>
            </a:r>
          </a:p>
          <a:p>
            <a:pPr marL="0" indent="0">
              <a:spcBef>
                <a:spcPts val="1200"/>
              </a:spcBef>
              <a:buClr>
                <a:srgbClr val="9BF00B"/>
              </a:buClr>
              <a:buSzPct val="100000"/>
              <a:buNone/>
            </a:pPr>
            <a:r>
              <a:rPr lang="en-GB" sz="2000"/>
              <a:t>Reach out if you have questions on the format or content.</a:t>
            </a:r>
          </a:p>
          <a:p>
            <a:pPr marL="0" indent="0">
              <a:spcBef>
                <a:spcPts val="1200"/>
              </a:spcBef>
              <a:buClr>
                <a:srgbClr val="9BF00B"/>
              </a:buClr>
              <a:buSzPct val="100000"/>
              <a:buNone/>
            </a:pPr>
            <a:r>
              <a:rPr lang="en-GB" sz="2000"/>
              <a:t>Send the completed deck before the review workshops.</a:t>
            </a:r>
          </a:p>
          <a:p>
            <a:pPr marL="0" indent="0">
              <a:spcBef>
                <a:spcPts val="1200"/>
              </a:spcBef>
              <a:buClr>
                <a:srgbClr val="9BF00B"/>
              </a:buClr>
              <a:buSzPct val="100000"/>
              <a:buNone/>
            </a:pPr>
            <a:r>
              <a:rPr lang="en-GB" sz="2000"/>
              <a:t>Store the document in a shared SharePoint location if possible.</a:t>
            </a:r>
          </a:p>
          <a:p>
            <a:pPr marL="0" indent="0">
              <a:spcBef>
                <a:spcPts val="1200"/>
              </a:spcBef>
              <a:buClr>
                <a:srgbClr val="9BF00B"/>
              </a:buClr>
              <a:buSzPct val="100000"/>
              <a:buNone/>
            </a:pPr>
            <a:r>
              <a:rPr lang="en-GB" sz="2000"/>
              <a:t>Feedback on this guide? Share it </a:t>
            </a:r>
            <a:r>
              <a:rPr lang="en-GB" sz="2000">
                <a:solidFill>
                  <a:schemeClr val="accent2"/>
                </a:solidFill>
                <a:hlinkClick r:id="rId3">
                  <a:extLst>
                    <a:ext uri="{A12FA001-AC4F-418D-AE19-62706E023703}">
                      <ahyp:hlinkClr xmlns:ahyp="http://schemas.microsoft.com/office/drawing/2018/hyperlinkcolor" val="tx"/>
                    </a:ext>
                  </a:extLst>
                </a:hlinkClick>
              </a:rPr>
              <a:t>here</a:t>
            </a:r>
            <a:endParaRPr lang="en-GB" sz="2000">
              <a:solidFill>
                <a:schemeClr val="accent2"/>
              </a:solidFill>
            </a:endParaRP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224738"/>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134422"/>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589264"/>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044106"/>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498948"/>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408629"/>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4953790"/>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679580"/>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9" name="Group 28">
            <a:extLst>
              <a:ext uri="{FF2B5EF4-FFF2-40B4-BE49-F238E27FC236}">
                <a16:creationId xmlns:a16="http://schemas.microsoft.com/office/drawing/2014/main" id="{C395F0B5-081D-5C75-F367-B614E8BBE7A8}"/>
              </a:ext>
            </a:extLst>
          </p:cNvPr>
          <p:cNvGrpSpPr/>
          <p:nvPr/>
        </p:nvGrpSpPr>
        <p:grpSpPr>
          <a:xfrm>
            <a:off x="1084235" y="5863468"/>
            <a:ext cx="326112" cy="324000"/>
            <a:chOff x="731863" y="3273792"/>
            <a:chExt cx="326112" cy="324000"/>
          </a:xfrm>
        </p:grpSpPr>
        <p:sp>
          <p:nvSpPr>
            <p:cNvPr id="30" name="Freeform: Shape 29">
              <a:extLst>
                <a:ext uri="{FF2B5EF4-FFF2-40B4-BE49-F238E27FC236}">
                  <a16:creationId xmlns:a16="http://schemas.microsoft.com/office/drawing/2014/main" id="{749A736B-127A-90CB-47CB-9FF79F7CFA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1" name="Graphic 77">
              <a:extLst>
                <a:ext uri="{FF2B5EF4-FFF2-40B4-BE49-F238E27FC236}">
                  <a16:creationId xmlns:a16="http://schemas.microsoft.com/office/drawing/2014/main" id="{CB4A4038-A657-BA7B-6123-E0BF76B8E87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copilot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 copilot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a:solidFill>
                  <a:srgbClr val="FFFFFF">
                    <a:lumMod val="95000"/>
                  </a:srgbClr>
                </a:solidFill>
                <a:latin typeface="Aptos" panose="020B0004020202020204" pitchFamily="34" charset="0"/>
              </a:rPr>
              <a:t>A</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custom adapter relays the incoming chat messages to the Copilot Studio  copilot.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Hand off with Dynamics 365 Omnichannel for Customer Service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964321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dirty="0"/>
              <a:t>Handing off to a live agent</a:t>
            </a:r>
            <a:endParaRPr lang="en-US" dirty="0"/>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This is how most standard integrations with 1</a:t>
            </a:r>
            <a:r>
              <a:rPr lang="en-US" sz="1200" baseline="30000" dirty="0">
                <a:solidFill>
                  <a:srgbClr val="FFFFFF">
                    <a:lumMod val="95000"/>
                  </a:srgbClr>
                </a:solidFill>
                <a:latin typeface="Aptos" panose="020B0004020202020204" pitchFamily="34" charset="0"/>
              </a:rPr>
              <a:t>st</a:t>
            </a:r>
            <a:r>
              <a:rPr lang="en-US" sz="1200" dirty="0">
                <a:solidFill>
                  <a:srgbClr val="FFFFFF">
                    <a:lumMod val="95000"/>
                  </a:srgbClr>
                </a:solidFill>
                <a:latin typeface="Aptos" panose="020B0004020202020204" pitchFamily="34" charset="0"/>
              </a:rPr>
              <a:t>-party or 3</a:t>
            </a:r>
            <a:r>
              <a:rPr lang="en-US" sz="1200" baseline="30000" dirty="0">
                <a:solidFill>
                  <a:srgbClr val="FFFFFF">
                    <a:lumMod val="95000"/>
                  </a:srgbClr>
                </a:solidFill>
                <a:latin typeface="Aptos" panose="020B0004020202020204" pitchFamily="34" charset="0"/>
              </a:rPr>
              <a:t>rd</a:t>
            </a:r>
            <a:r>
              <a:rPr lang="en-US" sz="1200" dirty="0">
                <a:solidFill>
                  <a:srgbClr val="FFFFFF">
                    <a:lumMod val="95000"/>
                  </a:srgbClr>
                </a:solidFill>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rPr>
              <a:t>Pros:</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rPr>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Hand off with Dynamics 365 Customer Service</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5"/>
              </a:rPr>
              <a:t>Genesys</a:t>
            </a:r>
            <a:r>
              <a:rPr lang="en-US" sz="1200" dirty="0">
                <a:solidFill>
                  <a:srgbClr val="FFFFFF">
                    <a:lumMod val="95000"/>
                  </a:srgbClr>
                </a:solidFill>
                <a:latin typeface="Aptos" panose="020B0004020202020204" pitchFamily="34" charset="0"/>
              </a:rPr>
              <a:t>, </a:t>
            </a:r>
            <a:r>
              <a:rPr lang="en-US" sz="1200" dirty="0" err="1">
                <a:solidFill>
                  <a:srgbClr val="FFFFFF">
                    <a:lumMod val="95000"/>
                  </a:srgbClr>
                </a:solidFill>
                <a:latin typeface="Aptos" panose="020B0004020202020204" pitchFamily="34" charset="0"/>
                <a:hlinkClick r:id="rId6"/>
              </a:rPr>
              <a:t>LivePerson</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7"/>
              </a:rPr>
              <a:t>Salesforce Einstein Bot</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8"/>
              </a:rPr>
              <a:t>ServiceNow</a:t>
            </a:r>
            <a:r>
              <a:rPr lang="en-US" sz="1200" dirty="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dirty="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Pattern 1: “bot-as-an-agent” Engagement Hub at the front, Copilot Studio at the </a:t>
            </a:r>
            <a:r>
              <a:rPr lang="en-US"/>
              <a:t>back</a:t>
            </a:r>
            <a:endParaRPr lang="en-US" sz="1600">
              <a:solidFill>
                <a:schemeClr val="accent2"/>
              </a:solidFill>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Adapter</a:t>
            </a:r>
            <a:br>
              <a:rPr lang="en-US" sz="1400">
                <a:latin typeface="Aptos SemiBold" panose="020B0004020202020204" pitchFamily="34" charset="0"/>
              </a:rPr>
            </a:br>
            <a:r>
              <a:rPr lang="en-US" sz="1000" i="1">
                <a:latin typeface="Aptos" panose="020B0004020202020204" pitchFamily="34" charset="0"/>
              </a:rPr>
              <a:t>(sometimes native with 3</a:t>
            </a:r>
            <a:r>
              <a:rPr lang="en-US" sz="1000" i="1" baseline="30000">
                <a:latin typeface="Aptos" panose="020B0004020202020204" pitchFamily="34" charset="0"/>
              </a:rPr>
              <a:t>rd</a:t>
            </a:r>
            <a:r>
              <a:rPr lang="en-US" sz="1000" i="1">
                <a:latin typeface="Aptos" panose="020B0004020202020204" pitchFamily="34" charset="0"/>
              </a:rPr>
              <a:t>-party providers)</a:t>
            </a:r>
            <a:endParaRPr lang="en-US" sz="1400" i="1">
              <a:latin typeface="Aptos" panose="020B0004020202020204" pitchFamily="34" charset="0"/>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Azure or other</a:t>
            </a:r>
            <a:endParaRPr lang="en-US" sz="1200">
              <a:solidFill>
                <a:srgbClr val="4ADEFC"/>
              </a:solidFill>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End-user chats with the Engagement Hub chat canvas and an adapter relays messages with a Copilot Studio copilot through the Direct Line APIs.</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When an escalation event is sent by the Copilot Studio copilot APIs, the Engagement Hub takes over the conversation.</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a:solidFill>
              <a:srgbClr val="FFB900"/>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solidFill>
                  <a:srgbClr val="FFFFFF"/>
                </a:solidFill>
                <a:effectLst/>
                <a:uLnTx/>
                <a:uFillTx/>
                <a:latin typeface="Aptos"/>
                <a:cs typeface="Segoe UI"/>
              </a:rPr>
              <a:t>An alternative but more custom and complex approach is to use Copilot Studio at the </a:t>
            </a:r>
            <a:r>
              <a:rPr lang="en-US" sz="1200" dirty="0">
                <a:solidFill>
                  <a:srgbClr val="FFFFFF"/>
                </a:solidFill>
                <a:latin typeface="Aptos"/>
                <a:cs typeface="Segoe UI"/>
              </a:rPr>
              <a:t>front and </a:t>
            </a:r>
            <a:r>
              <a:rPr kumimoji="0" lang="en-US" sz="1200" b="0" i="0" u="none" strike="noStrike" kern="1200" cap="none" spc="0" normalizeH="0" baseline="0" noProof="0" dirty="0">
                <a:ln>
                  <a:noFill/>
                </a:ln>
                <a:solidFill>
                  <a:srgbClr val="FFFFFF"/>
                </a:solidFill>
                <a:effectLst/>
                <a:uLnTx/>
                <a:uFillTx/>
                <a:latin typeface="Aptos"/>
                <a:cs typeface="Segoe UI"/>
              </a:rPr>
              <a:t>integrate through an engagement</a:t>
            </a:r>
            <a:r>
              <a:rPr lang="en-US" sz="1200" dirty="0">
                <a:solidFill>
                  <a:srgbClr val="FFFFFF"/>
                </a:solidFill>
                <a:latin typeface="Aptos"/>
                <a:cs typeface="Segoe UI"/>
              </a:rPr>
              <a:t> hub APIs</a:t>
            </a:r>
            <a:r>
              <a:rPr kumimoji="0" lang="en-US" sz="1200" b="0" i="0" u="none" strike="noStrike" kern="1200" cap="none" spc="0" normalizeH="0" baseline="0" noProof="0" dirty="0">
                <a:ln>
                  <a:noFill/>
                </a:ln>
                <a:solidFill>
                  <a:srgbClr val="FFFFFF"/>
                </a:solidFill>
                <a:effectLst/>
                <a:uLnTx/>
                <a:uFillTx/>
                <a:latin typeface="Aptos"/>
                <a:cs typeface="Segoe UI"/>
              </a:rPr>
              <a:t> through </a:t>
            </a:r>
            <a:r>
              <a:rPr lang="en-US" sz="1200" dirty="0">
                <a:solidFill>
                  <a:srgbClr val="FFFFFF"/>
                </a:solidFill>
                <a:latin typeface="Aptos"/>
                <a:cs typeface="Segoe UI"/>
              </a:rPr>
              <a:t>a skill</a:t>
            </a:r>
            <a:r>
              <a:rPr kumimoji="0" lang="en-US" sz="1200" b="0" i="0" u="none" strike="noStrike" kern="1200" cap="none" spc="0" normalizeH="0" baseline="0" noProof="0" dirty="0">
                <a:ln>
                  <a:noFill/>
                </a:ln>
                <a:solidFill>
                  <a:srgbClr val="FFFFFF"/>
                </a:solidFill>
                <a:effectLst/>
                <a:uLnTx/>
                <a:uFillTx/>
                <a:latin typeface="Aptos"/>
                <a:cs typeface="Segoe UI"/>
              </a:rPr>
              <a:t>.</a:t>
            </a:r>
            <a:endParaRPr lang="en-US" sz="1200" b="0" i="0" u="none" strike="noStrike" kern="1200" cap="none" spc="0" normalizeH="0" baseline="0" noProof="0" dirty="0">
              <a:ln>
                <a:noFill/>
              </a:ln>
              <a:solidFill>
                <a:srgbClr val="FFFFFF"/>
              </a:solidFill>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SemiBold"/>
                <a:cs typeface="Segoe UI"/>
              </a:rPr>
              <a:t>Pros:</a:t>
            </a:r>
            <a:endParaRPr lang="en-US" sz="1200" b="0" i="0" u="none" strike="noStrike" kern="1200" cap="none" spc="0" normalizeH="0" baseline="0" noProof="0" dirty="0">
              <a:ln>
                <a:noFill/>
              </a:ln>
              <a:solidFill>
                <a:srgbClr val="FFFFFF"/>
              </a:solidFill>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rgbClr val="FFFFFF"/>
                </a:solidFill>
                <a:effectLst/>
                <a:uLnTx/>
                <a:uFillTx/>
                <a:latin typeface="Aptos"/>
              </a:rPr>
              <a:t>Copilot Studio is always in the loop, including agent messages.</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rgbClr val="FFFFFF"/>
                </a:solidFill>
                <a:effectLst/>
                <a:uLnTx/>
                <a:uFillTx/>
                <a:latin typeface="Aptos"/>
              </a:rPr>
              <a:t>Full control over how responses (messages, cards, etc.) emitted from the bot are shown to end-user.</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rgbClr val="FFFFFF"/>
                </a:solidFill>
                <a:effectLst/>
                <a:uLnTx/>
                <a:uFillTx/>
                <a:latin typeface="Aptos"/>
              </a:rPr>
              <a:t>Agent may be assisted in whisper mode (i.e., agent assist).</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solidFill>
                  <a:srgbClr val="FFFFFF"/>
                </a:solidFill>
                <a:effectLst/>
                <a:uLnTx/>
                <a:uFillTx/>
                <a:latin typeface="Aptos"/>
              </a:rPr>
              <a:t>Opportunity for the bot to do skill-based routing to the right agent.</a:t>
            </a:r>
            <a:endParaRPr lang="en-US" sz="1200" b="0" i="0" u="none" strike="noStrike" kern="1200" cap="none" spc="0" normalizeH="0" baseline="0" noProof="0" dirty="0">
              <a:ln>
                <a:noFill/>
              </a:ln>
              <a:solidFill>
                <a:srgbClr val="FFFFFF"/>
              </a:solidFill>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SemiBold"/>
                <a:cs typeface="Segoe UI"/>
              </a:rPr>
              <a:t>Cons:</a:t>
            </a:r>
            <a:endParaRPr lang="en-US" sz="1200" b="0" i="0" u="none" strike="noStrike" kern="1200" cap="none" spc="0" normalizeH="0" baseline="0" noProof="0" dirty="0">
              <a:ln>
                <a:noFill/>
              </a:ln>
              <a:solidFill>
                <a:srgbClr val="FFFFFF"/>
              </a:solidFill>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solidFill>
                  <a:srgbClr val="FFFFFF"/>
                </a:solidFill>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solidFill>
                  <a:srgbClr val="FFFFFF"/>
                </a:solidFill>
                <a:effectLst/>
                <a:uLnTx/>
                <a:uFillTx/>
                <a:latin typeface="Aptos"/>
              </a:rPr>
              <a:t>Many hops between systems.</a:t>
            </a:r>
            <a:r>
              <a:rPr lang="en-US" sz="1200" dirty="0">
                <a:solidFill>
                  <a:srgbClr val="FFFFFF"/>
                </a:solidFill>
                <a:latin typeface="Aptos"/>
              </a:rPr>
              <a:t> </a:t>
            </a:r>
            <a:endParaRPr lang="en-US" sz="1200" b="0" i="0" u="none" strike="noStrike" kern="1200" cap="none" spc="0" normalizeH="0" baseline="0" noProof="0" dirty="0">
              <a:ln>
                <a:noFill/>
              </a:ln>
              <a:solidFill>
                <a:srgbClr val="FFFFFF"/>
              </a:solidFill>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dirty="0">
                <a:solidFill>
                  <a:srgbClr val="FFFFFF"/>
                </a:solidFill>
                <a:latin typeface="Aptos"/>
              </a:rPr>
              <a:t>Requires a pro-dev and PaaS approach for the Bot Framework skill.</a:t>
            </a:r>
            <a:endParaRPr lang="en-US" sz="1200" b="0" i="0" u="none" strike="noStrike" kern="1200" cap="none" spc="0" normalizeH="0" baseline="0" noProof="0" dirty="0">
              <a:ln>
                <a:noFill/>
              </a:ln>
              <a:solidFill>
                <a:srgbClr val="FFFFFF"/>
              </a:solidFill>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solidFill>
                  <a:srgbClr val="FFFFFF"/>
                </a:solidFill>
                <a:effectLst/>
                <a:uLnTx/>
                <a:uFillTx/>
                <a:latin typeface="Aptos"/>
              </a:rPr>
              <a:t>Heavy overhead and integrations of the hub with Copilot Studio.</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a:rPr>
              <a:t>Live agent is limited to using a compatible chat canvas.</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a:rPr>
              <a:t>No ability for channel provider to customize their agent messages to show up in the canvas.</a:t>
            </a:r>
            <a:endParaRPr lang="en-US" sz="1200" b="0" i="0" u="none" strike="noStrike" kern="1200" cap="none" spc="0" normalizeH="0" baseline="0" noProof="0" dirty="0">
              <a:ln>
                <a:noFill/>
              </a:ln>
              <a:solidFill>
                <a:srgbClr val="FFFFFF"/>
              </a:solidFill>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Aptos"/>
              </a:rPr>
              <a:t>Agent takeover / supervisor capabilities likely aren’t possible.</a:t>
            </a:r>
            <a:endParaRPr lang="en-US" sz="1200" b="0" i="0" u="none" strike="noStrike" kern="1200" cap="none" spc="0" normalizeH="0" baseline="0" noProof="0" dirty="0">
              <a:ln>
                <a:noFill/>
              </a:ln>
              <a:solidFill>
                <a:srgbClr val="FFFFFF"/>
              </a:solidFill>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ptos SemiBold"/>
                <a:cs typeface="Segoe UI"/>
              </a:rPr>
              <a:t>Useful resources:</a:t>
            </a:r>
            <a:endParaRPr lang="en-US" sz="1600" b="1" i="0" u="none" strike="noStrike" kern="1200" cap="none" spc="0" normalizeH="0" baseline="0" noProof="0" dirty="0">
              <a:ln>
                <a:noFill/>
              </a:ln>
              <a:solidFill>
                <a:srgbClr val="FFFFFF"/>
              </a:solidFill>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solidFill>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dirty="0">
              <a:solidFill>
                <a:srgbClr val="FFFFFF"/>
              </a:solidFill>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solidFill>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dirty="0">
              <a:solidFill>
                <a:srgbClr val="FFFFFF"/>
              </a:solidFill>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Chat </a:t>
            </a:r>
            <a:br>
              <a:rPr lang="en-US" sz="1400">
                <a:latin typeface="Aptos SemiBold" panose="020B0004020202020204" pitchFamily="34" charset="0"/>
              </a:rPr>
            </a:br>
            <a:r>
              <a:rPr lang="en-US" sz="1400">
                <a:latin typeface="Aptos SemiBold" panose="020B0004020202020204" pitchFamily="34" charset="0"/>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Copilot Studio Direct Line APIs</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indent="-1270" algn="ctr"/>
            <a:r>
              <a:rPr lang="en-US" sz="1400">
                <a:latin typeface="Aptos SemiBold"/>
              </a:rPr>
              <a:t>Microsoft Bot Framework Skill</a:t>
            </a:r>
            <a:endParaRPr lang="en-US">
              <a:latin typeface="Aptos SemiBold"/>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lgn="ctr"/>
            <a:r>
              <a:rPr lang="en-US" sz="1400">
                <a:latin typeface="Aptos SemiBold" panose="020B0004020202020204" pitchFamily="34" charset="0"/>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End-user</a:t>
            </a:r>
            <a:endParaRPr lang="en-US" sz="1400">
              <a:solidFill>
                <a:srgbClr val="4ADEFC"/>
              </a:solidFill>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algn="ctr"/>
            <a:r>
              <a:rPr lang="en-US" sz="1400">
                <a:solidFill>
                  <a:srgbClr val="4ADEFC"/>
                </a:solidFill>
                <a:latin typeface="Aptos SemiBold" panose="020B0004020202020204" pitchFamily="34" charset="0"/>
              </a:rPr>
              <a:t>Live agent</a:t>
            </a:r>
            <a:endParaRPr lang="en-US" sz="1400">
              <a:solidFill>
                <a:srgbClr val="4ADEFC"/>
              </a:solidFill>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rgbClr val="4ADEFC"/>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Copilot Studio</a:t>
            </a:r>
            <a:endParaRPr lang="en-US" sz="1200">
              <a:solidFill>
                <a:srgbClr val="4ADEFC"/>
              </a:solidFill>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907166" y="2093338"/>
            <a:ext cx="1411041" cy="276999"/>
          </a:xfrm>
          <a:prstGeom prst="rect">
            <a:avLst/>
          </a:prstGeom>
          <a:noFill/>
        </p:spPr>
        <p:txBody>
          <a:bodyPr wrap="square">
            <a:spAutoFit/>
          </a:bodyPr>
          <a:lstStyle/>
          <a:p>
            <a:r>
              <a:rPr lang="en-US" sz="1200">
                <a:solidFill>
                  <a:srgbClr val="4ADEFC"/>
                </a:solidFill>
                <a:latin typeface="Aptos SemiBold" panose="020B0004020202020204" pitchFamily="34" charset="0"/>
              </a:rPr>
              <a:t>Azure Bot Service</a:t>
            </a:r>
            <a:endParaRPr lang="en-US" sz="1200">
              <a:solidFill>
                <a:srgbClr val="4ADEFC"/>
              </a:solidFill>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p:spPr>
        <p:txBody>
          <a:bodyPr wrap="square">
            <a:spAutoFit/>
          </a:bodyPr>
          <a:lstStyle/>
          <a:p>
            <a:r>
              <a:rPr lang="en-US" sz="1200">
                <a:solidFill>
                  <a:srgbClr val="4ADEFC"/>
                </a:solidFill>
                <a:latin typeface="Aptos SemiBold" panose="020B0004020202020204" pitchFamily="34" charset="0"/>
              </a:rPr>
              <a:t>Contact Center</a:t>
            </a:r>
            <a:endParaRPr lang="en-US" sz="1200">
              <a:solidFill>
                <a:srgbClr val="4ADEFC"/>
              </a:solidFill>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End-user </a:t>
            </a:r>
            <a:r>
              <a:rPr lang="en-US" sz="1600">
                <a:solidFill>
                  <a:schemeClr val="tx1"/>
                </a:solidFill>
                <a:latin typeface="Aptos" panose="020B0004020202020204" pitchFamily="34" charset="0"/>
                <a:cs typeface="Segoe UI" pitchFamily="34" charset="0"/>
              </a:rPr>
              <a:t>chats</a:t>
            </a:r>
            <a:r>
              <a:rPr lang="en-US" sz="1600">
                <a:solidFill>
                  <a:schemeClr val="tx1"/>
                </a:solidFill>
                <a:latin typeface="Aptos" panose="020B0004020202020204" pitchFamily="34" charset="0"/>
                <a:ea typeface="Segoe UI" pitchFamily="34" charset="0"/>
                <a:cs typeface="Segoe UI" pitchFamily="34" charset="0"/>
              </a:rPr>
              <a:t> with the Copilot Studio copilot through the chat canvas (the standard one or a custom one that integrates with Copilot Studio Direct Line APIs).</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When an escalation event occurs, Copilot Studio triggers a Bot Framework skill.</a:t>
            </a:r>
          </a:p>
          <a:p>
            <a:pPr marL="457200" indent="-457200" algn="l" defTabSz="932472" fontAlgn="base">
              <a:spcBef>
                <a:spcPct val="0"/>
              </a:spcBef>
              <a:spcAft>
                <a:spcPts val="1200"/>
              </a:spcAft>
              <a:buFont typeface="+mj-lt"/>
              <a:buAutoNum type="arabicPeriod"/>
            </a:pPr>
            <a:r>
              <a:rPr lang="en-US" sz="1600">
                <a:solidFill>
                  <a:schemeClr val="tx1"/>
                </a:solidFill>
                <a:latin typeface="Aptos" panose="020B0004020202020204" pitchFamily="34" charset="0"/>
                <a:ea typeface="Segoe UI" pitchFamily="34" charset="0"/>
                <a:cs typeface="Segoe UI" pitchFamily="34" charset="0"/>
              </a:rPr>
              <a:t>The skill relays messages back and forth between the Contact Center </a:t>
            </a:r>
            <a:r>
              <a:rPr lang="en-US" sz="1600">
                <a:solidFill>
                  <a:schemeClr val="tx1"/>
                </a:solidFill>
                <a:latin typeface="Aptos" panose="020B0004020202020204" pitchFamily="34" charset="0"/>
                <a:cs typeface="Segoe UI" pitchFamily="34" charset="0"/>
              </a:rPr>
              <a:t>live agent </a:t>
            </a:r>
            <a:r>
              <a:rPr lang="en-US" sz="1600">
                <a:solidFill>
                  <a:schemeClr val="tx1"/>
                </a:solidFill>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1200">
                <a:solidFill>
                  <a:sysClr val="windowText" lastClr="000000"/>
                </a:solidFill>
                <a:latin typeface="Aptos SemiBold" panose="020B0004020202020204" pitchFamily="34" charset="0"/>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493538"/>
          </a:xfrm>
        </p:spPr>
        <p:txBody>
          <a:bodyPr/>
          <a:lstStyle/>
          <a:p>
            <a:pPr>
              <a:spcBef>
                <a:spcPts val="300"/>
              </a:spcBef>
              <a:spcAft>
                <a:spcPts val="300"/>
              </a:spcAft>
            </a:pPr>
            <a:r>
              <a:rPr lang="en-US" sz="2800" dirty="0"/>
              <a:t>Security and administration controls</a:t>
            </a:r>
          </a:p>
          <a:p>
            <a:pPr>
              <a:spcBef>
                <a:spcPts val="300"/>
              </a:spcBef>
              <a:spcAft>
                <a:spcPts val="300"/>
              </a:spcAft>
            </a:pPr>
            <a:r>
              <a:rPr lang="en-US" sz="2800" dirty="0"/>
              <a:t>Copilot security configuration</a:t>
            </a:r>
          </a:p>
          <a:p>
            <a:pPr>
              <a:spcBef>
                <a:spcPts val="300"/>
              </a:spcBef>
              <a:spcAft>
                <a:spcPts val="300"/>
              </a:spcAft>
            </a:pPr>
            <a:r>
              <a:rPr lang="en-US" dirty="0"/>
              <a:t>Data loss prevention policies</a:t>
            </a:r>
          </a:p>
          <a:p>
            <a:pPr>
              <a:spcBef>
                <a:spcPts val="300"/>
              </a:spcBef>
              <a:spcAft>
                <a:spcPts val="300"/>
              </a:spcAft>
            </a:pPr>
            <a:r>
              <a:rPr lang="en-US" dirty="0"/>
              <a:t>Tenant and environment security</a:t>
            </a:r>
          </a:p>
          <a:p>
            <a:pPr>
              <a:spcBef>
                <a:spcPts val="300"/>
              </a:spcBef>
              <a:spcAft>
                <a:spcPts val="300"/>
              </a:spcAft>
            </a:pPr>
            <a:r>
              <a:rPr lang="en-US" dirty="0"/>
              <a:t>Authentication &amp; channel security</a:t>
            </a:r>
          </a:p>
          <a:p>
            <a:pPr>
              <a:spcBef>
                <a:spcPts val="300"/>
              </a:spcBef>
              <a:spcAft>
                <a:spcPts val="300"/>
              </a:spcAft>
            </a:pPr>
            <a:r>
              <a:rPr lang="en-US" sz="2800" dirty="0"/>
              <a:t>Single sign-on</a:t>
            </a:r>
            <a:endParaRPr lang="en-US" dirty="0"/>
          </a:p>
          <a:p>
            <a:pPr>
              <a:spcBef>
                <a:spcPts val="300"/>
              </a:spcBef>
              <a:spcAft>
                <a:spcPts val="300"/>
              </a:spcAft>
            </a:pPr>
            <a:r>
              <a:rPr lang="en-US" sz="2800" dirty="0"/>
              <a:t>Monitoring</a:t>
            </a:r>
            <a:endParaRPr lang="en-US" dirty="0"/>
          </a:p>
          <a:p>
            <a:pPr>
              <a:spcBef>
                <a:spcPts val="300"/>
              </a:spcBef>
              <a:spcAft>
                <a:spcPts val="300"/>
              </a:spcAft>
            </a:pPr>
            <a:r>
              <a:rPr lang="en-US" sz="2800" dirty="0"/>
              <a:t>Governance</a:t>
            </a:r>
          </a:p>
          <a:p>
            <a:pPr>
              <a:spcBef>
                <a:spcPts val="300"/>
              </a:spcBef>
              <a:spcAft>
                <a:spcPts val="300"/>
              </a:spcAft>
            </a:pPr>
            <a:r>
              <a:rPr lang="en-US" sz="2800" dirty="0"/>
              <a:t>Compliance</a:t>
            </a:r>
            <a:r>
              <a:rPr lang="en-US" dirty="0"/>
              <a:t> </a:t>
            </a:r>
            <a:endParaRPr lang="en-US" sz="2800" dirty="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dirty="0"/>
              <a:t>Security and administration controls</a:t>
            </a:r>
            <a:endParaRPr lang="en-US" dirty="0"/>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690667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Data loss prevention (DLP) policies can be configured at tenant-level to apply either to all environments, only specific environments, or all environments except specific ones. DLP policies can enforce authentication, disable specific channels (e.g., Direct Line, Teams, Omnichannel, Facebook), block specific connectors, or block the use of skills. Individual copilots can be exempted from DLP policies.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 publishing of copilots using generative AI features such as generative answers can be completely blocked at the tenant level.</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For environments outside of the U.S. region, generative AI features can be blocked at the environment-level. The public data source (Bing) can also be individually disabled.</a:t>
            </a: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Enforce DLP policies for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Exempt a copilot from DLP policies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Assign Copilot Studio user licenses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Control user access to environments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Manage app permissions in Microsoft Teams to block the PVA Teams app</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Disable </a:t>
            </a: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dirty="0">
                <a:solidFill>
                  <a:srgbClr val="FFFFFF">
                    <a:lumMod val="95000"/>
                  </a:srgbClr>
                </a:solidFill>
                <a:latin typeface="Aptos" panose="020B0004020202020204" pitchFamily="34" charset="0"/>
              </a:rPr>
              <a:t>: set </a:t>
            </a:r>
            <a:r>
              <a:rPr lang="en-US" sz="1200" dirty="0" err="1">
                <a:solidFill>
                  <a:srgbClr val="FFFFFF">
                    <a:lumMod val="95000"/>
                  </a:srgbClr>
                </a:solidFill>
                <a:latin typeface="Aptos" panose="020B0004020202020204" pitchFamily="34" charset="0"/>
              </a:rPr>
              <a:t>AllowAdHocSubscriptions</a:t>
            </a:r>
            <a:r>
              <a:rPr lang="en-US" sz="1200" dirty="0">
                <a:solidFill>
                  <a:srgbClr val="FFFFFF">
                    <a:lumMod val="95000"/>
                  </a:srgbClr>
                </a:solidFill>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rPr>
              <a:t>Share a copilot for collaborative authoring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dirty="0">
              <a:solidFill>
                <a:srgbClr val="FFFFFF">
                  <a:lumMod val="95000"/>
                </a:srgbClr>
              </a:solidFill>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97676"/>
            <a:ext cx="8612299" cy="1655503"/>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Data loss prevention (DLP) policies can be enforced for Copilot Studio and applied to all environments to:</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unauthenticated usage.</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individual channels.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individual connectors.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panose="020B0004020202020204" pitchFamily="34" charset="0"/>
              </a:rPr>
              <a:t>Allow/block connecting to skills.</a:t>
            </a:r>
          </a:p>
          <a:p>
            <a:pPr marL="266700" lvl="1" indent="-180975">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Allow/block publishing of bots that use generative AI.</a:t>
            </a:r>
          </a:p>
          <a:p>
            <a:pPr marL="266700" lvl="1" indent="-180975">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Allow/block M365 Copilot Conversational Plugins.</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Allow/block access to the Copilot Studio authoring web app (i.e., </a:t>
            </a:r>
            <a:r>
              <a:rPr lang="en-US" sz="1100">
                <a:solidFill>
                  <a:schemeClr val="tx1">
                    <a:lumMod val="85000"/>
                  </a:schemeClr>
                </a:solidFill>
                <a:latin typeface="Aptos"/>
                <a:hlinkClick r:id="rId12">
                  <a:extLst>
                    <a:ext uri="{A12FA001-AC4F-418D-AE19-62706E023703}">
                      <ahyp:hlinkClr xmlns:ahyp="http://schemas.microsoft.com/office/drawing/2018/hyperlinkcolor" val="tx"/>
                    </a:ext>
                  </a:extLst>
                </a:hlinkClick>
              </a:rPr>
              <a:t>copilotstudio.microsoft.com</a:t>
            </a:r>
            <a:r>
              <a:rPr lang="en-US" sz="1100">
                <a:solidFill>
                  <a:schemeClr val="tx1">
                    <a:lumMod val="85000"/>
                  </a:schemeClr>
                </a:solidFill>
                <a:latin typeface="Aptos"/>
              </a:rPr>
              <a:t>) can be controlled by:</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Assignment/removal of a Copilot Studio User License to an individual user or to a security group.</a:t>
            </a:r>
          </a:p>
          <a:p>
            <a:pPr marL="514350" lvl="1" indent="-171450">
              <a:spcBef>
                <a:spcPts val="200"/>
              </a:spcBef>
              <a:buClr>
                <a:schemeClr val="accent2"/>
              </a:buClr>
              <a:buFont typeface="Arial" panose="020B0604020202020204" pitchFamily="34" charset="0"/>
              <a:buChar char="•"/>
            </a:pPr>
            <a:r>
              <a:rPr lang="en-US" sz="1100">
                <a:solidFill>
                  <a:schemeClr val="tx1">
                    <a:lumMod val="85000"/>
                  </a:schemeClr>
                </a:solidFill>
                <a:latin typeface="Aptos"/>
              </a:rPr>
              <a:t>Allow/block self-service trials for the tenant.</a:t>
            </a:r>
          </a:p>
          <a:p>
            <a:pPr>
              <a:spcBef>
                <a:spcPts val="500"/>
              </a:spcBef>
              <a:buClr>
                <a:schemeClr val="accent2"/>
              </a:buClr>
              <a:buFont typeface="Wingdings" panose="05000000000000000000" pitchFamily="2" charset="2"/>
              <a:buChar char="ü"/>
            </a:pPr>
            <a:r>
              <a:rPr lang="en-US" sz="1100">
                <a:solidFill>
                  <a:schemeClr val="tx1">
                    <a:lumMod val="85000"/>
                  </a:schemeClr>
                </a:solidFill>
                <a:latin typeface="Aptos"/>
              </a:rPr>
              <a:t>Allow/block access to the Copilot Studio Teams app (i.e., </a:t>
            </a:r>
            <a:r>
              <a:rPr lang="en-US" sz="1100">
                <a:solidFill>
                  <a:srgbClr val="FFFFFF"/>
                </a:solidFill>
                <a:latin typeface="Aptos"/>
                <a:hlinkClick r:id="rId13">
                  <a:extLst>
                    <a:ext uri="{A12FA001-AC4F-418D-AE19-62706E023703}">
                      <ahyp:hlinkClr xmlns:ahyp="http://schemas.microsoft.com/office/drawing/2018/hyperlinkcolor" val="tx"/>
                    </a:ext>
                  </a:extLst>
                </a:hlinkClick>
              </a:rPr>
              <a:t>aka.ms/</a:t>
            </a:r>
            <a:r>
              <a:rPr lang="en-US" sz="1100">
                <a:solidFill>
                  <a:schemeClr val="tx1">
                    <a:lumMod val="85000"/>
                  </a:schemeClr>
                </a:solidFill>
                <a:latin typeface="Aptos"/>
                <a:hlinkClick r:id="rId13">
                  <a:extLst>
                    <a:ext uri="{A12FA001-AC4F-418D-AE19-62706E023703}">
                      <ahyp:hlinkClr xmlns:ahyp="http://schemas.microsoft.com/office/drawing/2018/hyperlinkcolor" val="tx"/>
                    </a:ext>
                  </a:extLst>
                </a:hlinkClick>
              </a:rPr>
              <a:t>PVAforTeams</a:t>
            </a:r>
            <a:r>
              <a:rPr lang="en-US" sz="1100">
                <a:solidFill>
                  <a:schemeClr val="tx1">
                    <a:lumMod val="85000"/>
                  </a:schemeClr>
                </a:solidFill>
                <a:latin typeface="Aptos"/>
              </a:rPr>
              <a:t>)  </a:t>
            </a:r>
            <a:endParaRPr lang="en-US" sz="1100">
              <a:solidFill>
                <a:schemeClr val="tx1">
                  <a:lumMod val="85000"/>
                </a:schemeClr>
              </a:solidFill>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226" y="5585670"/>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algn="ctr"/>
            <a:r>
              <a:rPr lang="en-US" sz="1200">
                <a:latin typeface="Aptos SemiBold" panose="020B0004020202020204" pitchFamily="34" charset="0"/>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lgn="ctr"/>
            <a:r>
              <a:rPr lang="en-US" sz="1200" dirty="0"/>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solidFill>
                  <a:schemeClr val="accent2"/>
                </a:solidFill>
                <a:latin typeface="Aptos" panose="020B0004020202020204" pitchFamily="34" charset="0"/>
                <a:cs typeface="+mn-cs"/>
              </a:rPr>
              <a:t>Available security, governance and AI controls at the tenant, environment, or copilot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8"/>
          </a:xfrm>
          <a:prstGeom prst="rect">
            <a:avLst/>
          </a:prstGeom>
          <a:noFill/>
        </p:spPr>
        <p:txBody>
          <a:bodyPr wrap="square" anchor="ctr">
            <a:spAutoFit/>
          </a:bodyPr>
          <a:lstStyle/>
          <a:p>
            <a:pPr algn="ctr"/>
            <a:r>
              <a:rPr lang="en-US" sz="1200" cap="small" dirty="0">
                <a:solidFill>
                  <a:schemeClr val="accent6"/>
                </a:solidFill>
                <a:latin typeface="Aptos SemiBold" panose="020B0004020202020204" pitchFamily="34" charset="0"/>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91760"/>
            <a:ext cx="8612299" cy="1192987"/>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605680"/>
            <a:ext cx="3743999" cy="1181007"/>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Data loss prevention(DLP) policies can be scoped to exclude specific environments to allow required capabilities (e.g., allow unauthenticated usage).</a:t>
            </a:r>
          </a:p>
          <a:p>
            <a:pPr marL="266700" marR="0" lvl="1" indent="-180975" fontAlgn="auto">
              <a:spcBef>
                <a:spcPts val="500"/>
              </a:spcBef>
              <a:buClr>
                <a:schemeClr val="accent2"/>
              </a:buClr>
              <a:buSzTx/>
              <a:buFont typeface="Wingdings" panose="05000000000000000000" pitchFamily="2" charset="2"/>
              <a:buChar char="ü"/>
              <a:tabLst/>
              <a:defRPr/>
            </a:pPr>
            <a:r>
              <a:rPr lang="en-US" sz="1100" dirty="0">
                <a:solidFill>
                  <a:schemeClr val="tx1">
                    <a:lumMod val="85000"/>
                  </a:schemeClr>
                </a:solidFill>
                <a:latin typeface="Aptos" panose="020B0004020202020204" pitchFamily="34" charset="0"/>
              </a:rPr>
              <a:t>For environments outside of the U.S. region:</a:t>
            </a:r>
          </a:p>
          <a:p>
            <a:pPr marL="514350" lvl="1" indent="-171450">
              <a:spcBef>
                <a:spcPts val="200"/>
              </a:spcBef>
              <a:buClr>
                <a:schemeClr val="accent2"/>
              </a:buClr>
              <a:buFont typeface="Arial" panose="020B0604020202020204" pitchFamily="34" charset="0"/>
              <a:buChar char="•"/>
              <a:defRPr/>
            </a:pPr>
            <a:r>
              <a:rPr lang="en-US" sz="1100" dirty="0">
                <a:solidFill>
                  <a:schemeClr val="tx1">
                    <a:lumMod val="85000"/>
                  </a:schemeClr>
                </a:solidFill>
                <a:latin typeface="Aptos" panose="020B0004020202020204" pitchFamily="34" charset="0"/>
              </a:rPr>
              <a:t>Allow/block generative AI features.</a:t>
            </a:r>
          </a:p>
          <a:p>
            <a:pPr marL="514350" lvl="1" indent="-171450">
              <a:spcBef>
                <a:spcPts val="200"/>
              </a:spcBef>
              <a:buClr>
                <a:schemeClr val="accent2"/>
              </a:buClr>
              <a:buFont typeface="Arial" panose="020B0604020202020204" pitchFamily="34" charset="0"/>
              <a:buChar char="•"/>
              <a:defRPr/>
            </a:pPr>
            <a:r>
              <a:rPr lang="en-US" sz="1100" dirty="0">
                <a:solidFill>
                  <a:schemeClr val="tx1">
                    <a:lumMod val="85000"/>
                  </a:schemeClr>
                </a:solidFill>
                <a:latin typeface="Aptos" panose="020B0004020202020204" pitchFamily="34" charset="0"/>
              </a:rPr>
              <a:t>Allow/block the public data source (i.e., Bing).</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96155"/>
            <a:ext cx="3743999" cy="118920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Allow/block environment access with security groups.</a:t>
            </a:r>
          </a:p>
          <a:p>
            <a:pPr>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a:rPr>
              <a:t>Allow/</a:t>
            </a:r>
            <a:r>
              <a:rPr lang="en-US" sz="1100" dirty="0">
                <a:solidFill>
                  <a:schemeClr val="tx1">
                    <a:lumMod val="85000"/>
                  </a:schemeClr>
                </a:solidFill>
                <a:latin typeface="Aptos_MSFontService"/>
              </a:rPr>
              <a:t>block </a:t>
            </a:r>
            <a:r>
              <a:rPr lang="en-US" sz="1100" dirty="0">
                <a:solidFill>
                  <a:schemeClr val="tx1">
                    <a:lumMod val="85000"/>
                  </a:schemeClr>
                </a:solidFill>
                <a:latin typeface="Aptos"/>
              </a:rPr>
              <a:t>permissions to create, read, update or delete bots through security roles. Dataverse tables:</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Chatbot (</a:t>
            </a:r>
            <a:r>
              <a:rPr lang="en-US" sz="1100" i="1" dirty="0">
                <a:solidFill>
                  <a:schemeClr val="tx1">
                    <a:lumMod val="85000"/>
                  </a:schemeClr>
                </a:solidFill>
                <a:latin typeface="Aptos"/>
              </a:rPr>
              <a:t>bot</a:t>
            </a:r>
            <a:r>
              <a:rPr lang="en-US" sz="1100" dirty="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Chatbot Subcomponent (</a:t>
            </a:r>
            <a:r>
              <a:rPr lang="en-US" sz="1100" i="1" dirty="0" err="1">
                <a:solidFill>
                  <a:schemeClr val="tx1">
                    <a:lumMod val="85000"/>
                  </a:schemeClr>
                </a:solidFill>
                <a:latin typeface="Aptos"/>
              </a:rPr>
              <a:t>botcomponent</a:t>
            </a:r>
            <a:r>
              <a:rPr lang="en-US" sz="1100" dirty="0">
                <a:solidFill>
                  <a:schemeClr val="tx1">
                    <a:lumMod val="85000"/>
                  </a:schemeClr>
                </a:solidFill>
                <a:latin typeface="Aptos"/>
              </a:rPr>
              <a:t>)</a:t>
            </a:r>
          </a:p>
          <a:p>
            <a:pPr marL="514350" lvl="1" indent="-171450">
              <a:spcBef>
                <a:spcPts val="200"/>
              </a:spcBef>
              <a:buClr>
                <a:schemeClr val="accent2"/>
              </a:buClr>
              <a:buFont typeface="Arial" panose="020B0604020202020204" pitchFamily="34" charset="0"/>
              <a:buChar char="•"/>
            </a:pPr>
            <a:r>
              <a:rPr lang="en-US" sz="1100" dirty="0">
                <a:solidFill>
                  <a:schemeClr val="tx1">
                    <a:lumMod val="85000"/>
                  </a:schemeClr>
                </a:solidFill>
                <a:latin typeface="Aptos"/>
              </a:rPr>
              <a:t>Conversation Transcript (</a:t>
            </a:r>
            <a:r>
              <a:rPr lang="en-US" sz="1100" i="1" dirty="0" err="1">
                <a:solidFill>
                  <a:schemeClr val="tx1">
                    <a:lumMod val="85000"/>
                  </a:schemeClr>
                </a:solidFill>
                <a:latin typeface="Aptos"/>
              </a:rPr>
              <a:t>conversationtranscript</a:t>
            </a:r>
            <a:r>
              <a:rPr lang="en-US" sz="1100" dirty="0">
                <a:solidFill>
                  <a:schemeClr val="tx1">
                    <a:lumMod val="85000"/>
                  </a:schemeClr>
                </a:solidFill>
                <a:latin typeface="Apto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4279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dirty="0">
                <a:solidFill>
                  <a:schemeClr val="accent6"/>
                </a:solidFill>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Individual bots can be exempted from DLP policies.</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dynamic chaining at bot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generative answers at bot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Enable/disable intelligent topic authoring at user level.</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Set bot authentication (None – if allowed, Only for Teams/Power Apps, and Manual – i.e., app registration)</a:t>
            </a:r>
          </a:p>
          <a:p>
            <a:pPr marL="266700" indent="-180975" algn="l">
              <a:spcBef>
                <a:spcPts val="500"/>
              </a:spcBef>
              <a:buClr>
                <a:schemeClr val="accent2"/>
              </a:buClr>
              <a:buFont typeface="Wingdings" panose="05000000000000000000" pitchFamily="2" charset="2"/>
              <a:buChar char="ü"/>
            </a:pPr>
            <a:r>
              <a:rPr lang="en-US" sz="1100" dirty="0">
                <a:solidFill>
                  <a:schemeClr val="tx1">
                    <a:lumMod val="85000"/>
                  </a:schemeClr>
                </a:solidFill>
                <a:latin typeface="Aptos" panose="020B0004020202020204" pitchFamily="34" charset="0"/>
              </a:rPr>
              <a:t>Enforce Web Channel security at bot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chemeClr val="accent2"/>
              </a:buClr>
              <a:buFont typeface="Wingdings" panose="05000000000000000000" pitchFamily="2" charset="2"/>
              <a:buChar char="ü"/>
            </a:pPr>
            <a:r>
              <a:rPr lang="en-US" sz="1100" dirty="0">
                <a:solidFill>
                  <a:schemeClr val="tx1">
                    <a:lumMod val="85000"/>
                  </a:schemeClr>
                </a:solidFill>
              </a:rPr>
              <a:t>Share/unshare bots with other users for authoring.</a:t>
            </a:r>
          </a:p>
          <a:p>
            <a:pPr>
              <a:spcAft>
                <a:spcPts val="500"/>
              </a:spcAft>
              <a:buClr>
                <a:schemeClr val="accent2"/>
              </a:buClr>
              <a:buFont typeface="Wingdings" panose="05000000000000000000" pitchFamily="2" charset="2"/>
              <a:buChar char="ü"/>
            </a:pPr>
            <a:r>
              <a:rPr lang="en-US" sz="1100" dirty="0">
                <a:solidFill>
                  <a:schemeClr val="tx1">
                    <a:lumMod val="85000"/>
                  </a:schemeClr>
                </a:solidFill>
              </a:rPr>
              <a:t>Users with a System Administrator or System Customizer roles can read and update all bots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r>
              <a:rPr lang="en-US" dirty="0">
                <a:solidFill>
                  <a:schemeClr val="accent6"/>
                </a:solidFill>
              </a:rPr>
              <a:t>Copilot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7226" y="4062253"/>
            <a:ext cx="252000" cy="252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57226" y="2499427"/>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68472" y="1385824"/>
            <a:ext cx="324000" cy="324000"/>
          </a:xfrm>
          <a:prstGeom prst="rect">
            <a:avLst/>
          </a:prstGeom>
        </p:spPr>
      </p:pic>
    </p:spTree>
    <p:extLst>
      <p:ext uri="{BB962C8B-B14F-4D97-AF65-F5344CB8AC3E}">
        <p14:creationId xmlns:p14="http://schemas.microsoft.com/office/powerpoint/2010/main" val="35306807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Identify alternatives for scenarios not natively cove</a:t>
            </a:r>
            <a:r>
              <a:rPr lang="en-US" sz="1200">
                <a:solidFill>
                  <a:srgbClr val="FFFFFF">
                    <a:lumMod val="95000"/>
                  </a:srgbClr>
                </a:solidFill>
                <a:latin typeface="Aptos" panose="020B0004020202020204" pitchFamily="34" charset="0"/>
              </a:rPr>
              <a:t>red.</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Copilot Studio security</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a:t>
            </a:r>
            <a:endParaRPr lang="en-US" sz="180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 list of security requirements for your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Enterprise copilots: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authenticated using Azure Active Directory.</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Need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specific apps should be able to call the copilot as a skill.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Citizen-developer copilots: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The unauthenticated configuration need to be blocked on all copilots and all channels.</a:t>
            </a:r>
          </a:p>
          <a:p>
            <a:pPr marL="285750" indent="-200025"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Copilot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Administrators can govern copilots in their organization by using data loss prevention (DLP) policies with specific Copilot Studio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Channels (Teams, Direct Line, Facebook, Omnichannel), unauthenticated use,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Apply data loss prevention policies to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Connector endpoint filtering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931659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ensure that internal confidential data doesn’t get available externally?</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Copilot Studio allowed channels and authentication settings?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 or HTTP requests?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Strong governance of connectors and authentication settings, especially for generative answers data sources.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copilots are allowed and only the Microsoft Teams channel can be used, to make sure they’re internal.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with Copilot Studio, only related business applications such as Dynamics 365, ServiceNow and SharePoint are allowed. Endpoint filtering will be used for allowed HTTP APIs.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442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conversation transcripts are automatically stored in Dataverse.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These can contain sensitive customer information that need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Power Platform security</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Entra multifactor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Entra Conditional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Use Azure Key Vault secrets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Just-In-Time Access Management</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Customer Lockbox</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Authentication allows users to sign in, giving your copilot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user authentication with Microsoft Entra ID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3112293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copilot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need to enforce web and Direct Line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“Manual” (AAD) or “Only for Teams and Power Apps”. External copilot: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supports single sign-on (SSO), which means copilots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AAD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Configure SSO with Entra ID for web/apps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Configure SSO with Entra ID for Teams</a:t>
            </a:r>
            <a:endParaRPr lang="en-US" sz="120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a:solidFill>
                  <a:srgbClr val="000000"/>
                </a:solidFill>
                <a:latin typeface="Aptos" panose="020B0004020202020204" pitchFamily="34" charset="0"/>
                <a:cs typeface="Segoe UI" pitchFamily="34" charset="0"/>
              </a:rPr>
              <a:t>Internal copilot: </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Teams users and intranet website users must be automatically signed in (AAD v2).</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a:t>Business overview</a:t>
            </a:r>
          </a:p>
          <a:p>
            <a:r>
              <a:rPr lang="en-US"/>
              <a:t>Project overview &amp; copilot purpose</a:t>
            </a:r>
          </a:p>
          <a:p>
            <a:r>
              <a:rPr lang="en-US"/>
              <a:t>Stakeholders</a:t>
            </a:r>
          </a:p>
          <a:p>
            <a:r>
              <a:rPr lang="en-US"/>
              <a:t>Project planning</a:t>
            </a:r>
          </a:p>
          <a:p>
            <a:r>
              <a:rPr lang="en-US"/>
              <a:t>Target KPIs</a:t>
            </a:r>
          </a:p>
          <a:p>
            <a:r>
              <a:rPr lang="en-US"/>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copilots?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copilot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a:solidFill>
                  <a:schemeClr val="accent2"/>
                </a:solidFill>
                <a:latin typeface="Aptos" panose="020B0004020202020204" pitchFamily="34" charset="0"/>
                <a:cs typeface="+mn-cs"/>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tx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r>
              <a:rPr lang="en-US" sz="1050" b="0" err="1">
                <a:solidFill>
                  <a:srgbClr val="3B3B3B"/>
                </a:solidFill>
                <a:effectLst/>
                <a:latin typeface="Consolas" panose="020B0609020204030204" pitchFamily="49" charset="0"/>
              </a:rPr>
              <a:t>customEvents</a:t>
            </a:r>
            <a:endParaRPr lang="en-US" sz="1050" b="0">
              <a:solidFill>
                <a:srgbClr val="3B3B3B"/>
              </a:solidFill>
              <a:effectLst/>
              <a:latin typeface="Consolas" panose="020B0609020204030204" pitchFamily="49" charset="0"/>
            </a:endParaRP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0000FF"/>
                </a:solidFill>
                <a:effectLst/>
                <a:latin typeface="Consolas" panose="020B0609020204030204" pitchFamily="49" charset="0"/>
              </a:rPr>
              <a:t>where</a:t>
            </a:r>
            <a:r>
              <a:rPr lang="en-US" sz="1050" b="0">
                <a:solidFill>
                  <a:srgbClr val="3B3B3B"/>
                </a:solidFill>
                <a:effectLst/>
                <a:latin typeface="Consolas" panose="020B0609020204030204" pitchFamily="49" charset="0"/>
              </a:rPr>
              <a:t> name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a:solidFill>
                  <a:srgbClr val="A31515"/>
                </a:solidFill>
                <a:effectLst/>
                <a:latin typeface="Consolas" panose="020B0609020204030204" pitchFamily="49" charset="0"/>
              </a:rPr>
              <a:t>"</a:t>
            </a:r>
            <a:r>
              <a:rPr lang="en-US" sz="1050" b="0" err="1">
                <a:solidFill>
                  <a:srgbClr val="A31515"/>
                </a:solidFill>
                <a:effectLst/>
                <a:latin typeface="Consolas" panose="020B0609020204030204" pitchFamily="49" charset="0"/>
              </a:rPr>
              <a:t>GenerativeAnswers</a:t>
            </a:r>
            <a:r>
              <a:rPr lang="en-US" sz="1050" b="0">
                <a:solidFill>
                  <a:srgbClr val="A31515"/>
                </a:solidFill>
                <a:effectLst/>
                <a:latin typeface="Consolas" panose="020B0609020204030204" pitchFamily="49" charset="0"/>
              </a:rPr>
              <a:t>"</a:t>
            </a:r>
            <a:endParaRPr lang="en-US" sz="1050" b="0">
              <a:solidFill>
                <a:srgbClr val="3B3B3B"/>
              </a:solidFill>
              <a:effectLst/>
              <a:latin typeface="Consolas" panose="020B0609020204030204" pitchFamily="49" charset="0"/>
            </a:endParaRPr>
          </a:p>
          <a:p>
            <a:r>
              <a:rPr lang="en-US" sz="1050" b="0">
                <a:solidFill>
                  <a:srgbClr val="107C10"/>
                </a:solidFill>
                <a:effectLst/>
                <a:latin typeface="Consolas" panose="020B0609020204030204" pitchFamily="49" charset="0"/>
              </a:rPr>
              <a:t>// | where </a:t>
            </a:r>
            <a:r>
              <a:rPr lang="en-US" sz="1050" b="0" err="1">
                <a:solidFill>
                  <a:srgbClr val="107C10"/>
                </a:solidFill>
                <a:effectLst/>
                <a:latin typeface="Consolas" panose="020B0609020204030204" pitchFamily="49" charset="0"/>
              </a:rPr>
              <a:t>cloud_RoleInstance</a:t>
            </a:r>
            <a:r>
              <a:rPr lang="en-US" sz="1050" b="0">
                <a:solidFill>
                  <a:srgbClr val="107C10"/>
                </a:solidFill>
                <a:effectLst/>
                <a:latin typeface="Consolas" panose="020B0609020204030204" pitchFamily="49" charset="0"/>
              </a:rPr>
              <a:t> == "MS Learn Chatbot"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cd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customDimensions</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topic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TopicName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message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Message</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result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Result</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Summary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cd</a:t>
            </a:r>
            <a:r>
              <a:rPr lang="en-US" sz="1050" b="0" err="1">
                <a:solidFill>
                  <a:srgbClr val="000000"/>
                </a:solidFill>
                <a:effectLst/>
                <a:latin typeface="Consolas" panose="020B0609020204030204" pitchFamily="49" charset="0"/>
              </a:rPr>
              <a:t>.</a:t>
            </a:r>
            <a:r>
              <a:rPr lang="en-US" sz="1050" b="0" err="1">
                <a:solidFill>
                  <a:srgbClr val="3B3B3B"/>
                </a:solidFill>
                <a:effectLst/>
                <a:latin typeface="Consolas" panose="020B0609020204030204" pitchFamily="49" charset="0"/>
              </a:rPr>
              <a:t>Summary</a:t>
            </a:r>
            <a:r>
              <a:rPr lang="en-US" sz="1050" b="0">
                <a:solidFill>
                  <a:srgbClr val="3B3B3B"/>
                </a:solidFill>
                <a:effectLst/>
                <a:latin typeface="Consolas" panose="020B0609020204030204" pitchFamily="49" charset="0"/>
              </a:rPr>
              <a:t>)</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extend feedback </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a:t>
            </a:r>
            <a:r>
              <a:rPr lang="en-US" sz="1050" b="0" err="1">
                <a:solidFill>
                  <a:srgbClr val="795E26"/>
                </a:solidFill>
                <a:effectLst/>
                <a:latin typeface="Consolas" panose="020B0609020204030204" pitchFamily="49" charset="0"/>
              </a:rPr>
              <a:t>tostring</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todynamic</a:t>
            </a:r>
            <a:r>
              <a:rPr lang="en-US" sz="1050" b="0">
                <a:solidFill>
                  <a:srgbClr val="3B3B3B"/>
                </a:solidFill>
                <a:effectLst/>
                <a:latin typeface="Consolas" panose="020B0609020204030204" pitchFamily="49" charset="0"/>
              </a:rPr>
              <a:t>(</a:t>
            </a:r>
            <a:r>
              <a:rPr lang="en-US" sz="1050" b="0" err="1">
                <a:solidFill>
                  <a:srgbClr val="795E26"/>
                </a:solidFill>
                <a:effectLst/>
                <a:latin typeface="Consolas" panose="020B0609020204030204" pitchFamily="49" charset="0"/>
              </a:rPr>
              <a:t>replace_string</a:t>
            </a:r>
            <a:r>
              <a:rPr lang="en-US" sz="1050" b="0">
                <a:solidFill>
                  <a:srgbClr val="3B3B3B"/>
                </a:solidFill>
                <a:effectLst/>
                <a:latin typeface="Consolas" panose="020B0609020204030204" pitchFamily="49" charset="0"/>
              </a:rPr>
              <a:t>(</a:t>
            </a:r>
            <a:r>
              <a:rPr lang="en-US" sz="1050" b="0" err="1">
                <a:solidFill>
                  <a:srgbClr val="3B3B3B"/>
                </a:solidFill>
                <a:effectLst/>
                <a:latin typeface="Consolas" panose="020B0609020204030204" pitchFamily="49" charset="0"/>
              </a:rPr>
              <a:t>SerializedData</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A31515"/>
                </a:solidFill>
                <a:effectLst/>
                <a:latin typeface="Consolas" panose="020B0609020204030204" pitchFamily="49" charset="0"/>
              </a:rPr>
              <a:t>""</a:t>
            </a:r>
            <a:r>
              <a:rPr lang="en-US" sz="1050" b="0">
                <a:solidFill>
                  <a:srgbClr val="3B3B3B"/>
                </a:solidFill>
                <a:effectLst/>
                <a:latin typeface="Consolas" panose="020B0609020204030204" pitchFamily="49" charset="0"/>
              </a:rPr>
              <a:t>))</a:t>
            </a:r>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value)</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project </a:t>
            </a:r>
            <a:r>
              <a:rPr lang="en-US" sz="1050" b="0" err="1">
                <a:solidFill>
                  <a:srgbClr val="3B3B3B"/>
                </a:solidFill>
                <a:effectLst/>
                <a:latin typeface="Consolas" panose="020B0609020204030204" pitchFamily="49" charset="0"/>
              </a:rPr>
              <a:t>cloud_RoleInstance</a:t>
            </a:r>
            <a:r>
              <a:rPr lang="en-US" sz="1050" b="0">
                <a:solidFill>
                  <a:srgbClr val="3B3B3B"/>
                </a:solidFill>
                <a:effectLst/>
                <a:latin typeface="Consolas" panose="020B0609020204030204" pitchFamily="49" charset="0"/>
              </a:rPr>
              <a:t>, name, timestamp, </a:t>
            </a:r>
            <a:r>
              <a:rPr lang="en-US" sz="1050" b="0" err="1">
                <a:solidFill>
                  <a:srgbClr val="3B3B3B"/>
                </a:solidFill>
                <a:effectLst/>
                <a:latin typeface="Consolas" panose="020B0609020204030204" pitchFamily="49" charset="0"/>
              </a:rPr>
              <a:t>conversationId</a:t>
            </a:r>
            <a:r>
              <a:rPr lang="en-US" sz="1050" b="0">
                <a:solidFill>
                  <a:srgbClr val="3B3B3B"/>
                </a:solidFill>
                <a:effectLst/>
                <a:latin typeface="Consolas" panose="020B0609020204030204" pitchFamily="49" charset="0"/>
              </a:rPr>
              <a:t>, topic, message, result, feedback, Summary</a:t>
            </a:r>
          </a:p>
          <a:p>
            <a:r>
              <a:rPr lang="en-US" sz="1050" b="0">
                <a:solidFill>
                  <a:srgbClr val="000000"/>
                </a:solidFill>
                <a:effectLst/>
                <a:latin typeface="Consolas" panose="020B0609020204030204" pitchFamily="49" charset="0"/>
              </a:rPr>
              <a:t>|</a:t>
            </a:r>
            <a:r>
              <a:rPr lang="en-US" sz="1050" b="0">
                <a:solidFill>
                  <a:srgbClr val="3B3B3B"/>
                </a:solidFill>
                <a:effectLst/>
                <a:latin typeface="Consolas" panose="020B0609020204030204" pitchFamily="49" charset="0"/>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Copilot Studio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604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Microsoft Power Platform CoE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defTabSz="914367">
              <a:buSzTx/>
              <a:defRPr/>
            </a:pPr>
            <a:r>
              <a:rPr lang="en-US" b="1">
                <a:solidFill>
                  <a:srgbClr val="FFFFFF">
                    <a:lumMod val="95000"/>
                  </a:srgbClr>
                </a:solidFill>
              </a:rPr>
              <a:t>CoE Starter Kit features for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Keep track of the number of conversations per copilot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Get an overview dashboard of Copilot Studio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Copilot Studio: Govern, Monitor and Manage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copilots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copilots using Copilot Studio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allow users to create Copilot Studio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central CoE team already uses the Starter Kit to monitor Power Apps and Power Automate. Copilot Studio monitoring will allow track usage across copilots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Copilot Studio for Teams is blocked as an app in Microsoft Teams. Trials of Copilot Studio are blocked, and users need a license to create copilots.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Copilot Studio compliance offerings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Copilot Studio GDPR compliance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Copilot Studio Data Locations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Service Trust Portal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Change the default retention period for conversation transcripts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Move data across geographic locations for generative AI features outside United States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a:t>Application Lifecyle Management example</a:t>
            </a:r>
          </a:p>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r>
              <a:rPr lang="en-US"/>
              <a:t>Training </a:t>
            </a:r>
            <a:endParaRPr lang="en-US" sz="2800"/>
          </a:p>
          <a:p>
            <a:pPr>
              <a:spcBef>
                <a:spcPts val="600"/>
              </a:spcBef>
            </a:pPr>
            <a:r>
              <a:rPr lang="en-US"/>
              <a:t>Run &amp; maintenance</a:t>
            </a:r>
            <a:endParaRPr lang="en-US" sz="280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18623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a:solidFill>
                  <a:srgbClr val="FFFFFF">
                    <a:lumMod val="95000"/>
                  </a:srgbClr>
                </a:solidFill>
              </a:rPr>
              <a:t>?</a:t>
            </a:r>
            <a:endPar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Power Platform pipelines </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DevOps Power Platform Build Tools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GitHub Power Platform Actions</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ALM Accelerator for Power Platform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rPr>
              <a:t>Test Framework</a:t>
            </a:r>
            <a:endParaRPr lang="en-US" sz="120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copilot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20" cstate="hqprint">
            <a:lum bright="70000" contrast="-70000"/>
            <a:extLst>
              <a:ext uri="{BEBA8EAE-BF5A-486C-A8C5-ECC9F3942E4B}">
                <a14:imgProps xmlns:a14="http://schemas.microsoft.com/office/drawing/2010/main">
                  <a14:imgLayer r:embed="rId21">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a:latin typeface="Aptos SemiBold" panose="020B0004020202020204" pitchFamily="34" charset="0"/>
              </a:rPr>
              <a:t>Evaluate options from simple to advanced continuous integration &amp; delivery (CI/CD)</a:t>
            </a:r>
          </a:p>
          <a:p>
            <a:pPr marL="266700" indent="-180975">
              <a:spcAft>
                <a:spcPts val="200"/>
              </a:spcAft>
              <a:buFont typeface="+mj-lt"/>
              <a:buAutoNum type="arabicPeriod"/>
            </a:pPr>
            <a:r>
              <a:rPr lang="en-US" sz="1100">
                <a:latin typeface="Aptos" panose="020B0004020202020204" pitchFamily="34" charset="0"/>
              </a:rPr>
              <a:t>Manual deployment of solutions</a:t>
            </a:r>
          </a:p>
          <a:p>
            <a:pPr marL="266700" indent="-180975">
              <a:spcAft>
                <a:spcPts val="200"/>
              </a:spcAft>
              <a:buFont typeface="+mj-lt"/>
              <a:buAutoNum type="arabicPeriod"/>
            </a:pPr>
            <a:r>
              <a:rPr lang="en-US" sz="1100">
                <a:latin typeface="Aptos" panose="020B0004020202020204" pitchFamily="34" charset="0"/>
              </a:rPr>
              <a:t>Automated deployment with user-friendly pipelines in Power Platform (no source control)</a:t>
            </a:r>
          </a:p>
          <a:p>
            <a:pPr marL="266700" indent="-180975">
              <a:spcAft>
                <a:spcPts val="200"/>
              </a:spcAft>
              <a:buFont typeface="+mj-lt"/>
              <a:buAutoNum type="arabicPeriod"/>
            </a:pPr>
            <a:r>
              <a:rPr lang="en-US" sz="1100">
                <a:latin typeface="Aptos" panose="020B0004020202020204" pitchFamily="34" charset="0"/>
              </a:rPr>
              <a:t>Automated deployment + source control with Azure DevOps or GitHub Power Platform tools.</a:t>
            </a:r>
          </a:p>
          <a:p>
            <a:pPr marL="266700" indent="-180975">
              <a:spcAft>
                <a:spcPts val="200"/>
              </a:spcAft>
              <a:buFont typeface="+mj-lt"/>
              <a:buAutoNum type="arabicPeriod"/>
            </a:pPr>
            <a:r>
              <a:rPr lang="en-US" sz="1100">
                <a:latin typeface="Aptos" panose="020B0004020202020204" pitchFamily="34" charset="0"/>
              </a:rPr>
              <a:t>Use of the ALM Accelerator for #2 + #3 and advanced deployment options for both no-code and pro developers.</a:t>
            </a:r>
          </a:p>
          <a:p>
            <a:pPr marL="266700" indent="-180975">
              <a:spcAft>
                <a:spcPts val="200"/>
              </a:spcAft>
              <a:buFont typeface="+mj-lt"/>
              <a:buAutoNum type="arabicPeriod"/>
            </a:pPr>
            <a:r>
              <a:rPr lang="en-US" sz="1100">
                <a:latin typeface="Aptos" panose="020B0004020202020204" pitchFamily="34" charset="0"/>
              </a:rPr>
              <a:t>Automated testing of the copilot as part of the deployment process.</a:t>
            </a:r>
            <a:endParaRPr lang="en-US" sz="120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copilot,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copilots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Knowing your tenant, environment, and copilot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620777154"/>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Bot(s)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1478005156"/>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912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Additional services, such as Azure OpenAI and AI Search (if used as the Azure OpenAI ‘on your data’ data source in generative answers),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rPr>
              <a:t>Copilot Studio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7"/>
              </a:rPr>
              <a:t>Power Automate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8"/>
              </a:rPr>
              <a:t>Power Platform Licensing Guide</a:t>
            </a:r>
            <a:r>
              <a:rPr lang="en-US" sz="120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0"/>
              </a:rPr>
              <a:t>Azure AI Search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077717706"/>
              </p:ext>
            </p:extLst>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OpenAI</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4095584905"/>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bg2">
                              <a:lumMod val="95000"/>
                              <a:lumOff val="5000"/>
                            </a:schemeClr>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2,500,000 messages / month</a:t>
                      </a:r>
                    </a:p>
                  </a:txBody>
                  <a:tcPr/>
                </a:tc>
                <a:tc>
                  <a:txBody>
                    <a:bodyPr/>
                    <a:lstStyle/>
                    <a:p>
                      <a:pPr algn="r"/>
                      <a:r>
                        <a:rPr lang="en-US" sz="1200">
                          <a:solidFill>
                            <a:schemeClr val="bg2">
                              <a:lumMod val="95000"/>
                              <a:lumOff val="5000"/>
                            </a:schemeClr>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bg2">
                              <a:lumMod val="95000"/>
                              <a:lumOff val="5000"/>
                            </a:schemeClr>
                          </a:solidFill>
                          <a:latin typeface="Aptos" panose="020B0004020202020204" pitchFamily="34" charset="0"/>
                        </a:rPr>
                        <a:t>50</a:t>
                      </a:r>
                    </a:p>
                  </a:txBody>
                  <a:tcPr/>
                </a:tc>
                <a:tc>
                  <a:txBody>
                    <a:bodyPr/>
                    <a:lstStyle/>
                    <a:p>
                      <a:pPr algn="r"/>
                      <a:r>
                        <a:rPr lang="en-US" sz="1200">
                          <a:solidFill>
                            <a:schemeClr val="bg2">
                              <a:lumMod val="95000"/>
                              <a:lumOff val="5000"/>
                            </a:schemeClr>
                          </a:solidFill>
                          <a:latin typeface="Aptos" panose="020B0004020202020204" pitchFamily="34" charset="0"/>
                        </a:rPr>
                        <a:t>50 GB</a:t>
                      </a:r>
                    </a:p>
                  </a:txBody>
                  <a:tcPr/>
                </a:tc>
                <a:tc>
                  <a:txBody>
                    <a:bodyPr/>
                    <a:lstStyle/>
                    <a:p>
                      <a:pPr algn="r"/>
                      <a:r>
                        <a:rPr lang="en-US" sz="120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gpt-35-turbo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4380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 your plans to validate that your copilots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Automate testing of your bots with the Test Framework sample solution</a:t>
            </a:r>
            <a:r>
              <a:rPr lang="en-US" sz="1200">
                <a:solidFill>
                  <a:srgbClr val="FFFFFF">
                    <a:lumMod val="95000"/>
                  </a:srgbClr>
                </a:solidFill>
                <a:latin typeface="Aptos" panose="020B0004020202020204" pitchFamily="34" charset="0"/>
              </a:rPr>
              <a:t> </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test strategy for your copilots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Use of the Test Framework to bulk test user utterances and validate that the appropriate topic triggers or that the first ‘did you mean’ option is the correct one in 90% of the time.</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Integrations will be tested as part the full end-to-end conversation testing with the Test Framework scale test capability.</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28774" y="2089745"/>
            <a:ext cx="9975825" cy="3847207"/>
          </a:xfrm>
        </p:spPr>
        <p:txBody>
          <a:bodyPr/>
          <a:lstStyle/>
          <a:p>
            <a:pPr marL="0" indent="0">
              <a:spcBef>
                <a:spcPts val="1800"/>
              </a:spcBef>
              <a:spcAft>
                <a:spcPts val="600"/>
              </a:spcAft>
              <a:buClr>
                <a:srgbClr val="9BF00B"/>
              </a:buClr>
              <a:buSzPct val="100000"/>
              <a:buNone/>
            </a:pPr>
            <a:r>
              <a:rPr lang="en-US" sz="2000"/>
              <a:t>Throughout this document, we refer to copilots instead of bots or chatbots.</a:t>
            </a:r>
            <a:br>
              <a:rPr lang="en-US" sz="2000"/>
            </a:br>
            <a:r>
              <a:rPr lang="en-US" sz="2000"/>
              <a:t>This reflects the new branding of Power Virtual Agents into Copilot Studio.</a:t>
            </a:r>
          </a:p>
          <a:p>
            <a:pPr marL="0" indent="0">
              <a:spcBef>
                <a:spcPts val="1800"/>
              </a:spcBef>
              <a:spcAft>
                <a:spcPts val="600"/>
              </a:spcAft>
              <a:buClr>
                <a:srgbClr val="9BF00B"/>
              </a:buClr>
              <a:buSzPct val="100000"/>
              <a:buNone/>
            </a:pPr>
            <a:r>
              <a:rPr lang="en-US" sz="2000"/>
              <a:t>Microsoft Copilot Studio is an end-to-end conversational AI platform that empowers you to create and customize copilots using natural language or a graphical interface. With Copilot Studio, you can easily design, test, and publish copilots that suit your specific needs for internal or external scenarios across your industry, department, or role.</a:t>
            </a:r>
          </a:p>
          <a:p>
            <a:pPr marL="0" indent="0">
              <a:spcBef>
                <a:spcPts val="1800"/>
              </a:spcBef>
              <a:spcAft>
                <a:spcPts val="600"/>
              </a:spcAft>
              <a:buClr>
                <a:srgbClr val="9BF00B"/>
              </a:buClr>
              <a:buSzPct val="100000"/>
              <a:buNone/>
            </a:pPr>
            <a:r>
              <a:rPr lang="en-US" sz="2000"/>
              <a:t>With more immersive UX and next-generation AI capabilities, copilots are the new chatbots.</a:t>
            </a:r>
          </a:p>
          <a:p>
            <a:pPr marL="0" indent="0">
              <a:spcBef>
                <a:spcPts val="5400"/>
              </a:spcBef>
              <a:spcAft>
                <a:spcPts val="600"/>
              </a:spcAft>
              <a:buClr>
                <a:srgbClr val="9BF00B"/>
              </a:buClr>
              <a:buSzPct val="100000"/>
              <a:buNone/>
            </a:pPr>
            <a:r>
              <a:rPr lang="en-US" sz="2000"/>
              <a:t>Watch: </a:t>
            </a:r>
            <a:r>
              <a:rPr lang="en-US" sz="2000">
                <a:hlinkClick r:id="rId3"/>
              </a:rPr>
              <a:t>Understanding Copilots at Microsoft (video)</a:t>
            </a:r>
            <a:endParaRPr lang="en-US" sz="2000"/>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Why </a:t>
            </a:r>
            <a:r>
              <a:rPr lang="en-GB" i="1"/>
              <a:t>copilot</a:t>
            </a:r>
            <a:r>
              <a:rPr lang="en-GB"/>
              <a:t>?</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163718"/>
            <a:ext cx="11383210" cy="430887"/>
          </a:xfrm>
        </p:spPr>
        <p:txBody>
          <a:bodyPr/>
          <a:lstStyle/>
          <a:p>
            <a:r>
              <a:rPr lang="en-GB" sz="2800"/>
              <a:t>Copilots are the new chatbots</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56972" y="2136585"/>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56972" y="3021615"/>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56972" y="4541757"/>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pic>
        <p:nvPicPr>
          <p:cNvPr id="5" name="Graphic 4">
            <a:extLst>
              <a:ext uri="{FF2B5EF4-FFF2-40B4-BE49-F238E27FC236}">
                <a16:creationId xmlns:a16="http://schemas.microsoft.com/office/drawing/2014/main" id="{9204108A-5133-A320-DAA1-AA0D1FB8B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78" y="5508174"/>
            <a:ext cx="468000" cy="468000"/>
          </a:xfrm>
          <a:prstGeom prst="rect">
            <a:avLst/>
          </a:prstGeom>
        </p:spPr>
      </p:pic>
    </p:spTree>
    <p:extLst>
      <p:ext uri="{BB962C8B-B14F-4D97-AF65-F5344CB8AC3E}">
        <p14:creationId xmlns:p14="http://schemas.microsoft.com/office/powerpoint/2010/main" val="15680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Analytics </a:t>
            </a:r>
            <a:br>
              <a:rPr lang="en-US" sz="3600">
                <a:solidFill>
                  <a:schemeClr val="accent2"/>
                </a:solidFill>
              </a:rPr>
            </a:br>
            <a:r>
              <a:rPr lang="en-US" sz="360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5835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copilot performance metrics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with a Copilot Studio copilot can generate one or multiple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conversation can have multiple sessions when a user </a:t>
            </a:r>
            <a:r>
              <a:rPr lang="en-US" sz="1100">
                <a:solidFill>
                  <a:srgbClr val="FFFFFF">
                    <a:lumMod val="95000"/>
                  </a:srgbClr>
                </a:solidFill>
                <a:latin typeface="Aptos" panose="020B0004020202020204" pitchFamily="34" charset="0"/>
                <a:cs typeface="+mn-cs"/>
              </a:rPr>
              <a:t>has new questions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after an initial conversation completed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Sessions are either </a:t>
            </a:r>
            <a:r>
              <a:rPr lang="en-US" sz="1100" b="1">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Unengaged sessions always have an outcome of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custom topic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or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Escalate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Engaged sessions outcome can be either:</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so that the end-user can confirm their issue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topic displays a </a:t>
            </a:r>
            <a:r>
              <a:rPr kumimoji="0" lang="en-US" sz="1100" b="1"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CSAT </a:t>
            </a:r>
            <a:r>
              <a:rPr lang="en-US" sz="1100" b="1">
                <a:solidFill>
                  <a:srgbClr val="FFFFFF">
                    <a:lumMod val="95000"/>
                  </a:srgbClr>
                </a:solidFill>
                <a:latin typeface="Aptos" panose="020B0004020202020204" pitchFamily="34" charset="0"/>
                <a:cs typeface="+mn-cs"/>
              </a:rPr>
              <a:t>survey </a:t>
            </a:r>
            <a:r>
              <a:rPr lang="en-US" sz="110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A ‘</a:t>
            </a:r>
            <a:r>
              <a:rPr kumimoji="0" lang="en-US" sz="1100" b="0" i="0" u="none" strike="noStrike" kern="1200" cap="none" spc="0" normalizeH="0" baseline="0" noProof="0" err="1">
                <a:ln>
                  <a:noFill/>
                </a:ln>
                <a:solidFill>
                  <a:srgbClr val="FFFFFF">
                    <a:lumMod val="95000"/>
                  </a:srgbClr>
                </a:solidFill>
                <a:effectLst/>
                <a:uLnTx/>
                <a:uFillTx/>
                <a:latin typeface="Aptos" panose="020B0004020202020204" pitchFamily="34" charset="0"/>
                <a:cs typeface="+mn-cs"/>
              </a:rPr>
              <a:t>conversationOutcome</a:t>
            </a:r>
            <a:r>
              <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rPr>
              <a:t>’ can also be set at the</a:t>
            </a:r>
            <a:r>
              <a:rPr lang="en-US" sz="1100">
                <a:solidFill>
                  <a:srgbClr val="FFFFFF">
                    <a:lumMod val="95000"/>
                  </a:srgbClr>
                </a:solidFill>
                <a:latin typeface="Aptos" panose="020B0004020202020204" pitchFamily="34" charset="0"/>
                <a:cs typeface="+mn-cs"/>
              </a:rPr>
              <a:t> node level in the code editor view.</a:t>
            </a:r>
            <a:endParaRPr kumimoji="0" lang="en-US" sz="1100" b="0" i="0" u="none" strike="noStrike" kern="1200" cap="none" spc="0" normalizeH="0" baseline="0" noProof="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3"/>
              </a:rPr>
              <a:t>Key concepts – Analytics</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copilot engagement</a:t>
            </a:r>
            <a:endParaRPr lang="en-US" sz="11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copilot outcomes</a:t>
            </a:r>
            <a:endParaRPr lang="en-US" sz="110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a:solidFill>
                <a:schemeClr val="bg2"/>
              </a:solidFill>
              <a:cs typeface="Segoe UI"/>
            </a:endParaRPr>
          </a:p>
          <a:p>
            <a:endParaRPr lang="en-US" sz="1400">
              <a:solidFill>
                <a:schemeClr val="bg2"/>
              </a:solidFill>
            </a:endParaRPr>
          </a:p>
          <a:p>
            <a:endParaRPr lang="en-US" sz="140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copilot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1831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Copilot Studio provides comprehensive out-of-the-box analytics that allow customers to understand a copilot's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Billed sessions.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Report on conversation transcripts data for a period longer than the default last 30 days.</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Design a report not covered by out-of-the-box analytics.</a:t>
            </a:r>
            <a:endParaRPr lang="en-US" sz="1700">
              <a:solidFill>
                <a:srgbClr val="FFFFFF">
                  <a:lumMod val="95000"/>
                </a:srgbClr>
              </a:solidFill>
            </a:endParaRPr>
          </a:p>
          <a:p>
            <a:pPr defTabSz="914367">
              <a:buSzTx/>
              <a:defRPr/>
            </a:pPr>
            <a:endParaRPr kumimoji="0" lang="en-US" sz="1600" b="0" i="0" u="none" strike="noStrike" kern="1200" cap="none" spc="0" normalizeH="0" baseline="0" noProof="0">
              <a:ln>
                <a:noFill/>
              </a:ln>
              <a:solidFill>
                <a:srgbClr val="FFFFFF">
                  <a:lumMod val="95000"/>
                </a:srgbClr>
              </a:solidFill>
              <a:effectLst/>
              <a:uLnTx/>
              <a:uFillTx/>
              <a:latin typeface="Segoe UI"/>
              <a:ea typeface="+mn-ea"/>
              <a:cs typeface="+mn-cs"/>
            </a:endParaRPr>
          </a:p>
          <a:p>
            <a:pPr defTabSz="914367">
              <a:buSzTx/>
              <a:defRPr/>
            </a:pPr>
            <a:r>
              <a:rPr lang="en-US" b="1">
                <a:solidFill>
                  <a:srgbClr val="FFFFFF">
                    <a:lumMod val="95000"/>
                  </a:srgbClr>
                </a:solidFill>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Custom analytics strategy</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Initially, only a few set of KPIs will be defined for the copilot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1, assess the native dashboards, even though they’re limited to 30-day of data.</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2, develop a Power BI report consuming the copilot and Conversation Transcript data directly from Dataverse. This will also be the opportunity to enrich copilot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copilot’s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Optimizing the copilot deflection rate is one of the top focus areas for organizations to achieve their business goals around ROI and CSAT, and to improve the copilot's overall performance. There are major indicators in Copilot Studio that help improve copilot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 metrics continue to evolve, there are several things you can do as a copilot builder to improve the deflection rate of your copilot.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Deflection optimization</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copilot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copilot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copilot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a:t>Gaps </a:t>
            </a:r>
          </a:p>
          <a:p>
            <a:pPr>
              <a:spcBef>
                <a:spcPts val="600"/>
              </a:spcBef>
            </a:pPr>
            <a:r>
              <a:rPr lang="en-US"/>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Gaps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Detailing</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Top requests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2361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hlinkClick r:id="rId3"/>
              </a:rPr>
              <a:t>aka.ms/</a:t>
            </a:r>
            <a:r>
              <a:rPr kumimoji="0" lang="en-US" sz="1200" b="0" i="0" u="none" strike="noStrike" kern="1200" cap="none" spc="0" normalizeH="0" baseline="0" err="1">
                <a:ln>
                  <a:noFill/>
                </a:ln>
                <a:solidFill>
                  <a:srgbClr val="FFFFFF">
                    <a:lumMod val="95000"/>
                  </a:srgbClr>
                </a:solidFill>
                <a:effectLst/>
                <a:uLnTx/>
                <a:uFillTx/>
                <a:latin typeface="Aptos" panose="020B0004020202020204" pitchFamily="34" charset="0"/>
                <a:hlinkClick r:id="rId3"/>
              </a:rPr>
              <a:t>CopilotStudioFeatureRequest</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2"/>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r>
              <a:rPr lang="en-US" sz="140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copilot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copilot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Omnichannel agent to receive from the copilot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copilot</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Knowing more about your organization and </a:t>
            </a:r>
            <a:r>
              <a:rPr lang="en-US" sz="120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copilot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 copilot,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87755652"/>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the routing experience when a copilot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You may have a blueprint where the copilot is escalated but re-directed to another copilot,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rPr>
              <a:t>Use SSML to customize speech responses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7680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5F4FCC56-6BF5-8D6C-438A-F1C3E5D71F43}"/>
              </a:ext>
            </a:extLst>
          </p:cNvPr>
          <p:cNvSpPr/>
          <p:nvPr/>
        </p:nvSpPr>
        <p:spPr bwMode="auto">
          <a:xfrm rot="5400000">
            <a:off x="-770828" y="1061113"/>
            <a:ext cx="6277428" cy="4735773"/>
          </a:xfrm>
          <a:prstGeom prst="round2SameRect">
            <a:avLst>
              <a:gd name="adj1" fmla="val 6302"/>
              <a:gd name="adj2" fmla="val 0"/>
            </a:avLst>
          </a:prstGeom>
          <a:solidFill>
            <a:schemeClr val="tx2">
              <a:lumMod val="10000"/>
            </a:schemeClr>
          </a:solidFill>
          <a:ln w="6350" cap="flat" cmpd="sng" algn="ctr">
            <a:noFill/>
            <a:prstDash val="solid"/>
            <a:headEnd type="none" w="med" len="med"/>
            <a:tailEnd type="none" w="med" len="med"/>
          </a:ln>
          <a:effectLst>
            <a:outerShdw blurRad="38100" sx="101000" sy="101000" algn="ctr" rotWithShape="0">
              <a:prstClr val="black">
                <a:alpha val="10000"/>
              </a:prst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71E4BC06-71ED-C382-AAA4-C239DC04FC2B}"/>
              </a:ext>
            </a:extLst>
          </p:cNvPr>
          <p:cNvGrpSpPr/>
          <p:nvPr/>
        </p:nvGrpSpPr>
        <p:grpSpPr>
          <a:xfrm>
            <a:off x="588263" y="3257774"/>
            <a:ext cx="3355940" cy="560315"/>
            <a:chOff x="588263" y="3790724"/>
            <a:chExt cx="4094226" cy="683581"/>
          </a:xfrm>
        </p:grpSpPr>
        <p:sp>
          <p:nvSpPr>
            <p:cNvPr id="17" name="Rectangle: Rounded Corners 16">
              <a:extLst>
                <a:ext uri="{FF2B5EF4-FFF2-40B4-BE49-F238E27FC236}">
                  <a16:creationId xmlns:a16="http://schemas.microsoft.com/office/drawing/2014/main" id="{0948F27E-5BD4-D416-066C-A6A7E836CBD6}"/>
                </a:ext>
              </a:extLst>
            </p:cNvPr>
            <p:cNvSpPr/>
            <p:nvPr/>
          </p:nvSpPr>
          <p:spPr bwMode="auto">
            <a:xfrm>
              <a:off x="588263" y="3790724"/>
              <a:ext cx="4094226" cy="683581"/>
            </a:xfrm>
            <a:prstGeom prst="roundRect">
              <a:avLst/>
            </a:prstGeom>
            <a:solidFill>
              <a:schemeClr val="tx2">
                <a:lumMod val="25000"/>
              </a:scheme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magnify" title="Icon of a magnifying glass">
              <a:extLst>
                <a:ext uri="{FF2B5EF4-FFF2-40B4-BE49-F238E27FC236}">
                  <a16:creationId xmlns:a16="http://schemas.microsoft.com/office/drawing/2014/main" id="{2DBC2FBF-BD5F-C7F4-53B6-0EA75B565F54}"/>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 name="TextBox 18">
              <a:extLst>
                <a:ext uri="{FF2B5EF4-FFF2-40B4-BE49-F238E27FC236}">
                  <a16:creationId xmlns:a16="http://schemas.microsoft.com/office/drawing/2014/main" id="{4E1B7D8B-95CB-FDA9-1F58-418C5AA98917}"/>
                </a:ext>
              </a:extLst>
            </p:cNvPr>
            <p:cNvSpPr txBox="1"/>
            <p:nvPr/>
          </p:nvSpPr>
          <p:spPr>
            <a:xfrm>
              <a:off x="1443514" y="3981150"/>
              <a:ext cx="3175982" cy="33793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392B4"/>
                  </a:solidFill>
                  <a:effectLst/>
                  <a:uLnTx/>
                  <a:uFillTx/>
                  <a:latin typeface="Aptos" panose="020B0004020202020204" pitchFamily="34" charset="0"/>
                  <a:hlinkClick r:id="rId2">
                    <a:extLst>
                      <a:ext uri="{A12FA001-AC4F-418D-AE19-62706E023703}">
                        <ahyp:hlinkClr xmlns:ahyp="http://schemas.microsoft.com/office/drawing/2018/hyperlinkcolor" val="tx"/>
                      </a:ext>
                    </a:extLst>
                  </a:hlinkClick>
                </a:rPr>
                <a:t>aka.ms</a:t>
              </a:r>
              <a:r>
                <a:rPr kumimoji="0" lang="en-US" sz="1800" b="0" i="0" u="none" strike="noStrike" kern="0" cap="none" spc="0" normalizeH="0" baseline="0" noProof="0">
                  <a:ln>
                    <a:noFill/>
                  </a:ln>
                  <a:solidFill>
                    <a:srgbClr val="4CCBED"/>
                  </a:solidFill>
                  <a:effectLst/>
                  <a:uLnTx/>
                  <a:uFillTx/>
                  <a:latin typeface="Aptos SemiBold" panose="020B0004020202020204" pitchFamily="34" charset="0"/>
                  <a:hlinkClick r:id="rId2">
                    <a:extLst>
                      <a:ext uri="{A12FA001-AC4F-418D-AE19-62706E023703}">
                        <ahyp:hlinkClr xmlns:ahyp="http://schemas.microsoft.com/office/drawing/2018/hyperlinkcolor" val="tx"/>
                      </a:ext>
                    </a:extLst>
                  </a:hlinkClick>
                </a:rPr>
                <a:t>/TryCopilotStudio</a:t>
              </a:r>
              <a:endParaRPr kumimoji="0" lang="en-US" sz="1800" b="0" i="0" u="none" strike="noStrike" kern="0" cap="none" spc="0" normalizeH="0" baseline="0" noProof="0">
                <a:ln>
                  <a:noFill/>
                </a:ln>
                <a:solidFill>
                  <a:srgbClr val="4CCBED"/>
                </a:solidFill>
                <a:effectLst/>
                <a:uLnTx/>
                <a:uFillTx/>
                <a:latin typeface="Aptos SemiBold" panose="020B0004020202020204" pitchFamily="34" charset="0"/>
              </a:endParaRPr>
            </a:p>
          </p:txBody>
        </p:sp>
      </p:grpSp>
      <p:sp>
        <p:nvSpPr>
          <p:cNvPr id="20" name="Title 2">
            <a:extLst>
              <a:ext uri="{FF2B5EF4-FFF2-40B4-BE49-F238E27FC236}">
                <a16:creationId xmlns:a16="http://schemas.microsoft.com/office/drawing/2014/main" id="{1D61F629-9374-F8E4-9C4F-64D1EEC95272}"/>
              </a:ext>
            </a:extLst>
          </p:cNvPr>
          <p:cNvSpPr txBox="1">
            <a:spLocks/>
          </p:cNvSpPr>
          <p:nvPr/>
        </p:nvSpPr>
        <p:spPr>
          <a:xfrm>
            <a:off x="588263" y="1818395"/>
            <a:ext cx="29047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effectLst/>
                <a:uLnTx/>
                <a:uFillTx/>
                <a:latin typeface="Aptos SemiBold" panose="020B0004020202020204" pitchFamily="34" charset="0"/>
              </a:rPr>
              <a:t>Get started today</a:t>
            </a:r>
          </a:p>
        </p:txBody>
      </p:sp>
      <p:sp>
        <p:nvSpPr>
          <p:cNvPr id="21" name="TextBox 20">
            <a:extLst>
              <a:ext uri="{FF2B5EF4-FFF2-40B4-BE49-F238E27FC236}">
                <a16:creationId xmlns:a16="http://schemas.microsoft.com/office/drawing/2014/main" id="{40C79A7F-050E-407E-5772-E4C3C3925A92}"/>
              </a:ext>
            </a:extLst>
          </p:cNvPr>
          <p:cNvSpPr txBox="1"/>
          <p:nvPr/>
        </p:nvSpPr>
        <p:spPr>
          <a:xfrm>
            <a:off x="6003690" y="982823"/>
            <a:ext cx="2439063" cy="492443"/>
          </a:xfrm>
          <a:prstGeom prst="rect">
            <a:avLst/>
          </a:prstGeom>
          <a:noFill/>
        </p:spPr>
        <p:txBody>
          <a:bodyPr wrap="square" lIns="0" tIns="0" rIns="0" bIns="0" rtlCol="0">
            <a:spAutoFit/>
          </a:bodyPr>
          <a:lstStyle/>
          <a:p>
            <a:pPr>
              <a:defRPr/>
            </a:pPr>
            <a:r>
              <a:rPr lang="en-US" sz="3200">
                <a:solidFill>
                  <a:schemeClr val="accent2"/>
                </a:solidFill>
                <a:latin typeface="Aptos SemiBold" panose="020B0004020202020204" pitchFamily="34" charset="0"/>
              </a:rPr>
              <a:t>Learn more</a:t>
            </a:r>
          </a:p>
        </p:txBody>
      </p:sp>
      <p:grpSp>
        <p:nvGrpSpPr>
          <p:cNvPr id="22" name="Graphic 3">
            <a:extLst>
              <a:ext uri="{FF2B5EF4-FFF2-40B4-BE49-F238E27FC236}">
                <a16:creationId xmlns:a16="http://schemas.microsoft.com/office/drawing/2014/main" id="{4E6AD7D0-2E50-DF0C-3903-0B88D157D046}"/>
              </a:ext>
            </a:extLst>
          </p:cNvPr>
          <p:cNvGrpSpPr/>
          <p:nvPr/>
        </p:nvGrpSpPr>
        <p:grpSpPr>
          <a:xfrm>
            <a:off x="5283663" y="905397"/>
            <a:ext cx="529734" cy="647197"/>
            <a:chOff x="-3362584" y="1149499"/>
            <a:chExt cx="2568500" cy="3138040"/>
          </a:xfrm>
          <a:solidFill>
            <a:schemeClr val="accent2"/>
          </a:solidFill>
        </p:grpSpPr>
        <p:sp>
          <p:nvSpPr>
            <p:cNvPr id="23" name="Freeform: Shape 22">
              <a:extLst>
                <a:ext uri="{FF2B5EF4-FFF2-40B4-BE49-F238E27FC236}">
                  <a16:creationId xmlns:a16="http://schemas.microsoft.com/office/drawing/2014/main" id="{C07AA2BF-6912-C808-C1F4-05B9916E9B0B}"/>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C4A23BA9-8295-134A-9C4C-EC694EB76AE6}"/>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40708C37-7D9E-07EF-20B9-942A21D5416D}"/>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aphicFrame>
        <p:nvGraphicFramePr>
          <p:cNvPr id="26" name="Table 25">
            <a:extLst>
              <a:ext uri="{FF2B5EF4-FFF2-40B4-BE49-F238E27FC236}">
                <a16:creationId xmlns:a16="http://schemas.microsoft.com/office/drawing/2014/main" id="{3FFBE79C-BE77-6D0E-2238-5CD83722C575}"/>
              </a:ext>
            </a:extLst>
          </p:cNvPr>
          <p:cNvGraphicFramePr>
            <a:graphicFrameLocks noGrp="1"/>
          </p:cNvGraphicFramePr>
          <p:nvPr>
            <p:extLst>
              <p:ext uri="{D42A27DB-BD31-4B8C-83A1-F6EECF244321}">
                <p14:modId xmlns:p14="http://schemas.microsoft.com/office/powerpoint/2010/main" val="566955188"/>
              </p:ext>
            </p:extLst>
          </p:nvPr>
        </p:nvGraphicFramePr>
        <p:xfrm>
          <a:off x="5194981" y="1929932"/>
          <a:ext cx="6825569" cy="3502149"/>
        </p:xfrm>
        <a:graphic>
          <a:graphicData uri="http://schemas.openxmlformats.org/drawingml/2006/table">
            <a:tbl>
              <a:tblPr firstRow="1" bandRow="1"/>
              <a:tblGrid>
                <a:gridCol w="2405969">
                  <a:extLst>
                    <a:ext uri="{9D8B030D-6E8A-4147-A177-3AD203B41FA5}">
                      <a16:colId xmlns:a16="http://schemas.microsoft.com/office/drawing/2014/main" val="3351332866"/>
                    </a:ext>
                  </a:extLst>
                </a:gridCol>
                <a:gridCol w="4419600">
                  <a:extLst>
                    <a:ext uri="{9D8B030D-6E8A-4147-A177-3AD203B41FA5}">
                      <a16:colId xmlns:a16="http://schemas.microsoft.com/office/drawing/2014/main" val="63126876"/>
                    </a:ext>
                  </a:extLst>
                </a:gridCol>
              </a:tblGrid>
              <a:tr h="50030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solidFill>
                          <a:latin typeface="Aptos SemiBold" panose="020B0004020202020204"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rgbClr val="1392B4"/>
                          </a:solidFill>
                          <a:latin typeface="+mn-lt"/>
                          <a:hlinkClick r:id="rId3">
                            <a:extLst>
                              <a:ext uri="{A12FA001-AC4F-418D-AE19-62706E023703}">
                                <ahyp:hlinkClr xmlns:ahyp="http://schemas.microsoft.com/office/drawing/2018/hyperlinkcolor" val="tx"/>
                              </a:ext>
                            </a:extLst>
                          </a:hlinkClick>
                        </a:rPr>
                        <a:t>aka.ms</a:t>
                      </a:r>
                      <a:r>
                        <a:rPr lang="en-US" sz="1600" b="0">
                          <a:solidFill>
                            <a:srgbClr val="4CCBED"/>
                          </a:solidFill>
                          <a:latin typeface="+mj-lt"/>
                          <a:hlinkClick r:id="rId3">
                            <a:extLst>
                              <a:ext uri="{A12FA001-AC4F-418D-AE19-62706E023703}">
                                <ahyp:hlinkClr xmlns:ahyp="http://schemas.microsoft.com/office/drawing/2018/hyperlinkcolor" val="tx"/>
                              </a:ext>
                            </a:extLst>
                          </a:hlinkClick>
                        </a:rPr>
                        <a:t>/</a:t>
                      </a:r>
                      <a:r>
                        <a:rPr lang="en-US" sz="1600" b="1">
                          <a:solidFill>
                            <a:srgbClr val="4CCBED"/>
                          </a:solidFill>
                          <a:latin typeface="+mj-lt"/>
                          <a:hlinkClick r:id="rId3">
                            <a:extLst>
                              <a:ext uri="{A12FA001-AC4F-418D-AE19-62706E023703}">
                                <ahyp:hlinkClr xmlns:ahyp="http://schemas.microsoft.com/office/drawing/2018/hyperlinkcolor" val="tx"/>
                              </a:ext>
                            </a:extLst>
                          </a:hlinkClick>
                        </a:rPr>
                        <a:t>CopilotStudio</a:t>
                      </a:r>
                      <a:endParaRPr lang="en-US" sz="1600" b="1">
                        <a:solidFill>
                          <a:srgbClr val="4CCBED"/>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4">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4">
                            <a:extLst>
                              <a:ext uri="{A12FA001-AC4F-418D-AE19-62706E023703}">
                                <ahyp:hlinkClr xmlns:ahyp="http://schemas.microsoft.com/office/drawing/2018/hyperlinkcolor" val="tx"/>
                              </a:ext>
                            </a:extLst>
                          </a:hlinkClick>
                        </a:rPr>
                        <a:t>/CopilotStudioBlog</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5">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5">
                            <a:extLst>
                              <a:ext uri="{A12FA001-AC4F-418D-AE19-62706E023703}">
                                <ahyp:hlinkClr xmlns:ahyp="http://schemas.microsoft.com/office/drawing/2018/hyperlinkcolor" val="tx"/>
                              </a:ext>
                            </a:extLst>
                          </a:hlinkClick>
                        </a:rPr>
                        <a:t>/CopilotStudioDemo</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6">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6">
                            <a:extLst>
                              <a:ext uri="{A12FA001-AC4F-418D-AE19-62706E023703}">
                                <ahyp:hlinkClr xmlns:ahyp="http://schemas.microsoft.com/office/drawing/2018/hyperlinkcolor" val="tx"/>
                              </a:ext>
                            </a:extLst>
                          </a:hlinkClick>
                        </a:rPr>
                        <a:t>/CopilotStudioDocs</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Aptos SemiBold" panose="020B0004020202020204"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rgbClr val="1392B4"/>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7">
                            <a:extLst>
                              <a:ext uri="{A12FA001-AC4F-418D-AE19-62706E023703}">
                                <ahyp:hlinkClr xmlns:ahyp="http://schemas.microsoft.com/office/drawing/2018/hyperlinkcolor" val="tx"/>
                              </a:ext>
                            </a:extLst>
                          </a:hlinkClick>
                        </a:rPr>
                        <a:t>/CopilotStudioGuidance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500307">
                <a:tc>
                  <a:txBody>
                    <a:bodyPr/>
                    <a:lstStyle/>
                    <a:p>
                      <a:r>
                        <a:rPr lang="en-US" sz="1600" b="0">
                          <a:solidFill>
                            <a:schemeClr val="tx1"/>
                          </a:solidFill>
                          <a:latin typeface="Aptos SemiBold" panose="020B0004020202020204"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a:t>
                      </a:r>
                      <a:r>
                        <a:rPr lang="en-US" sz="1600" b="1" kern="1200" err="1">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CopilotStudioImplementationGuide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a:solidFill>
                            <a:schemeClr val="tx1"/>
                          </a:solidFill>
                          <a:latin typeface="Aptos SemiBold" panose="020B0004020202020204" pitchFamily="34" charset="0"/>
                        </a:rPr>
                        <a:t>Community page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9">
                            <a:extLst>
                              <a:ext uri="{A12FA001-AC4F-418D-AE19-62706E023703}">
                                <ahyp:hlinkClr xmlns:ahyp="http://schemas.microsoft.com/office/drawing/2018/hyperlinkcolor" val="tx"/>
                              </a:ext>
                            </a:extLst>
                          </a:hlinkClick>
                        </a:rPr>
                        <a:t>/CopilotStudioCommunity</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spTree>
    <p:extLst>
      <p:ext uri="{BB962C8B-B14F-4D97-AF65-F5344CB8AC3E}">
        <p14:creationId xmlns:p14="http://schemas.microsoft.com/office/powerpoint/2010/main" val="368935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copilot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the project and the business problems the copilot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copilot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copilot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Copilot </a:t>
            </a:r>
            <a:r>
              <a:rPr lang="en-US" sz="1400">
                <a:solidFill>
                  <a:srgbClr val="000000"/>
                </a:solidFill>
                <a:latin typeface="Aptos" panose="020B0004020202020204" pitchFamily="34" charset="0"/>
                <a:cs typeface="Segoe UI" pitchFamily="34" charset="0"/>
              </a:rPr>
              <a:t>is planned to be available to all 40k Contoso Corporation  employees in Microsoft Teams as an app and in the global internal portal as a chatbot.</a:t>
            </a:r>
          </a:p>
          <a:p>
            <a:pPr defTabSz="932472" fontAlgn="base">
              <a:spcAft>
                <a:spcPts val="600"/>
              </a:spcAft>
            </a:pPr>
            <a:r>
              <a:rPr lang="en-US" sz="1400">
                <a:solidFill>
                  <a:srgbClr val="000000"/>
                </a:solidFill>
                <a:latin typeface="Aptos" panose="020B0004020202020204" pitchFamily="34" charset="0"/>
                <a:cs typeface="Segoe UI" pitchFamily="34" charset="0"/>
              </a:rPr>
              <a:t>The copilot is expected to leverage AI and existing knowledge sources to answer employee questions on HR, IT, Sales and Finance topics. Answers must be grounded and sourced in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copilot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UserInfo>
        <DisplayName>Peyton Fraser</DisplayName>
        <AccountId>369</AccountId>
        <AccountType/>
      </UserInfo>
      <UserInfo>
        <DisplayName>Yabin Liu</DisplayName>
        <AccountId>370</AccountId>
        <AccountType/>
      </UserInfo>
      <UserInfo>
        <DisplayName>Peter Swimm</DisplayName>
        <AccountId>35</AccountId>
        <AccountType/>
      </UserInfo>
      <UserInfo>
        <DisplayName>Pawan Taparia</DisplayName>
        <AccountId>118</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5" ma:contentTypeDescription="Create a new document." ma:contentTypeScope="" ma:versionID="4c3af50462e020e251a3692c9b09b25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5d8f96de5af0faa0b8d795a12ece3d2f"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d3a6c83-94cb-4384-9083-9197032d111d"/>
    <ds:schemaRef ds:uri="56246f71-ff4b-4421-99f7-608963c392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91EC3F5-2487-4C3A-989C-ABC1FBCB0D59}">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17116</Words>
  <Application>Microsoft Office PowerPoint</Application>
  <PresentationFormat>Widescreen</PresentationFormat>
  <Paragraphs>2056</Paragraphs>
  <Slides>83</Slides>
  <Notes>67</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83</vt:i4>
      </vt:variant>
    </vt:vector>
  </HeadingPairs>
  <TitlesOfParts>
    <vt:vector size="98" baseType="lpstr">
      <vt:lpstr>Aptos</vt:lpstr>
      <vt:lpstr>Aptos Black</vt:lpstr>
      <vt:lpstr>Aptos SemiBold</vt:lpstr>
      <vt:lpstr>Aptos_MSFontService</vt:lpstr>
      <vt:lpstr>Arial</vt:lpstr>
      <vt:lpstr>Calibri</vt:lpstr>
      <vt:lpstr>Consolas</vt:lpstr>
      <vt:lpstr>Courier New</vt:lpstr>
      <vt:lpstr>Segoe UI</vt:lpstr>
      <vt:lpstr>Segoe UI Bold</vt:lpstr>
      <vt:lpstr>Segoe UI Semibold</vt:lpstr>
      <vt:lpstr>segoe ui semilight</vt:lpstr>
      <vt:lpstr>Wingdings</vt:lpstr>
      <vt:lpstr>Power Virtual Agents Template Black</vt:lpstr>
      <vt:lpstr>1_Power Virtual Agents Template Black</vt:lpstr>
      <vt:lpstr>Implementation Guide</vt:lpstr>
      <vt:lpstr>PowerPoint Presentation</vt:lpstr>
      <vt:lpstr>Typical Success by Design engagement lifecycle</vt:lpstr>
      <vt:lpstr>Implementation Review</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Copilot Studio architecture</vt:lpstr>
      <vt:lpstr>PowerPoint Presentation</vt:lpstr>
      <vt:lpstr>PowerPoint Presentation</vt:lpstr>
      <vt:lpstr>PowerPoint Presentation</vt:lpstr>
      <vt:lpstr>PowerPoint Presentation</vt:lpstr>
      <vt:lpstr>PowerPoint Presentation</vt:lpstr>
      <vt:lpstr>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Generative answers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&amp;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Application Insights example</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Studio - Implementation Review</dc:title>
  <dc:subject>&lt;Event name&gt;</dc:subject>
  <dc:creator>Henry.Jammes@microsoft.com</dc:creator>
  <cp:keywords/>
  <dc:description/>
  <cp:lastModifiedBy>Henry Jammes</cp:lastModifiedBy>
  <cp:revision>1</cp:revision>
  <dcterms:created xsi:type="dcterms:W3CDTF">2020-09-02T05:19:15Z</dcterms:created>
  <dcterms:modified xsi:type="dcterms:W3CDTF">2024-01-09T20:55:41Z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